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3" autoAdjust="0"/>
    <p:restoredTop sz="94660"/>
  </p:normalViewPr>
  <p:slideViewPr>
    <p:cSldViewPr snapToGrid="0">
      <p:cViewPr varScale="1">
        <p:scale>
          <a:sx n="71" d="100"/>
          <a:sy n="71" d="100"/>
        </p:scale>
        <p:origin x="86" y="4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96BAEE-31CF-4218-AEB2-D0FE7C49EFA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6C17C68D-6CC7-4D41-8D94-809CA3865D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303D765-467D-482A-921A-71199930768B}"/>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5" name="Platshållare för sidfot 4">
            <a:extLst>
              <a:ext uri="{FF2B5EF4-FFF2-40B4-BE49-F238E27FC236}">
                <a16:creationId xmlns:a16="http://schemas.microsoft.com/office/drawing/2014/main" id="{C516D469-ED16-480E-9515-5FB93F9C9A2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1A05295-8EA1-4605-A628-718764BD3488}"/>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277765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1F4555-752A-408C-A453-3492971A50CE}"/>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7055F8F-A4C4-421F-9648-6BE638432DC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EE0CBA3-1BE4-4E22-9B37-9600C6185C72}"/>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5" name="Platshållare för sidfot 4">
            <a:extLst>
              <a:ext uri="{FF2B5EF4-FFF2-40B4-BE49-F238E27FC236}">
                <a16:creationId xmlns:a16="http://schemas.microsoft.com/office/drawing/2014/main" id="{21F47C9A-0F15-4F3E-830F-87F33192A1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E01C0B-A0E2-4C8A-923F-B1BCCF76C989}"/>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530943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5E0ECFEB-F290-4F29-9B83-E620880B592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5F7F0A-81AF-4B75-B1AF-87B499398D90}"/>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CC3F495-CCBC-4D77-A656-E54F3141BCDE}"/>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5" name="Platshållare för sidfot 4">
            <a:extLst>
              <a:ext uri="{FF2B5EF4-FFF2-40B4-BE49-F238E27FC236}">
                <a16:creationId xmlns:a16="http://schemas.microsoft.com/office/drawing/2014/main" id="{AB88E5D5-0B36-498E-A49A-6E23FA25A4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45EB81E-C0C8-49C3-BC08-A959CECDB6E0}"/>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301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C77077-C783-47B2-8343-F335078C066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9E249B9-47B8-4B58-A787-AF5083E6545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CD156C-E330-431B-BB90-74478F006768}"/>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5" name="Platshållare för sidfot 4">
            <a:extLst>
              <a:ext uri="{FF2B5EF4-FFF2-40B4-BE49-F238E27FC236}">
                <a16:creationId xmlns:a16="http://schemas.microsoft.com/office/drawing/2014/main" id="{81C12026-DF45-4B8A-9062-A5C3C289A9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7D6B5FB-940D-40CF-A7F9-752C439EE890}"/>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608702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F60885-4960-4817-B873-01FE00C1BE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9C80DA4D-6B80-463D-8F6D-EDE1BBF26C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59FA6B7-B17A-4383-8D37-3453C156B136}"/>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5" name="Platshållare för sidfot 4">
            <a:extLst>
              <a:ext uri="{FF2B5EF4-FFF2-40B4-BE49-F238E27FC236}">
                <a16:creationId xmlns:a16="http://schemas.microsoft.com/office/drawing/2014/main" id="{1781890F-0C0C-44AB-9349-3CC345DFED4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8D00BD9-04FA-45D0-A0D8-CF2734B2F7D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94288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0A0D9-2753-468F-BAB8-38AB78FD14C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B209B60-8090-4646-97A2-12C7EFC4E4C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8C176FC-74A4-40D4-9643-565A1E2E3DB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1ADB39B-4F4E-41E6-B290-D4E6AEF0DFA1}"/>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6" name="Platshållare för sidfot 5">
            <a:extLst>
              <a:ext uri="{FF2B5EF4-FFF2-40B4-BE49-F238E27FC236}">
                <a16:creationId xmlns:a16="http://schemas.microsoft.com/office/drawing/2014/main" id="{40ED817A-E45B-4D80-93E7-DED810C0C2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62461E-77B4-43EB-AD2E-AFA4D6BBB77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4951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3586AE-4BA5-4578-9BEE-FEB98A57A39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9CF11E1-CFBA-4DA6-A308-89E515CF25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04824A3D-7A85-4463-9EF1-1478F68C47A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CB66450-DD79-49F4-9129-5D33287937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086B97A-C2A7-428F-B1C2-4F948A68EE8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CC6332B-4F6C-42CF-BE98-B4C9DDA10C6A}"/>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8" name="Platshållare för sidfot 7">
            <a:extLst>
              <a:ext uri="{FF2B5EF4-FFF2-40B4-BE49-F238E27FC236}">
                <a16:creationId xmlns:a16="http://schemas.microsoft.com/office/drawing/2014/main" id="{B468D21D-9D0F-48A7-8F14-F2BBAF293871}"/>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4AADD79-397B-4905-8D6B-612D62F424E9}"/>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82445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89B963-8E70-44D9-AB01-B6FE7BA2DC9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8C8A831-8883-4314-9E3D-1F6B81112361}"/>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4" name="Platshållare för sidfot 3">
            <a:extLst>
              <a:ext uri="{FF2B5EF4-FFF2-40B4-BE49-F238E27FC236}">
                <a16:creationId xmlns:a16="http://schemas.microsoft.com/office/drawing/2014/main" id="{A8B8CE12-BC16-4019-B9BE-90BE625C9667}"/>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6AB25ADB-660F-420B-ABB1-5C63169274D6}"/>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93941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EB06C9-223F-4DBA-815C-9EF88754DC02}"/>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3" name="Platshållare för sidfot 2">
            <a:extLst>
              <a:ext uri="{FF2B5EF4-FFF2-40B4-BE49-F238E27FC236}">
                <a16:creationId xmlns:a16="http://schemas.microsoft.com/office/drawing/2014/main" id="{1F7536D2-FDF3-4114-81CA-1F28DD4DF0D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45AD18A-726C-4155-A659-4B4BC972591B}"/>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53957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526783-E726-405B-B673-DADC3C27B4F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43C26BB-DD31-4568-AE70-4D84F65B4B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DD4B53C-E04F-4040-AD9B-FF2AAE3853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216B520-62BB-4AA5-97A6-A5CB9A0F9113}"/>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6" name="Platshållare för sidfot 5">
            <a:extLst>
              <a:ext uri="{FF2B5EF4-FFF2-40B4-BE49-F238E27FC236}">
                <a16:creationId xmlns:a16="http://schemas.microsoft.com/office/drawing/2014/main" id="{5D9E1CDE-4C10-4125-8EF8-E3EF341DF25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E9228A8-2F8C-444A-A23E-EF43B4A3C85C}"/>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68703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731208-8B88-420A-9B52-83680043367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15A0F7-79E8-4344-A3C3-BF1D98FFE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11659D2-8EEF-4C0B-82E2-ACB9A09B87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8AFB9F-2A18-4A8B-8B4A-AD6B031D1806}"/>
              </a:ext>
            </a:extLst>
          </p:cNvPr>
          <p:cNvSpPr>
            <a:spLocks noGrp="1"/>
          </p:cNvSpPr>
          <p:nvPr>
            <p:ph type="dt" sz="half" idx="10"/>
          </p:nvPr>
        </p:nvSpPr>
        <p:spPr/>
        <p:txBody>
          <a:bodyPr/>
          <a:lstStyle/>
          <a:p>
            <a:fld id="{039CAEE5-9CDB-4350-8187-D05468E271EC}" type="datetimeFigureOut">
              <a:rPr lang="sv-SE" smtClean="0"/>
              <a:t>2021-02-14</a:t>
            </a:fld>
            <a:endParaRPr lang="sv-SE"/>
          </a:p>
        </p:txBody>
      </p:sp>
      <p:sp>
        <p:nvSpPr>
          <p:cNvPr id="6" name="Platshållare för sidfot 5">
            <a:extLst>
              <a:ext uri="{FF2B5EF4-FFF2-40B4-BE49-F238E27FC236}">
                <a16:creationId xmlns:a16="http://schemas.microsoft.com/office/drawing/2014/main" id="{027A29B9-4919-40C7-B8F9-9AC93C2889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1C33152-8912-4DD0-901C-F11DC340E9D1}"/>
              </a:ext>
            </a:extLst>
          </p:cNvPr>
          <p:cNvSpPr>
            <a:spLocks noGrp="1"/>
          </p:cNvSpPr>
          <p:nvPr>
            <p:ph type="sldNum" sz="quarter" idx="12"/>
          </p:nvPr>
        </p:nvSpPr>
        <p:spPr/>
        <p:txBody>
          <a:bodyPr/>
          <a:lstStyle/>
          <a:p>
            <a:fld id="{4DA1DFA1-FC00-4B61-A756-0B8EBED0ED49}" type="slidenum">
              <a:rPr lang="sv-SE" smtClean="0"/>
              <a:t>‹#›</a:t>
            </a:fld>
            <a:endParaRPr lang="sv-SE"/>
          </a:p>
        </p:txBody>
      </p:sp>
    </p:spTree>
    <p:extLst>
      <p:ext uri="{BB962C8B-B14F-4D97-AF65-F5344CB8AC3E}">
        <p14:creationId xmlns:p14="http://schemas.microsoft.com/office/powerpoint/2010/main" val="1151937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D77C976-11DA-47E1-BD75-26EC3FF26B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2D06BB9-CCA8-4FDA-977E-6E3A3AF644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5D7437F-09E8-4212-8CC4-6E130ED1CE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CAEE5-9CDB-4350-8187-D05468E271EC}" type="datetimeFigureOut">
              <a:rPr lang="sv-SE" smtClean="0"/>
              <a:t>2021-02-14</a:t>
            </a:fld>
            <a:endParaRPr lang="sv-SE"/>
          </a:p>
        </p:txBody>
      </p:sp>
      <p:sp>
        <p:nvSpPr>
          <p:cNvPr id="5" name="Platshållare för sidfot 4">
            <a:extLst>
              <a:ext uri="{FF2B5EF4-FFF2-40B4-BE49-F238E27FC236}">
                <a16:creationId xmlns:a16="http://schemas.microsoft.com/office/drawing/2014/main" id="{7A2BE6AD-253A-4CA5-B20E-155087BAC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0E6BB4B-C340-4367-9307-485F35B8AE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1DFA1-FC00-4B61-A756-0B8EBED0ED49}" type="slidenum">
              <a:rPr lang="sv-SE" smtClean="0"/>
              <a:t>‹#›</a:t>
            </a:fld>
            <a:endParaRPr lang="sv-SE"/>
          </a:p>
        </p:txBody>
      </p:sp>
    </p:spTree>
    <p:extLst>
      <p:ext uri="{BB962C8B-B14F-4D97-AF65-F5344CB8AC3E}">
        <p14:creationId xmlns:p14="http://schemas.microsoft.com/office/powerpoint/2010/main" val="3865412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sv.wikipedia.org/wiki/Straffslag_(ishockey)" TargetMode="Externa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4">
            <a:extLst>
              <a:ext uri="{FF2B5EF4-FFF2-40B4-BE49-F238E27FC236}">
                <a16:creationId xmlns:a16="http://schemas.microsoft.com/office/drawing/2014/main" id="{36137905-9134-44D6-8792-A7B87F1D66E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FB8A5EE-840B-4ABC-9EEB-8D2DB8BA397D}"/>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sv-SE" sz="5200" b="1" dirty="0">
                <a:solidFill>
                  <a:srgbClr val="FFFF00"/>
                </a:solidFill>
              </a:rPr>
              <a:t>Välkomna till ordförandekonferensen 2021-02-14</a:t>
            </a:r>
          </a:p>
        </p:txBody>
      </p:sp>
    </p:spTree>
    <p:extLst>
      <p:ext uri="{BB962C8B-B14F-4D97-AF65-F5344CB8AC3E}">
        <p14:creationId xmlns:p14="http://schemas.microsoft.com/office/powerpoint/2010/main" val="411711150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B28D4C1-5E07-4601-B254-0C8D6225777C}"/>
              </a:ext>
            </a:extLst>
          </p:cNvPr>
          <p:cNvSpPr>
            <a:spLocks noGrp="1"/>
          </p:cNvSpPr>
          <p:nvPr>
            <p:ph type="title"/>
          </p:nvPr>
        </p:nvSpPr>
        <p:spPr>
          <a:xfrm>
            <a:off x="4786183" y="189470"/>
            <a:ext cx="6590509" cy="8464379"/>
          </a:xfrm>
        </p:spPr>
        <p:txBody>
          <a:bodyPr vert="horz" lIns="91440" tIns="45720" rIns="91440" bIns="45720" rtlCol="0" anchor="b">
            <a:normAutofit fontScale="90000"/>
          </a:bodyPr>
          <a:lstStyle/>
          <a:p>
            <a:pPr algn="ctr"/>
            <a:r>
              <a:rPr lang="en-US" sz="3600" b="1" dirty="0" err="1">
                <a:solidFill>
                  <a:srgbClr val="FFFF00"/>
                </a:solidFill>
              </a:rPr>
              <a:t>Hockeykontor</a:t>
            </a:r>
            <a:r>
              <a:rPr lang="en-US" sz="3600" b="1" dirty="0">
                <a:solidFill>
                  <a:srgbClr val="FFFF00"/>
                </a:solidFill>
              </a:rPr>
              <a:t> </a:t>
            </a:r>
            <a:br>
              <a:rPr lang="en-US" sz="3600" dirty="0">
                <a:solidFill>
                  <a:srgbClr val="FFFF00"/>
                </a:solidFill>
              </a:rPr>
            </a:br>
            <a:r>
              <a:rPr lang="en-US" sz="2000" dirty="0">
                <a:solidFill>
                  <a:srgbClr val="FFFF00"/>
                </a:solidFill>
              </a:rPr>
              <a:t>(</a:t>
            </a:r>
            <a:r>
              <a:rPr lang="en-US" sz="2000" dirty="0" err="1">
                <a:solidFill>
                  <a:srgbClr val="FFFF00"/>
                </a:solidFill>
              </a:rPr>
              <a:t>fd</a:t>
            </a:r>
            <a:r>
              <a:rPr lang="en-US" sz="2000" dirty="0">
                <a:solidFill>
                  <a:srgbClr val="FFFF00"/>
                </a:solidFill>
              </a:rPr>
              <a:t> </a:t>
            </a:r>
            <a:r>
              <a:rPr lang="en-US" sz="2000" dirty="0" err="1">
                <a:solidFill>
                  <a:srgbClr val="FFFF00"/>
                </a:solidFill>
              </a:rPr>
              <a:t>Sportkontor</a:t>
            </a:r>
            <a:r>
              <a:rPr lang="en-US" sz="2000" dirty="0">
                <a:solidFill>
                  <a:srgbClr val="FFFF00"/>
                </a:solidFill>
              </a:rPr>
              <a:t>)</a:t>
            </a:r>
            <a:br>
              <a:rPr lang="en-US" sz="2000" dirty="0">
                <a:solidFill>
                  <a:srgbClr val="FFFF00"/>
                </a:solidFill>
              </a:rPr>
            </a:br>
            <a:br>
              <a:rPr lang="en-US" sz="2000" dirty="0">
                <a:solidFill>
                  <a:srgbClr val="FFFF00"/>
                </a:solidFill>
              </a:rPr>
            </a:br>
            <a:r>
              <a:rPr lang="en-US" sz="2000" dirty="0">
                <a:solidFill>
                  <a:srgbClr val="FFFF00"/>
                </a:solidFill>
              </a:rPr>
              <a:t>-</a:t>
            </a:r>
            <a:r>
              <a:rPr lang="en-US" sz="2000" dirty="0" err="1">
                <a:solidFill>
                  <a:schemeClr val="bg1"/>
                </a:solidFill>
              </a:rPr>
              <a:t>Implementering</a:t>
            </a:r>
            <a:r>
              <a:rPr lang="en-US" sz="2000" dirty="0">
                <a:solidFill>
                  <a:schemeClr val="bg1"/>
                </a:solidFill>
              </a:rPr>
              <a:t> </a:t>
            </a:r>
            <a:r>
              <a:rPr lang="en-US" sz="2000" dirty="0" err="1">
                <a:solidFill>
                  <a:schemeClr val="bg1"/>
                </a:solidFill>
              </a:rPr>
              <a:t>pausade</a:t>
            </a:r>
            <a:r>
              <a:rPr lang="en-US" sz="2000" dirty="0">
                <a:solidFill>
                  <a:schemeClr val="bg1"/>
                </a:solidFill>
              </a:rPr>
              <a:t> </a:t>
            </a:r>
            <a:r>
              <a:rPr lang="en-US" sz="2000" dirty="0" err="1">
                <a:solidFill>
                  <a:schemeClr val="bg1"/>
                </a:solidFill>
              </a:rPr>
              <a:t>sommaren</a:t>
            </a:r>
            <a:r>
              <a:rPr lang="en-US" sz="2000" dirty="0">
                <a:solidFill>
                  <a:schemeClr val="bg1"/>
                </a:solidFill>
              </a:rPr>
              <a:t> 2020 </a:t>
            </a:r>
            <a:r>
              <a:rPr lang="en-US" sz="2000" dirty="0" err="1">
                <a:solidFill>
                  <a:schemeClr val="bg1"/>
                </a:solidFill>
              </a:rPr>
              <a:t>pga</a:t>
            </a:r>
            <a:r>
              <a:rPr lang="en-US" sz="2000" dirty="0">
                <a:solidFill>
                  <a:schemeClr val="bg1"/>
                </a:solidFill>
              </a:rPr>
              <a:t> </a:t>
            </a:r>
            <a:r>
              <a:rPr lang="en-US" sz="2000" dirty="0" err="1">
                <a:solidFill>
                  <a:schemeClr val="bg1"/>
                </a:solidFill>
              </a:rPr>
              <a:t>pandemin</a:t>
            </a:r>
            <a:r>
              <a:rPr lang="en-US" sz="2000" dirty="0">
                <a:solidFill>
                  <a:schemeClr val="bg1"/>
                </a:solidFill>
              </a:rPr>
              <a:t> </a:t>
            </a:r>
            <a:r>
              <a:rPr lang="en-US" sz="2000" dirty="0" err="1">
                <a:solidFill>
                  <a:schemeClr val="bg1"/>
                </a:solidFill>
              </a:rPr>
              <a:t>och</a:t>
            </a:r>
            <a:r>
              <a:rPr lang="en-US" sz="2000" dirty="0">
                <a:solidFill>
                  <a:schemeClr val="bg1"/>
                </a:solidFill>
              </a:rPr>
              <a:t> </a:t>
            </a:r>
            <a:r>
              <a:rPr lang="en-US" sz="2000" dirty="0" err="1">
                <a:solidFill>
                  <a:schemeClr val="bg1"/>
                </a:solidFill>
              </a:rPr>
              <a:t>ekonomin</a:t>
            </a:r>
            <a:r>
              <a:rPr lang="en-US" sz="2000" dirty="0">
                <a:solidFill>
                  <a:schemeClr val="bg1"/>
                </a:solidFill>
              </a:rPr>
              <a:t>.</a:t>
            </a:r>
            <a:br>
              <a:rPr lang="en-US" sz="2000" dirty="0">
                <a:solidFill>
                  <a:schemeClr val="bg1"/>
                </a:solidFill>
              </a:rPr>
            </a:br>
            <a:r>
              <a:rPr lang="en-US" sz="2000" dirty="0" err="1">
                <a:solidFill>
                  <a:schemeClr val="bg1"/>
                </a:solidFill>
              </a:rPr>
              <a:t>Arbetet</a:t>
            </a:r>
            <a:r>
              <a:rPr lang="en-US" sz="2000" dirty="0">
                <a:solidFill>
                  <a:schemeClr val="bg1"/>
                </a:solidFill>
              </a:rPr>
              <a:t> </a:t>
            </a:r>
            <a:r>
              <a:rPr lang="en-US" sz="2000" dirty="0" err="1">
                <a:solidFill>
                  <a:schemeClr val="bg1"/>
                </a:solidFill>
              </a:rPr>
              <a:t>skall</a:t>
            </a:r>
            <a:r>
              <a:rPr lang="en-US" sz="2000" dirty="0">
                <a:solidFill>
                  <a:schemeClr val="bg1"/>
                </a:solidFill>
              </a:rPr>
              <a:t> nu </a:t>
            </a:r>
            <a:r>
              <a:rPr lang="en-US" sz="2000" dirty="0" err="1">
                <a:solidFill>
                  <a:schemeClr val="bg1"/>
                </a:solidFill>
              </a:rPr>
              <a:t>återupptas</a:t>
            </a:r>
            <a:r>
              <a:rPr lang="en-US" sz="2000" dirty="0">
                <a:solidFill>
                  <a:schemeClr val="bg1"/>
                </a:solidFill>
              </a:rPr>
              <a:t> </a:t>
            </a:r>
            <a:r>
              <a:rPr lang="en-US" sz="2000" dirty="0" err="1">
                <a:solidFill>
                  <a:schemeClr val="bg1"/>
                </a:solidFill>
              </a:rPr>
              <a:t>för</a:t>
            </a:r>
            <a:r>
              <a:rPr lang="en-US" sz="2000" dirty="0">
                <a:solidFill>
                  <a:schemeClr val="bg1"/>
                </a:solidFill>
              </a:rPr>
              <a:t> </a:t>
            </a:r>
            <a:r>
              <a:rPr lang="en-US" sz="2000" dirty="0" err="1">
                <a:solidFill>
                  <a:schemeClr val="bg1"/>
                </a:solidFill>
              </a:rPr>
              <a:t>att</a:t>
            </a:r>
            <a:r>
              <a:rPr lang="en-US" sz="2000" dirty="0">
                <a:solidFill>
                  <a:schemeClr val="bg1"/>
                </a:solidFill>
              </a:rPr>
              <a:t> </a:t>
            </a:r>
            <a:r>
              <a:rPr lang="en-US" sz="2000" dirty="0" err="1">
                <a:solidFill>
                  <a:schemeClr val="bg1"/>
                </a:solidFill>
              </a:rPr>
              <a:t>implementeras</a:t>
            </a:r>
            <a:r>
              <a:rPr lang="en-US" sz="2000" dirty="0">
                <a:solidFill>
                  <a:schemeClr val="bg1"/>
                </a:solidFill>
              </a:rPr>
              <a:t> under </a:t>
            </a:r>
            <a:r>
              <a:rPr lang="en-US" sz="2000" dirty="0" err="1">
                <a:solidFill>
                  <a:schemeClr val="bg1"/>
                </a:solidFill>
              </a:rPr>
              <a:t>kommande</a:t>
            </a:r>
            <a:r>
              <a:rPr lang="en-US" sz="2000" dirty="0">
                <a:solidFill>
                  <a:schemeClr val="bg1"/>
                </a:solidFill>
              </a:rPr>
              <a:t> </a:t>
            </a:r>
            <a:r>
              <a:rPr lang="en-US" sz="2000" dirty="0" err="1">
                <a:solidFill>
                  <a:schemeClr val="bg1"/>
                </a:solidFill>
              </a:rPr>
              <a:t>säsong</a:t>
            </a:r>
            <a:r>
              <a:rPr lang="en-US" sz="2000" dirty="0">
                <a:solidFill>
                  <a:schemeClr val="bg1"/>
                </a:solidFill>
              </a:rPr>
              <a:t> 2021-2022</a:t>
            </a:r>
            <a:br>
              <a:rPr lang="en-US" sz="2000" dirty="0">
                <a:solidFill>
                  <a:schemeClr val="bg1"/>
                </a:solidFill>
              </a:rPr>
            </a:br>
            <a:r>
              <a:rPr lang="en-US" sz="2000" dirty="0" err="1">
                <a:solidFill>
                  <a:schemeClr val="bg1"/>
                </a:solidFill>
              </a:rPr>
              <a:t>Utmaningen</a:t>
            </a:r>
            <a:r>
              <a:rPr lang="en-US" sz="2000" dirty="0">
                <a:solidFill>
                  <a:schemeClr val="bg1"/>
                </a:solidFill>
              </a:rPr>
              <a:t> </a:t>
            </a:r>
            <a:r>
              <a:rPr lang="en-US" sz="2000" dirty="0" err="1">
                <a:solidFill>
                  <a:schemeClr val="bg1"/>
                </a:solidFill>
              </a:rPr>
              <a:t>är</a:t>
            </a:r>
            <a:r>
              <a:rPr lang="en-US" sz="2000" dirty="0">
                <a:solidFill>
                  <a:schemeClr val="bg1"/>
                </a:solidFill>
              </a:rPr>
              <a:t> </a:t>
            </a:r>
            <a:r>
              <a:rPr lang="en-US" sz="2000" dirty="0" err="1">
                <a:solidFill>
                  <a:schemeClr val="bg1"/>
                </a:solidFill>
              </a:rPr>
              <a:t>ekonomin</a:t>
            </a:r>
            <a:r>
              <a:rPr lang="en-US" sz="2000" dirty="0">
                <a:solidFill>
                  <a:schemeClr val="bg1"/>
                </a:solidFill>
              </a:rPr>
              <a:t> – </a:t>
            </a:r>
            <a:r>
              <a:rPr lang="en-US" sz="2000" dirty="0" err="1">
                <a:solidFill>
                  <a:schemeClr val="bg1"/>
                </a:solidFill>
              </a:rPr>
              <a:t>stödet</a:t>
            </a:r>
            <a:r>
              <a:rPr lang="en-US" sz="2000" dirty="0">
                <a:solidFill>
                  <a:schemeClr val="bg1"/>
                </a:solidFill>
              </a:rPr>
              <a:t> </a:t>
            </a:r>
            <a:r>
              <a:rPr lang="en-US" sz="2000" dirty="0" err="1">
                <a:solidFill>
                  <a:schemeClr val="bg1"/>
                </a:solidFill>
              </a:rPr>
              <a:t>från</a:t>
            </a:r>
            <a:r>
              <a:rPr lang="en-US" sz="2000" dirty="0">
                <a:solidFill>
                  <a:schemeClr val="bg1"/>
                </a:solidFill>
              </a:rPr>
              <a:t> SIF/SHL </a:t>
            </a:r>
            <a:r>
              <a:rPr lang="en-US" sz="2000" dirty="0" err="1">
                <a:solidFill>
                  <a:schemeClr val="bg1"/>
                </a:solidFill>
              </a:rPr>
              <a:t>minskat</a:t>
            </a:r>
            <a:br>
              <a:rPr lang="en-US" sz="2000" dirty="0">
                <a:solidFill>
                  <a:schemeClr val="bg1"/>
                </a:solidFill>
              </a:rPr>
            </a:br>
            <a:r>
              <a:rPr lang="en-US" sz="2000" dirty="0" err="1">
                <a:solidFill>
                  <a:schemeClr val="bg1"/>
                </a:solidFill>
              </a:rPr>
              <a:t>från</a:t>
            </a:r>
            <a:r>
              <a:rPr lang="en-US" sz="2000" dirty="0">
                <a:solidFill>
                  <a:schemeClr val="bg1"/>
                </a:solidFill>
              </a:rPr>
              <a:t> 3 </a:t>
            </a:r>
            <a:r>
              <a:rPr lang="en-US" sz="2000" dirty="0" err="1">
                <a:solidFill>
                  <a:schemeClr val="bg1"/>
                </a:solidFill>
              </a:rPr>
              <a:t>miljoner</a:t>
            </a:r>
            <a:r>
              <a:rPr lang="en-US" sz="2000" dirty="0">
                <a:solidFill>
                  <a:schemeClr val="bg1"/>
                </a:solidFill>
              </a:rPr>
              <a:t> till 2 </a:t>
            </a:r>
            <a:r>
              <a:rPr lang="en-US" sz="2000" dirty="0" err="1">
                <a:solidFill>
                  <a:schemeClr val="bg1"/>
                </a:solidFill>
              </a:rPr>
              <a:t>miljoner</a:t>
            </a:r>
            <a:r>
              <a:rPr lang="en-US" sz="2000" dirty="0">
                <a:solidFill>
                  <a:schemeClr val="bg1"/>
                </a:solidFill>
              </a:rPr>
              <a:t>…</a:t>
            </a:r>
            <a:br>
              <a:rPr lang="en-US" sz="2000" dirty="0">
                <a:solidFill>
                  <a:schemeClr val="bg1"/>
                </a:solidFill>
              </a:rPr>
            </a:br>
            <a:br>
              <a:rPr lang="en-US" sz="2000" dirty="0">
                <a:solidFill>
                  <a:schemeClr val="bg1"/>
                </a:solidFill>
              </a:rPr>
            </a:br>
            <a:r>
              <a:rPr lang="en-US" sz="2000" dirty="0">
                <a:solidFill>
                  <a:schemeClr val="bg1"/>
                </a:solidFill>
              </a:rPr>
              <a:t>Just nu har </a:t>
            </a:r>
            <a:r>
              <a:rPr lang="en-US" sz="2000" dirty="0" err="1">
                <a:solidFill>
                  <a:schemeClr val="bg1"/>
                </a:solidFill>
              </a:rPr>
              <a:t>arbetet</a:t>
            </a:r>
            <a:r>
              <a:rPr lang="en-US" sz="2000" dirty="0">
                <a:solidFill>
                  <a:schemeClr val="bg1"/>
                </a:solidFill>
              </a:rPr>
              <a:t> </a:t>
            </a:r>
            <a:r>
              <a:rPr lang="en-US" sz="2000" dirty="0" err="1">
                <a:solidFill>
                  <a:schemeClr val="bg1"/>
                </a:solidFill>
              </a:rPr>
              <a:t>påbörjats</a:t>
            </a:r>
            <a:r>
              <a:rPr lang="en-US" sz="2000" dirty="0">
                <a:solidFill>
                  <a:schemeClr val="bg1"/>
                </a:solidFill>
              </a:rPr>
              <a:t> </a:t>
            </a:r>
            <a:r>
              <a:rPr lang="en-US" sz="2000" dirty="0" err="1">
                <a:solidFill>
                  <a:schemeClr val="bg1"/>
                </a:solidFill>
              </a:rPr>
              <a:t>för</a:t>
            </a:r>
            <a:r>
              <a:rPr lang="en-US" sz="2000" dirty="0">
                <a:solidFill>
                  <a:schemeClr val="bg1"/>
                </a:solidFill>
              </a:rPr>
              <a:t> </a:t>
            </a:r>
            <a:r>
              <a:rPr lang="en-US" sz="2000" dirty="0" err="1">
                <a:solidFill>
                  <a:schemeClr val="bg1"/>
                </a:solidFill>
              </a:rPr>
              <a:t>att</a:t>
            </a:r>
            <a:r>
              <a:rPr lang="en-US" sz="2000" dirty="0">
                <a:solidFill>
                  <a:schemeClr val="bg1"/>
                </a:solidFill>
              </a:rPr>
              <a:t> </a:t>
            </a:r>
            <a:r>
              <a:rPr lang="en-US" sz="2000" dirty="0" err="1">
                <a:solidFill>
                  <a:schemeClr val="bg1"/>
                </a:solidFill>
              </a:rPr>
              <a:t>skapa</a:t>
            </a:r>
            <a:r>
              <a:rPr lang="en-US" sz="2000" dirty="0">
                <a:solidFill>
                  <a:schemeClr val="bg1"/>
                </a:solidFill>
              </a:rPr>
              <a:t> </a:t>
            </a:r>
            <a:r>
              <a:rPr lang="en-US" sz="2000" dirty="0" err="1">
                <a:solidFill>
                  <a:schemeClr val="bg1"/>
                </a:solidFill>
              </a:rPr>
              <a:t>en</a:t>
            </a:r>
            <a:r>
              <a:rPr lang="en-US" sz="2000" dirty="0">
                <a:solidFill>
                  <a:schemeClr val="bg1"/>
                </a:solidFill>
              </a:rPr>
              <a:t> </a:t>
            </a:r>
            <a:r>
              <a:rPr lang="en-US" sz="2000" dirty="0" err="1">
                <a:solidFill>
                  <a:schemeClr val="bg1"/>
                </a:solidFill>
              </a:rPr>
              <a:t>profil</a:t>
            </a:r>
            <a:r>
              <a:rPr lang="en-US" sz="2000" dirty="0">
                <a:solidFill>
                  <a:schemeClr val="bg1"/>
                </a:solidFill>
              </a:rPr>
              <a:t> </a:t>
            </a:r>
            <a:r>
              <a:rPr lang="en-US" sz="2000" dirty="0" err="1">
                <a:solidFill>
                  <a:schemeClr val="bg1"/>
                </a:solidFill>
              </a:rPr>
              <a:t>hur</a:t>
            </a:r>
            <a:r>
              <a:rPr lang="en-US" sz="2000" dirty="0">
                <a:solidFill>
                  <a:schemeClr val="bg1"/>
                </a:solidFill>
              </a:rPr>
              <a:t> </a:t>
            </a:r>
            <a:r>
              <a:rPr lang="en-US" sz="2000" dirty="0" err="1">
                <a:solidFill>
                  <a:schemeClr val="bg1"/>
                </a:solidFill>
              </a:rPr>
              <a:t>platsannonsen</a:t>
            </a:r>
            <a:r>
              <a:rPr lang="en-US" sz="2000" dirty="0">
                <a:solidFill>
                  <a:schemeClr val="bg1"/>
                </a:solidFill>
              </a:rPr>
              <a:t> </a:t>
            </a:r>
            <a:r>
              <a:rPr lang="en-US" sz="2000" dirty="0" err="1">
                <a:solidFill>
                  <a:schemeClr val="bg1"/>
                </a:solidFill>
              </a:rPr>
              <a:t>skall</a:t>
            </a:r>
            <a:r>
              <a:rPr lang="en-US" sz="2000" dirty="0">
                <a:solidFill>
                  <a:schemeClr val="bg1"/>
                </a:solidFill>
              </a:rPr>
              <a:t> se </a:t>
            </a:r>
            <a:r>
              <a:rPr lang="en-US" sz="2000" dirty="0" err="1">
                <a:solidFill>
                  <a:schemeClr val="bg1"/>
                </a:solidFill>
              </a:rPr>
              <a:t>ut</a:t>
            </a:r>
            <a:r>
              <a:rPr lang="en-US" sz="2000" dirty="0">
                <a:solidFill>
                  <a:schemeClr val="bg1"/>
                </a:solidFill>
              </a:rPr>
              <a:t> </a:t>
            </a:r>
            <a:r>
              <a:rPr lang="en-US" sz="2000" dirty="0" err="1">
                <a:solidFill>
                  <a:schemeClr val="bg1"/>
                </a:solidFill>
              </a:rPr>
              <a:t>för</a:t>
            </a:r>
            <a:r>
              <a:rPr lang="en-US" sz="2000" dirty="0">
                <a:solidFill>
                  <a:schemeClr val="bg1"/>
                </a:solidFill>
              </a:rPr>
              <a:t> HK-chef</a:t>
            </a:r>
            <a:br>
              <a:rPr lang="en-US" sz="2000" dirty="0">
                <a:solidFill>
                  <a:schemeClr val="bg1"/>
                </a:solidFill>
              </a:rPr>
            </a:br>
            <a:br>
              <a:rPr lang="en-US" sz="2000" dirty="0">
                <a:solidFill>
                  <a:srgbClr val="FFFF00"/>
                </a:solidFill>
              </a:rPr>
            </a:br>
            <a:r>
              <a:rPr lang="en-US" sz="2700" dirty="0" err="1">
                <a:solidFill>
                  <a:srgbClr val="FFFF00"/>
                </a:solidFill>
              </a:rPr>
              <a:t>RegionFörbundet</a:t>
            </a:r>
            <a:r>
              <a:rPr lang="en-US" sz="2700" dirty="0">
                <a:solidFill>
                  <a:srgbClr val="FFFF00"/>
                </a:solidFill>
              </a:rPr>
              <a:t> </a:t>
            </a:r>
            <a:r>
              <a:rPr lang="en-US" sz="2700" dirty="0" err="1">
                <a:solidFill>
                  <a:srgbClr val="FFFF00"/>
                </a:solidFill>
              </a:rPr>
              <a:t>Ishockey</a:t>
            </a:r>
            <a:r>
              <a:rPr lang="en-US" sz="2700" dirty="0">
                <a:solidFill>
                  <a:srgbClr val="FFFF00"/>
                </a:solidFill>
              </a:rPr>
              <a:t> Väst/RFIV</a:t>
            </a:r>
            <a:br>
              <a:rPr lang="en-US" sz="2000" dirty="0">
                <a:solidFill>
                  <a:srgbClr val="FFFF00"/>
                </a:solidFill>
              </a:rPr>
            </a:br>
            <a:r>
              <a:rPr lang="en-US" sz="2000" dirty="0">
                <a:solidFill>
                  <a:srgbClr val="FFFF00"/>
                </a:solidFill>
              </a:rPr>
              <a:t>-</a:t>
            </a:r>
            <a:r>
              <a:rPr lang="en-US" sz="2000" dirty="0" err="1">
                <a:solidFill>
                  <a:srgbClr val="FFFF00"/>
                </a:solidFill>
              </a:rPr>
              <a:t>inrättades</a:t>
            </a:r>
            <a:r>
              <a:rPr lang="en-US" sz="2000" dirty="0">
                <a:solidFill>
                  <a:srgbClr val="FFFF00"/>
                </a:solidFill>
              </a:rPr>
              <a:t> </a:t>
            </a:r>
            <a:r>
              <a:rPr lang="en-US" sz="2000" dirty="0" err="1">
                <a:solidFill>
                  <a:srgbClr val="FFFF00"/>
                </a:solidFill>
              </a:rPr>
              <a:t>som</a:t>
            </a:r>
            <a:r>
              <a:rPr lang="en-US" sz="2000" dirty="0">
                <a:solidFill>
                  <a:srgbClr val="FFFF00"/>
                </a:solidFill>
              </a:rPr>
              <a:t> </a:t>
            </a:r>
            <a:r>
              <a:rPr lang="en-US" sz="2000" dirty="0" err="1">
                <a:solidFill>
                  <a:srgbClr val="FFFF00"/>
                </a:solidFill>
              </a:rPr>
              <a:t>juridisk</a:t>
            </a:r>
            <a:r>
              <a:rPr lang="en-US" sz="2000" dirty="0">
                <a:solidFill>
                  <a:srgbClr val="FFFF00"/>
                </a:solidFill>
              </a:rPr>
              <a:t> </a:t>
            </a:r>
            <a:r>
              <a:rPr lang="en-US" sz="2000" dirty="0" err="1">
                <a:solidFill>
                  <a:srgbClr val="FFFF00"/>
                </a:solidFill>
              </a:rPr>
              <a:t>förening</a:t>
            </a:r>
            <a:r>
              <a:rPr lang="en-US" sz="2000" dirty="0">
                <a:solidFill>
                  <a:srgbClr val="FFFF00"/>
                </a:solidFill>
              </a:rPr>
              <a:t> 2020-02-07</a:t>
            </a:r>
            <a:br>
              <a:rPr lang="en-US" sz="2000" dirty="0">
                <a:solidFill>
                  <a:srgbClr val="FFFF00"/>
                </a:solidFill>
              </a:rPr>
            </a:br>
            <a:br>
              <a:rPr lang="en-US" sz="2000" dirty="0">
                <a:solidFill>
                  <a:srgbClr val="FFFF00"/>
                </a:solidFill>
              </a:rPr>
            </a:br>
            <a:r>
              <a:rPr lang="en-US" sz="2000" dirty="0" err="1">
                <a:solidFill>
                  <a:schemeClr val="bg1"/>
                </a:solidFill>
              </a:rPr>
              <a:t>Styrelsen</a:t>
            </a:r>
            <a:r>
              <a:rPr lang="en-US" sz="2000" dirty="0">
                <a:solidFill>
                  <a:schemeClr val="bg1"/>
                </a:solidFill>
              </a:rPr>
              <a:t> </a:t>
            </a:r>
            <a:r>
              <a:rPr lang="en-US" sz="2000" dirty="0" err="1">
                <a:solidFill>
                  <a:schemeClr val="bg1"/>
                </a:solidFill>
              </a:rPr>
              <a:t>består</a:t>
            </a:r>
            <a:r>
              <a:rPr lang="en-US" sz="2000" dirty="0">
                <a:solidFill>
                  <a:schemeClr val="bg1"/>
                </a:solidFill>
              </a:rPr>
              <a:t> av de 6 </a:t>
            </a:r>
            <a:r>
              <a:rPr lang="en-US" sz="2000" dirty="0" err="1">
                <a:solidFill>
                  <a:schemeClr val="bg1"/>
                </a:solidFill>
              </a:rPr>
              <a:t>distriktens</a:t>
            </a:r>
            <a:r>
              <a:rPr lang="en-US" sz="2000" dirty="0">
                <a:solidFill>
                  <a:schemeClr val="bg1"/>
                </a:solidFill>
              </a:rPr>
              <a:t> </a:t>
            </a:r>
            <a:r>
              <a:rPr lang="en-US" sz="2000" dirty="0" err="1">
                <a:solidFill>
                  <a:schemeClr val="bg1"/>
                </a:solidFill>
              </a:rPr>
              <a:t>ordföranden</a:t>
            </a:r>
            <a:r>
              <a:rPr lang="en-US" sz="2000" dirty="0">
                <a:solidFill>
                  <a:schemeClr val="bg1"/>
                </a:solidFill>
              </a:rPr>
              <a:t>, </a:t>
            </a:r>
            <a:br>
              <a:rPr lang="en-US" sz="2000" dirty="0">
                <a:solidFill>
                  <a:schemeClr val="bg1"/>
                </a:solidFill>
              </a:rPr>
            </a:br>
            <a:r>
              <a:rPr lang="en-US" sz="2000" dirty="0">
                <a:solidFill>
                  <a:schemeClr val="bg1"/>
                </a:solidFill>
              </a:rPr>
              <a:t>2 SHL </a:t>
            </a:r>
            <a:r>
              <a:rPr lang="en-US" sz="2000" dirty="0" err="1">
                <a:solidFill>
                  <a:schemeClr val="bg1"/>
                </a:solidFill>
              </a:rPr>
              <a:t>representanter</a:t>
            </a:r>
            <a:r>
              <a:rPr lang="en-US" sz="2000" dirty="0">
                <a:solidFill>
                  <a:schemeClr val="bg1"/>
                </a:solidFill>
              </a:rPr>
              <a:t> </a:t>
            </a:r>
            <a:r>
              <a:rPr lang="en-US" sz="2000" dirty="0" err="1">
                <a:solidFill>
                  <a:schemeClr val="bg1"/>
                </a:solidFill>
              </a:rPr>
              <a:t>samt</a:t>
            </a:r>
            <a:br>
              <a:rPr lang="en-US" sz="2000" dirty="0">
                <a:solidFill>
                  <a:schemeClr val="bg1"/>
                </a:solidFill>
              </a:rPr>
            </a:br>
            <a:r>
              <a:rPr lang="en-US" sz="2000" dirty="0" err="1">
                <a:solidFill>
                  <a:schemeClr val="bg1"/>
                </a:solidFill>
              </a:rPr>
              <a:t>adjungerad</a:t>
            </a:r>
            <a:r>
              <a:rPr lang="en-US" sz="2000" dirty="0">
                <a:solidFill>
                  <a:schemeClr val="bg1"/>
                </a:solidFill>
              </a:rPr>
              <a:t> </a:t>
            </a:r>
            <a:r>
              <a:rPr lang="en-US" sz="2000" dirty="0" err="1">
                <a:solidFill>
                  <a:schemeClr val="bg1"/>
                </a:solidFill>
              </a:rPr>
              <a:t>kassör</a:t>
            </a:r>
            <a:r>
              <a:rPr lang="en-US" sz="2000" dirty="0">
                <a:solidFill>
                  <a:schemeClr val="bg1"/>
                </a:solidFill>
              </a:rPr>
              <a:t> </a:t>
            </a:r>
            <a:r>
              <a:rPr lang="en-US" sz="2000" dirty="0" err="1">
                <a:solidFill>
                  <a:schemeClr val="bg1"/>
                </a:solidFill>
              </a:rPr>
              <a:t>och</a:t>
            </a:r>
            <a:r>
              <a:rPr lang="en-US" sz="2000" dirty="0">
                <a:solidFill>
                  <a:schemeClr val="bg1"/>
                </a:solidFill>
              </a:rPr>
              <a:t> </a:t>
            </a:r>
            <a:r>
              <a:rPr lang="en-US" sz="2000" dirty="0" err="1">
                <a:solidFill>
                  <a:schemeClr val="bg1"/>
                </a:solidFill>
              </a:rPr>
              <a:t>adjungerad</a:t>
            </a:r>
            <a:r>
              <a:rPr lang="en-US" sz="2000" dirty="0">
                <a:solidFill>
                  <a:schemeClr val="bg1"/>
                </a:solidFill>
              </a:rPr>
              <a:t> </a:t>
            </a:r>
            <a:r>
              <a:rPr lang="en-US" sz="2000" dirty="0" err="1">
                <a:solidFill>
                  <a:schemeClr val="bg1"/>
                </a:solidFill>
              </a:rPr>
              <a:t>sekreterare</a:t>
            </a:r>
            <a:br>
              <a:rPr lang="en-US" sz="2000" dirty="0">
                <a:solidFill>
                  <a:schemeClr val="bg1"/>
                </a:solidFill>
              </a:rPr>
            </a:br>
            <a:br>
              <a:rPr lang="en-US" sz="2000" dirty="0">
                <a:solidFill>
                  <a:schemeClr val="bg1"/>
                </a:solidFill>
              </a:rPr>
            </a:br>
            <a:r>
              <a:rPr lang="en-US" sz="2000" dirty="0" err="1">
                <a:solidFill>
                  <a:schemeClr val="bg1"/>
                </a:solidFill>
              </a:rPr>
              <a:t>Ordförande</a:t>
            </a:r>
            <a:r>
              <a:rPr lang="en-US" sz="2000" dirty="0">
                <a:solidFill>
                  <a:schemeClr val="bg1"/>
                </a:solidFill>
              </a:rPr>
              <a:t> </a:t>
            </a:r>
            <a:r>
              <a:rPr lang="en-US" sz="2000" dirty="0" err="1">
                <a:solidFill>
                  <a:schemeClr val="bg1"/>
                </a:solidFill>
              </a:rPr>
              <a:t>är</a:t>
            </a:r>
            <a:r>
              <a:rPr lang="en-US" sz="2000" dirty="0">
                <a:solidFill>
                  <a:schemeClr val="bg1"/>
                </a:solidFill>
              </a:rPr>
              <a:t> Lars Nilsson, </a:t>
            </a:r>
            <a:r>
              <a:rPr lang="en-US" sz="2000" dirty="0" err="1">
                <a:solidFill>
                  <a:schemeClr val="bg1"/>
                </a:solidFill>
              </a:rPr>
              <a:t>Värmland</a:t>
            </a:r>
            <a:br>
              <a:rPr lang="en-US" sz="2000" dirty="0">
                <a:solidFill>
                  <a:schemeClr val="bg1"/>
                </a:solidFill>
              </a:rPr>
            </a:br>
            <a:br>
              <a:rPr lang="en-US" sz="2000" dirty="0">
                <a:solidFill>
                  <a:schemeClr val="bg1"/>
                </a:solidFill>
              </a:rPr>
            </a:br>
            <a:r>
              <a:rPr lang="en-US" sz="2000" dirty="0" err="1">
                <a:solidFill>
                  <a:schemeClr val="bg1"/>
                </a:solidFill>
              </a:rPr>
              <a:t>Sätet</a:t>
            </a:r>
            <a:r>
              <a:rPr lang="en-US" sz="2000" dirty="0">
                <a:solidFill>
                  <a:schemeClr val="bg1"/>
                </a:solidFill>
              </a:rPr>
              <a:t> </a:t>
            </a:r>
            <a:r>
              <a:rPr lang="en-US" sz="2000" dirty="0" err="1">
                <a:solidFill>
                  <a:schemeClr val="bg1"/>
                </a:solidFill>
              </a:rPr>
              <a:t>för</a:t>
            </a:r>
            <a:r>
              <a:rPr lang="en-US" sz="2000" dirty="0">
                <a:solidFill>
                  <a:schemeClr val="bg1"/>
                </a:solidFill>
              </a:rPr>
              <a:t> RFIV </a:t>
            </a:r>
            <a:r>
              <a:rPr lang="en-US" sz="2000" dirty="0" err="1">
                <a:solidFill>
                  <a:schemeClr val="bg1"/>
                </a:solidFill>
              </a:rPr>
              <a:t>är</a:t>
            </a:r>
            <a:r>
              <a:rPr lang="en-US" sz="2000" dirty="0">
                <a:solidFill>
                  <a:schemeClr val="bg1"/>
                </a:solidFill>
              </a:rPr>
              <a:t> Karlstad</a:t>
            </a:r>
            <a:br>
              <a:rPr lang="en-US" sz="2000" dirty="0">
                <a:solidFill>
                  <a:schemeClr val="bg1"/>
                </a:solidFill>
              </a:rPr>
            </a:br>
            <a:br>
              <a:rPr lang="en-US" sz="2000" dirty="0">
                <a:solidFill>
                  <a:srgbClr val="FFFF00"/>
                </a:solidFill>
              </a:rPr>
            </a:br>
            <a:br>
              <a:rPr lang="en-US" sz="2000" dirty="0">
                <a:solidFill>
                  <a:srgbClr val="FFFF00"/>
                </a:solidFill>
              </a:rPr>
            </a:br>
            <a:br>
              <a:rPr lang="en-US" sz="2000" dirty="0">
                <a:solidFill>
                  <a:srgbClr val="FFFF00"/>
                </a:solidFill>
              </a:rPr>
            </a:br>
            <a:br>
              <a:rPr lang="en-US" sz="3600" dirty="0">
                <a:solidFill>
                  <a:srgbClr val="FFFF00"/>
                </a:solidFill>
              </a:rPr>
            </a:br>
            <a:br>
              <a:rPr lang="en-US" sz="3600" dirty="0">
                <a:solidFill>
                  <a:srgbClr val="FFFF00"/>
                </a:solidFill>
              </a:rPr>
            </a:br>
            <a:br>
              <a:rPr lang="en-US" sz="3600" dirty="0">
                <a:solidFill>
                  <a:srgbClr val="FFFF00"/>
                </a:solidFill>
              </a:rPr>
            </a:br>
            <a:endParaRPr lang="en-US" sz="3600" dirty="0">
              <a:solidFill>
                <a:srgbClr val="FFFF00"/>
              </a:solidFill>
            </a:endParaRPr>
          </a:p>
        </p:txBody>
      </p:sp>
      <p:pic>
        <p:nvPicPr>
          <p:cNvPr id="5" name="Platshållare för innehåll 4">
            <a:extLst>
              <a:ext uri="{FF2B5EF4-FFF2-40B4-BE49-F238E27FC236}">
                <a16:creationId xmlns:a16="http://schemas.microsoft.com/office/drawing/2014/main" id="{4BDD279A-0EAE-467C-B669-3D46A2E2BC7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11762234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C0C4DD8-6574-4B50-9C5C-AE5C9EE63C92}"/>
              </a:ext>
            </a:extLst>
          </p:cNvPr>
          <p:cNvSpPr>
            <a:spLocks noGrp="1"/>
          </p:cNvSpPr>
          <p:nvPr>
            <p:ph type="title"/>
          </p:nvPr>
        </p:nvSpPr>
        <p:spPr>
          <a:xfrm>
            <a:off x="5168720" y="119446"/>
            <a:ext cx="6375472" cy="6858002"/>
          </a:xfrm>
        </p:spPr>
        <p:txBody>
          <a:bodyPr vert="horz" lIns="91440" tIns="45720" rIns="91440" bIns="45720" rtlCol="0" anchor="b">
            <a:normAutofit fontScale="90000"/>
          </a:bodyPr>
          <a:lstStyle/>
          <a:p>
            <a:pPr algn="ctr"/>
            <a:r>
              <a:rPr lang="en-US" sz="3600" b="1" dirty="0" err="1">
                <a:solidFill>
                  <a:srgbClr val="FFFF00"/>
                </a:solidFill>
              </a:rPr>
              <a:t>Årsmöte</a:t>
            </a:r>
            <a:r>
              <a:rPr lang="en-US" sz="3600" b="1" dirty="0">
                <a:solidFill>
                  <a:srgbClr val="FFFF00"/>
                </a:solidFill>
              </a:rPr>
              <a:t> 2021</a:t>
            </a:r>
            <a:br>
              <a:rPr lang="en-US" sz="3600" dirty="0">
                <a:solidFill>
                  <a:schemeClr val="bg1"/>
                </a:solidFill>
              </a:rPr>
            </a:br>
            <a:r>
              <a:rPr lang="en-US" sz="2400" dirty="0" err="1">
                <a:solidFill>
                  <a:schemeClr val="bg1"/>
                </a:solidFill>
              </a:rPr>
              <a:t>Planeras</a:t>
            </a:r>
            <a:r>
              <a:rPr lang="en-US" sz="2400" dirty="0">
                <a:solidFill>
                  <a:schemeClr val="bg1"/>
                </a:solidFill>
              </a:rPr>
              <a:t> till </a:t>
            </a:r>
            <a:r>
              <a:rPr lang="en-US" sz="2400" dirty="0" err="1">
                <a:solidFill>
                  <a:schemeClr val="bg1"/>
                </a:solidFill>
              </a:rPr>
              <a:t>vecka</a:t>
            </a:r>
            <a:r>
              <a:rPr lang="en-US" sz="2400" dirty="0">
                <a:solidFill>
                  <a:schemeClr val="bg1"/>
                </a:solidFill>
              </a:rPr>
              <a:t> </a:t>
            </a:r>
            <a:r>
              <a:rPr lang="en-US" sz="2400" dirty="0" err="1">
                <a:solidFill>
                  <a:schemeClr val="bg1"/>
                </a:solidFill>
              </a:rPr>
              <a:t>vecka</a:t>
            </a:r>
            <a:r>
              <a:rPr lang="en-US" sz="2400" dirty="0">
                <a:solidFill>
                  <a:schemeClr val="bg1"/>
                </a:solidFill>
              </a:rPr>
              <a:t> 27 (5/6-11/6)</a:t>
            </a:r>
            <a:br>
              <a:rPr lang="en-US" sz="2400" dirty="0">
                <a:solidFill>
                  <a:schemeClr val="bg1"/>
                </a:solidFill>
              </a:rPr>
            </a:br>
            <a:r>
              <a:rPr lang="en-US" sz="2400" dirty="0" err="1">
                <a:solidFill>
                  <a:schemeClr val="bg1"/>
                </a:solidFill>
              </a:rPr>
              <a:t>Troligen</a:t>
            </a:r>
            <a:r>
              <a:rPr lang="en-US" sz="2400" dirty="0">
                <a:solidFill>
                  <a:schemeClr val="bg1"/>
                </a:solidFill>
              </a:rPr>
              <a:t> digital</a:t>
            </a:r>
            <a:br>
              <a:rPr lang="en-US" sz="3600" dirty="0">
                <a:solidFill>
                  <a:schemeClr val="bg1"/>
                </a:solidFill>
              </a:rPr>
            </a:br>
            <a:br>
              <a:rPr lang="en-US" sz="3600" dirty="0">
                <a:solidFill>
                  <a:schemeClr val="bg1"/>
                </a:solidFill>
              </a:rPr>
            </a:br>
            <a:r>
              <a:rPr lang="en-US" sz="2400" dirty="0" err="1">
                <a:solidFill>
                  <a:schemeClr val="bg1"/>
                </a:solidFill>
              </a:rPr>
              <a:t>Ledamöter</a:t>
            </a:r>
            <a:r>
              <a:rPr lang="en-US" sz="2400" dirty="0">
                <a:solidFill>
                  <a:schemeClr val="bg1"/>
                </a:solidFill>
              </a:rPr>
              <a:t> vars </a:t>
            </a:r>
            <a:r>
              <a:rPr lang="en-US" sz="2400" dirty="0" err="1">
                <a:solidFill>
                  <a:schemeClr val="bg1"/>
                </a:solidFill>
              </a:rPr>
              <a:t>mandatstid</a:t>
            </a:r>
            <a:r>
              <a:rPr lang="en-US" sz="2400" dirty="0">
                <a:solidFill>
                  <a:schemeClr val="bg1"/>
                </a:solidFill>
              </a:rPr>
              <a:t> </a:t>
            </a:r>
            <a:r>
              <a:rPr lang="en-US" sz="2400" dirty="0" err="1">
                <a:solidFill>
                  <a:schemeClr val="bg1"/>
                </a:solidFill>
              </a:rPr>
              <a:t>går</a:t>
            </a:r>
            <a:r>
              <a:rPr lang="en-US" sz="2400" dirty="0">
                <a:solidFill>
                  <a:schemeClr val="bg1"/>
                </a:solidFill>
              </a:rPr>
              <a:t> </a:t>
            </a:r>
            <a:r>
              <a:rPr lang="en-US" sz="2400" dirty="0" err="1">
                <a:solidFill>
                  <a:schemeClr val="bg1"/>
                </a:solidFill>
              </a:rPr>
              <a:t>ut</a:t>
            </a:r>
            <a:r>
              <a:rPr lang="en-US" sz="2400" dirty="0">
                <a:solidFill>
                  <a:schemeClr val="bg1"/>
                </a:solidFill>
              </a:rPr>
              <a:t>:</a:t>
            </a:r>
            <a:br>
              <a:rPr lang="en-US" sz="2400" dirty="0">
                <a:solidFill>
                  <a:schemeClr val="bg1"/>
                </a:solidFill>
              </a:rPr>
            </a:br>
            <a:br>
              <a:rPr lang="en-US" sz="2700" dirty="0">
                <a:solidFill>
                  <a:schemeClr val="bg1"/>
                </a:solidFill>
              </a:rPr>
            </a:br>
            <a:r>
              <a:rPr lang="en-US" sz="2700" dirty="0">
                <a:solidFill>
                  <a:schemeClr val="bg1"/>
                </a:solidFill>
              </a:rPr>
              <a:t>  </a:t>
            </a:r>
            <a:r>
              <a:rPr lang="en-US" sz="2400" dirty="0">
                <a:solidFill>
                  <a:schemeClr val="bg1"/>
                </a:solidFill>
              </a:rPr>
              <a:t>Rolf Rickmo (</a:t>
            </a:r>
            <a:r>
              <a:rPr lang="en-US" sz="2400" dirty="0" err="1">
                <a:solidFill>
                  <a:schemeClr val="bg1"/>
                </a:solidFill>
              </a:rPr>
              <a:t>ordf</a:t>
            </a:r>
            <a:r>
              <a:rPr lang="en-US" sz="2400" dirty="0">
                <a:solidFill>
                  <a:schemeClr val="bg1"/>
                </a:solidFill>
              </a:rPr>
              <a:t>. 1 </a:t>
            </a:r>
            <a:r>
              <a:rPr lang="en-US" sz="2400" dirty="0" err="1">
                <a:solidFill>
                  <a:schemeClr val="bg1"/>
                </a:solidFill>
              </a:rPr>
              <a:t>år</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chemeClr val="bg1"/>
                </a:solidFill>
              </a:rPr>
              <a:t>Jan Eljas (</a:t>
            </a:r>
            <a:r>
              <a:rPr lang="en-US" sz="2400" dirty="0" err="1">
                <a:solidFill>
                  <a:schemeClr val="bg1"/>
                </a:solidFill>
              </a:rPr>
              <a:t>Utveckling</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chemeClr val="bg1"/>
                </a:solidFill>
              </a:rPr>
              <a:t>   Jyrki Sivenius  (Tävling)</a:t>
            </a:r>
            <a:br>
              <a:rPr lang="en-US" sz="2400" dirty="0">
                <a:solidFill>
                  <a:schemeClr val="bg1"/>
                </a:solidFill>
              </a:rPr>
            </a:br>
            <a:br>
              <a:rPr lang="en-US" sz="2400" dirty="0">
                <a:solidFill>
                  <a:schemeClr val="bg1"/>
                </a:solidFill>
              </a:rPr>
            </a:br>
            <a:r>
              <a:rPr lang="en-US" sz="2400" dirty="0">
                <a:solidFill>
                  <a:schemeClr val="bg1"/>
                </a:solidFill>
              </a:rPr>
              <a:t>        Conny Midér (</a:t>
            </a:r>
            <a:r>
              <a:rPr lang="en-US" sz="2400" dirty="0" err="1">
                <a:solidFill>
                  <a:schemeClr val="bg1"/>
                </a:solidFill>
              </a:rPr>
              <a:t>Funktionär</a:t>
            </a:r>
            <a:r>
              <a:rPr lang="en-US" sz="2400" dirty="0">
                <a:solidFill>
                  <a:schemeClr val="bg1"/>
                </a:solidFill>
              </a:rPr>
              <a:t>)</a:t>
            </a:r>
            <a:br>
              <a:rPr lang="en-US" sz="2400" dirty="0">
                <a:solidFill>
                  <a:schemeClr val="bg1"/>
                </a:solidFill>
              </a:rPr>
            </a:br>
            <a:br>
              <a:rPr lang="en-US" sz="2400" dirty="0">
                <a:solidFill>
                  <a:schemeClr val="bg1"/>
                </a:solidFill>
              </a:rPr>
            </a:br>
            <a:r>
              <a:rPr lang="en-US" sz="2400" dirty="0">
                <a:solidFill>
                  <a:schemeClr val="bg1"/>
                </a:solidFill>
              </a:rPr>
              <a:t>              Malin Andersson (</a:t>
            </a:r>
            <a:r>
              <a:rPr lang="en-US" sz="2400" dirty="0" err="1">
                <a:solidFill>
                  <a:schemeClr val="bg1"/>
                </a:solidFill>
              </a:rPr>
              <a:t>Utbildning</a:t>
            </a:r>
            <a:r>
              <a:rPr lang="en-US" sz="2400" dirty="0">
                <a:solidFill>
                  <a:schemeClr val="bg1"/>
                </a:solidFill>
              </a:rPr>
              <a:t>)</a:t>
            </a:r>
            <a:br>
              <a:rPr lang="en-US" sz="2400" dirty="0">
                <a:solidFill>
                  <a:schemeClr val="bg1"/>
                </a:solidFill>
              </a:rPr>
            </a:br>
            <a:br>
              <a:rPr lang="en-US" sz="2400" dirty="0">
                <a:solidFill>
                  <a:schemeClr val="bg1"/>
                </a:solidFill>
              </a:rPr>
            </a:br>
            <a:br>
              <a:rPr lang="en-US" sz="2400" dirty="0">
                <a:solidFill>
                  <a:schemeClr val="bg1"/>
                </a:solidFill>
              </a:rPr>
            </a:br>
            <a:r>
              <a:rPr lang="en-US" sz="2400" dirty="0" err="1">
                <a:solidFill>
                  <a:srgbClr val="00B0F0"/>
                </a:solidFill>
              </a:rPr>
              <a:t>Valberedning</a:t>
            </a:r>
            <a:r>
              <a:rPr lang="en-US" sz="2400" dirty="0">
                <a:solidFill>
                  <a:srgbClr val="00B0F0"/>
                </a:solidFill>
              </a:rPr>
              <a:t>: Rolf Laki, Ann-Christin Östlund-Bäckehag </a:t>
            </a:r>
            <a:r>
              <a:rPr lang="en-US" sz="2400" dirty="0" err="1">
                <a:solidFill>
                  <a:srgbClr val="00B0F0"/>
                </a:solidFill>
              </a:rPr>
              <a:t>och</a:t>
            </a:r>
            <a:r>
              <a:rPr lang="en-US" sz="2400" dirty="0">
                <a:solidFill>
                  <a:srgbClr val="00B0F0"/>
                </a:solidFill>
              </a:rPr>
              <a:t> Lars Lisspers</a:t>
            </a: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1879AEEB-B930-42F6-83E3-89FB4E661AC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404769900"/>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3418183-6368-4C74-B003-2559A9475B65}"/>
              </a:ext>
            </a:extLst>
          </p:cNvPr>
          <p:cNvSpPr>
            <a:spLocks noGrp="1"/>
          </p:cNvSpPr>
          <p:nvPr>
            <p:ph type="title"/>
          </p:nvPr>
        </p:nvSpPr>
        <p:spPr>
          <a:xfrm>
            <a:off x="5206994" y="370894"/>
            <a:ext cx="6124576" cy="4662425"/>
          </a:xfrm>
        </p:spPr>
        <p:txBody>
          <a:bodyPr vert="horz" lIns="91440" tIns="45720" rIns="91440" bIns="45720" rtlCol="0" anchor="b">
            <a:normAutofit/>
          </a:bodyPr>
          <a:lstStyle/>
          <a:p>
            <a:pPr algn="ctr"/>
            <a:r>
              <a:rPr lang="en-US" sz="4800" b="1" dirty="0" err="1">
                <a:solidFill>
                  <a:srgbClr val="FFFF00"/>
                </a:solidFill>
              </a:rPr>
              <a:t>SvenskHockeyTV</a:t>
            </a:r>
            <a:br>
              <a:rPr lang="en-US" sz="3600" b="1" dirty="0">
                <a:solidFill>
                  <a:srgbClr val="FFFF00"/>
                </a:solidFill>
              </a:rPr>
            </a:br>
            <a:br>
              <a:rPr lang="en-US" sz="3600" dirty="0">
                <a:solidFill>
                  <a:schemeClr val="bg1"/>
                </a:solidFill>
              </a:rPr>
            </a:br>
            <a:r>
              <a:rPr lang="en-US" sz="2800" dirty="0" err="1">
                <a:solidFill>
                  <a:schemeClr val="bg1"/>
                </a:solidFill>
              </a:rPr>
              <a:t>inbjuder</a:t>
            </a:r>
            <a:r>
              <a:rPr lang="en-US" sz="2800" dirty="0">
                <a:solidFill>
                  <a:schemeClr val="bg1"/>
                </a:solidFill>
              </a:rPr>
              <a:t> till </a:t>
            </a:r>
            <a:r>
              <a:rPr lang="en-US" sz="2800" dirty="0" err="1">
                <a:solidFill>
                  <a:schemeClr val="bg1"/>
                </a:solidFill>
              </a:rPr>
              <a:t>webb-informationsmöte</a:t>
            </a:r>
            <a:r>
              <a:rPr lang="en-US" sz="2800" dirty="0">
                <a:solidFill>
                  <a:schemeClr val="bg1"/>
                </a:solidFill>
              </a:rPr>
              <a:t> den 23/2 kl 18.00-19.00</a:t>
            </a:r>
            <a:br>
              <a:rPr lang="en-US" sz="2800" dirty="0">
                <a:solidFill>
                  <a:schemeClr val="bg1"/>
                </a:solidFill>
              </a:rPr>
            </a:br>
            <a:r>
              <a:rPr lang="en-US" sz="2800" dirty="0" err="1">
                <a:solidFill>
                  <a:schemeClr val="bg1"/>
                </a:solidFill>
              </a:rPr>
              <a:t>för</a:t>
            </a:r>
            <a:r>
              <a:rPr lang="en-US" sz="2800" dirty="0">
                <a:solidFill>
                  <a:schemeClr val="bg1"/>
                </a:solidFill>
              </a:rPr>
              <a:t> Region </a:t>
            </a:r>
            <a:r>
              <a:rPr lang="en-US" sz="2800" dirty="0" err="1">
                <a:solidFill>
                  <a:schemeClr val="bg1"/>
                </a:solidFill>
              </a:rPr>
              <a:t>Västs</a:t>
            </a:r>
            <a:r>
              <a:rPr lang="en-US" sz="2800" dirty="0">
                <a:solidFill>
                  <a:schemeClr val="bg1"/>
                </a:solidFill>
              </a:rPr>
              <a:t> </a:t>
            </a:r>
            <a:r>
              <a:rPr lang="en-US" sz="2800" dirty="0" err="1">
                <a:solidFill>
                  <a:schemeClr val="bg1"/>
                </a:solidFill>
              </a:rPr>
              <a:t>föreningar</a:t>
            </a:r>
            <a:br>
              <a:rPr lang="en-US" sz="2800" dirty="0">
                <a:solidFill>
                  <a:schemeClr val="bg1"/>
                </a:solidFill>
              </a:rPr>
            </a:br>
            <a:br>
              <a:rPr lang="en-US" sz="2800" dirty="0">
                <a:solidFill>
                  <a:schemeClr val="bg1"/>
                </a:solidFill>
              </a:rPr>
            </a:br>
            <a:r>
              <a:rPr lang="en-US" sz="2800" dirty="0" err="1">
                <a:solidFill>
                  <a:schemeClr val="bg1"/>
                </a:solidFill>
              </a:rPr>
              <a:t>Inbjudan</a:t>
            </a:r>
            <a:r>
              <a:rPr lang="en-US" sz="2800" dirty="0">
                <a:solidFill>
                  <a:schemeClr val="bg1"/>
                </a:solidFill>
              </a:rPr>
              <a:t> </a:t>
            </a:r>
            <a:r>
              <a:rPr lang="en-US" sz="2800" dirty="0" err="1">
                <a:solidFill>
                  <a:schemeClr val="bg1"/>
                </a:solidFill>
              </a:rPr>
              <a:t>kommer</a:t>
            </a:r>
            <a:r>
              <a:rPr lang="en-US" sz="2800" dirty="0">
                <a:solidFill>
                  <a:schemeClr val="bg1"/>
                </a:solidFill>
              </a:rPr>
              <a:t>…</a:t>
            </a:r>
            <a:br>
              <a:rPr lang="en-US" sz="2800" dirty="0">
                <a:solidFill>
                  <a:schemeClr val="bg1"/>
                </a:solidFill>
              </a:rPr>
            </a:br>
            <a:endParaRPr lang="en-US" sz="3600" dirty="0">
              <a:solidFill>
                <a:schemeClr val="bg1"/>
              </a:solidFill>
            </a:endParaRPr>
          </a:p>
        </p:txBody>
      </p:sp>
      <p:pic>
        <p:nvPicPr>
          <p:cNvPr id="5" name="Platshållare för innehåll 4">
            <a:extLst>
              <a:ext uri="{FF2B5EF4-FFF2-40B4-BE49-F238E27FC236}">
                <a16:creationId xmlns:a16="http://schemas.microsoft.com/office/drawing/2014/main" id="{D599A98F-7A1C-4E84-BC97-77187E9C3A3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44246937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B581CA2-CB04-4557-873E-6E699849CE87}"/>
              </a:ext>
            </a:extLst>
          </p:cNvPr>
          <p:cNvSpPr>
            <a:spLocks noGrp="1"/>
          </p:cNvSpPr>
          <p:nvPr>
            <p:ph type="title"/>
          </p:nvPr>
        </p:nvSpPr>
        <p:spPr>
          <a:xfrm>
            <a:off x="4769708" y="518984"/>
            <a:ext cx="6640799" cy="4769707"/>
          </a:xfrm>
        </p:spPr>
        <p:txBody>
          <a:bodyPr vert="horz" lIns="91440" tIns="45720" rIns="91440" bIns="45720" rtlCol="0" anchor="b">
            <a:normAutofit/>
          </a:bodyPr>
          <a:lstStyle/>
          <a:p>
            <a:pPr algn="ctr"/>
            <a:r>
              <a:rPr lang="en-US" sz="3600" b="1" dirty="0" err="1">
                <a:solidFill>
                  <a:srgbClr val="FFFF00"/>
                </a:solidFill>
              </a:rPr>
              <a:t>Övriga</a:t>
            </a:r>
            <a:r>
              <a:rPr lang="en-US" sz="3600" b="1" dirty="0">
                <a:solidFill>
                  <a:srgbClr val="FFFF00"/>
                </a:solidFill>
              </a:rPr>
              <a:t> </a:t>
            </a:r>
            <a:r>
              <a:rPr lang="en-US" sz="3600" b="1" dirty="0" err="1">
                <a:solidFill>
                  <a:srgbClr val="FFFF00"/>
                </a:solidFill>
              </a:rPr>
              <a:t>frågor</a:t>
            </a:r>
            <a:r>
              <a:rPr lang="en-US" sz="3600" b="1" dirty="0">
                <a:solidFill>
                  <a:srgbClr val="FFFF00"/>
                </a:solidFill>
              </a:rPr>
              <a:t>/</a:t>
            </a:r>
            <a:r>
              <a:rPr lang="en-US" sz="3600" b="1" dirty="0" err="1">
                <a:solidFill>
                  <a:srgbClr val="FFFF00"/>
                </a:solidFill>
              </a:rPr>
              <a:t>Inkomna</a:t>
            </a:r>
            <a:r>
              <a:rPr lang="en-US" sz="3600" b="1" dirty="0">
                <a:solidFill>
                  <a:srgbClr val="FFFF00"/>
                </a:solidFill>
              </a:rPr>
              <a:t> </a:t>
            </a:r>
            <a:r>
              <a:rPr lang="en-US" sz="3600" b="1" dirty="0" err="1">
                <a:solidFill>
                  <a:srgbClr val="FFFF00"/>
                </a:solidFill>
              </a:rPr>
              <a:t>frågor</a:t>
            </a:r>
            <a:br>
              <a:rPr lang="en-US" sz="3600" b="1" dirty="0">
                <a:solidFill>
                  <a:srgbClr val="FFFF00"/>
                </a:solidFill>
              </a:rPr>
            </a:br>
            <a:br>
              <a:rPr lang="en-US" sz="3600" dirty="0">
                <a:solidFill>
                  <a:schemeClr val="bg1"/>
                </a:solidFill>
              </a:rPr>
            </a:br>
            <a:r>
              <a:rPr lang="en-US" sz="2400" dirty="0" err="1">
                <a:solidFill>
                  <a:schemeClr val="bg1"/>
                </a:solidFill>
              </a:rPr>
              <a:t>Säters</a:t>
            </a:r>
            <a:r>
              <a:rPr lang="en-US" sz="2400" dirty="0">
                <a:solidFill>
                  <a:schemeClr val="bg1"/>
                </a:solidFill>
              </a:rPr>
              <a:t> IF:</a:t>
            </a:r>
            <a:br>
              <a:rPr lang="en-US" sz="2400" dirty="0">
                <a:solidFill>
                  <a:schemeClr val="bg1"/>
                </a:solidFill>
              </a:rPr>
            </a:br>
            <a:r>
              <a:rPr lang="en-US" sz="2400" dirty="0">
                <a:solidFill>
                  <a:schemeClr val="bg1"/>
                </a:solidFill>
              </a:rPr>
              <a:t> </a:t>
            </a:r>
            <a:r>
              <a:rPr lang="en-US" sz="2400" dirty="0" err="1">
                <a:solidFill>
                  <a:schemeClr val="bg1"/>
                </a:solidFill>
              </a:rPr>
              <a:t>Publik</a:t>
            </a:r>
            <a:r>
              <a:rPr lang="en-US" sz="2400" dirty="0">
                <a:solidFill>
                  <a:schemeClr val="bg1"/>
                </a:solidFill>
              </a:rPr>
              <a:t>/</a:t>
            </a:r>
            <a:r>
              <a:rPr lang="en-US" sz="2400" dirty="0" err="1">
                <a:solidFill>
                  <a:schemeClr val="bg1"/>
                </a:solidFill>
              </a:rPr>
              <a:t>Chaufför</a:t>
            </a:r>
            <a:r>
              <a:rPr lang="en-US" sz="2400" dirty="0">
                <a:solidFill>
                  <a:schemeClr val="bg1"/>
                </a:solidFill>
              </a:rPr>
              <a:t> vid </a:t>
            </a:r>
            <a:r>
              <a:rPr lang="en-US" sz="2400" dirty="0" err="1">
                <a:solidFill>
                  <a:schemeClr val="bg1"/>
                </a:solidFill>
              </a:rPr>
              <a:t>ungdomsträningsmatcher</a:t>
            </a:r>
            <a:r>
              <a:rPr lang="en-US" sz="2400" dirty="0">
                <a:solidFill>
                  <a:schemeClr val="bg1"/>
                </a:solidFill>
              </a:rPr>
              <a:t> –</a:t>
            </a:r>
            <a:r>
              <a:rPr lang="en-US" sz="2400" dirty="0" err="1">
                <a:solidFill>
                  <a:schemeClr val="bg1"/>
                </a:solidFill>
              </a:rPr>
              <a:t>likformighet</a:t>
            </a:r>
            <a:r>
              <a:rPr lang="en-US" sz="2400" dirty="0">
                <a:solidFill>
                  <a:schemeClr val="bg1"/>
                </a:solidFill>
              </a:rPr>
              <a:t> </a:t>
            </a:r>
            <a:r>
              <a:rPr lang="en-US" sz="2400" dirty="0" err="1">
                <a:solidFill>
                  <a:schemeClr val="bg1"/>
                </a:solidFill>
              </a:rPr>
              <a:t>önskas</a:t>
            </a:r>
            <a:br>
              <a:rPr lang="en-US" sz="2400" dirty="0">
                <a:solidFill>
                  <a:schemeClr val="bg1"/>
                </a:solidFill>
              </a:rPr>
            </a:br>
            <a:br>
              <a:rPr lang="en-US" sz="2400" dirty="0">
                <a:solidFill>
                  <a:schemeClr val="bg1"/>
                </a:solidFill>
              </a:rPr>
            </a:br>
            <a:r>
              <a:rPr lang="en-US" sz="2400" dirty="0">
                <a:solidFill>
                  <a:schemeClr val="bg1"/>
                </a:solidFill>
              </a:rPr>
              <a:t>--------</a:t>
            </a:r>
            <a:br>
              <a:rPr lang="en-US" sz="2400" dirty="0">
                <a:solidFill>
                  <a:schemeClr val="bg1"/>
                </a:solidFill>
              </a:rPr>
            </a:br>
            <a:r>
              <a:rPr lang="en-US" sz="2400" dirty="0" err="1">
                <a:solidFill>
                  <a:schemeClr val="bg1"/>
                </a:solidFill>
              </a:rPr>
              <a:t>Önskas</a:t>
            </a:r>
            <a:r>
              <a:rPr lang="en-US" sz="2400" dirty="0">
                <a:solidFill>
                  <a:schemeClr val="bg1"/>
                </a:solidFill>
              </a:rPr>
              <a:t> det </a:t>
            </a:r>
            <a:r>
              <a:rPr lang="en-US" sz="2400" dirty="0" err="1">
                <a:solidFill>
                  <a:schemeClr val="bg1"/>
                </a:solidFill>
              </a:rPr>
              <a:t>fler</a:t>
            </a:r>
            <a:r>
              <a:rPr lang="en-US" sz="2400" dirty="0">
                <a:solidFill>
                  <a:schemeClr val="bg1"/>
                </a:solidFill>
              </a:rPr>
              <a:t> </a:t>
            </a:r>
            <a:r>
              <a:rPr lang="en-US" sz="2400" dirty="0" err="1">
                <a:solidFill>
                  <a:schemeClr val="bg1"/>
                </a:solidFill>
              </a:rPr>
              <a:t>ordförandemöten</a:t>
            </a:r>
            <a:r>
              <a:rPr lang="en-US" sz="2400" dirty="0">
                <a:solidFill>
                  <a:schemeClr val="bg1"/>
                </a:solidFill>
              </a:rPr>
              <a:t> </a:t>
            </a:r>
            <a:r>
              <a:rPr lang="en-US" sz="2400" dirty="0" err="1">
                <a:solidFill>
                  <a:schemeClr val="bg1"/>
                </a:solidFill>
              </a:rPr>
              <a:t>på</a:t>
            </a:r>
            <a:r>
              <a:rPr lang="en-US" sz="2400" dirty="0">
                <a:solidFill>
                  <a:schemeClr val="bg1"/>
                </a:solidFill>
              </a:rPr>
              <a:t> </a:t>
            </a:r>
            <a:r>
              <a:rPr lang="en-US" sz="2400" dirty="0" err="1">
                <a:solidFill>
                  <a:schemeClr val="bg1"/>
                </a:solidFill>
              </a:rPr>
              <a:t>detta</a:t>
            </a:r>
            <a:r>
              <a:rPr lang="en-US" sz="2400" dirty="0">
                <a:solidFill>
                  <a:schemeClr val="bg1"/>
                </a:solidFill>
              </a:rPr>
              <a:t> </a:t>
            </a:r>
            <a:r>
              <a:rPr lang="en-US" sz="2400" dirty="0" err="1">
                <a:solidFill>
                  <a:schemeClr val="bg1"/>
                </a:solidFill>
              </a:rPr>
              <a:t>sätt</a:t>
            </a:r>
            <a:r>
              <a:rPr lang="en-US" sz="2400" dirty="0">
                <a:solidFill>
                  <a:schemeClr val="bg1"/>
                </a:solidFill>
              </a:rPr>
              <a:t>?</a:t>
            </a:r>
            <a:br>
              <a:rPr lang="en-US" sz="3600" dirty="0">
                <a:solidFill>
                  <a:schemeClr val="bg1"/>
                </a:solidFill>
              </a:rPr>
            </a:br>
            <a:endParaRPr lang="en-US" sz="3600" dirty="0">
              <a:solidFill>
                <a:schemeClr val="bg1"/>
              </a:solidFill>
            </a:endParaRPr>
          </a:p>
        </p:txBody>
      </p:sp>
      <p:pic>
        <p:nvPicPr>
          <p:cNvPr id="5" name="Platshållare för innehåll 4">
            <a:extLst>
              <a:ext uri="{FF2B5EF4-FFF2-40B4-BE49-F238E27FC236}">
                <a16:creationId xmlns:a16="http://schemas.microsoft.com/office/drawing/2014/main" id="{3EF116B2-CE4C-4F98-98D6-E4B2B9BB65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181199269"/>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B581CA2-CB04-4557-873E-6E699849CE87}"/>
              </a:ext>
            </a:extLst>
          </p:cNvPr>
          <p:cNvSpPr>
            <a:spLocks noGrp="1"/>
          </p:cNvSpPr>
          <p:nvPr>
            <p:ph type="title"/>
          </p:nvPr>
        </p:nvSpPr>
        <p:spPr>
          <a:xfrm>
            <a:off x="4986338" y="1463040"/>
            <a:ext cx="6582563" cy="4194810"/>
          </a:xfrm>
        </p:spPr>
        <p:txBody>
          <a:bodyPr vert="horz" lIns="91440" tIns="45720" rIns="91440" bIns="45720" rtlCol="0" anchor="b">
            <a:normAutofit fontScale="90000"/>
          </a:bodyPr>
          <a:lstStyle/>
          <a:p>
            <a:pPr algn="ctr"/>
            <a:r>
              <a:rPr lang="en-US" sz="3600" dirty="0">
                <a:solidFill>
                  <a:srgbClr val="FFFF00"/>
                </a:solidFill>
                <a:latin typeface="Arial Black" panose="020B0A04020102020204" pitchFamily="34" charset="0"/>
              </a:rPr>
              <a:t>Tack </a:t>
            </a:r>
            <a:r>
              <a:rPr lang="en-US" sz="3600" dirty="0" err="1">
                <a:solidFill>
                  <a:srgbClr val="FFFF00"/>
                </a:solidFill>
                <a:latin typeface="Arial Black" panose="020B0A04020102020204" pitchFamily="34" charset="0"/>
              </a:rPr>
              <a:t>för</a:t>
            </a:r>
            <a:r>
              <a:rPr lang="en-US" sz="3600" dirty="0">
                <a:solidFill>
                  <a:srgbClr val="FFFF00"/>
                </a:solidFill>
                <a:latin typeface="Arial Black" panose="020B0A04020102020204" pitchFamily="34" charset="0"/>
              </a:rPr>
              <a:t> </a:t>
            </a:r>
            <a:r>
              <a:rPr lang="en-US" sz="3600" dirty="0" err="1">
                <a:solidFill>
                  <a:srgbClr val="FFFF00"/>
                </a:solidFill>
                <a:latin typeface="Arial Black" panose="020B0A04020102020204" pitchFamily="34" charset="0"/>
              </a:rPr>
              <a:t>att</a:t>
            </a:r>
            <a:r>
              <a:rPr lang="en-US" sz="3600" dirty="0">
                <a:solidFill>
                  <a:srgbClr val="FFFF00"/>
                </a:solidFill>
                <a:latin typeface="Arial Black" panose="020B0A04020102020204" pitchFamily="34" charset="0"/>
              </a:rPr>
              <a:t> Ni tog Er </a:t>
            </a:r>
            <a:r>
              <a:rPr lang="en-US" sz="3600" dirty="0" err="1">
                <a:solidFill>
                  <a:srgbClr val="FFFF00"/>
                </a:solidFill>
                <a:latin typeface="Arial Black" panose="020B0A04020102020204" pitchFamily="34" charset="0"/>
              </a:rPr>
              <a:t>tid</a:t>
            </a:r>
            <a:r>
              <a:rPr lang="en-US" sz="3600" dirty="0">
                <a:solidFill>
                  <a:srgbClr val="FFFF00"/>
                </a:solidFill>
                <a:latin typeface="Arial Black" panose="020B0A04020102020204" pitchFamily="34" charset="0"/>
              </a:rPr>
              <a:t> till </a:t>
            </a:r>
            <a:r>
              <a:rPr lang="en-US" sz="3600" dirty="0" err="1">
                <a:solidFill>
                  <a:srgbClr val="FFFF00"/>
                </a:solidFill>
                <a:latin typeface="Arial Black" panose="020B0A04020102020204" pitchFamily="34" charset="0"/>
              </a:rPr>
              <a:t>att</a:t>
            </a:r>
            <a:r>
              <a:rPr lang="en-US" sz="3600" dirty="0">
                <a:solidFill>
                  <a:srgbClr val="FFFF00"/>
                </a:solidFill>
                <a:latin typeface="Arial Black" panose="020B0A04020102020204" pitchFamily="34" charset="0"/>
              </a:rPr>
              <a:t> delta vid </a:t>
            </a:r>
            <a:r>
              <a:rPr lang="en-US" sz="3600" dirty="0" err="1">
                <a:solidFill>
                  <a:srgbClr val="FFFF00"/>
                </a:solidFill>
                <a:latin typeface="Arial Black" panose="020B0A04020102020204" pitchFamily="34" charset="0"/>
              </a:rPr>
              <a:t>mötet</a:t>
            </a:r>
            <a:r>
              <a:rPr lang="en-US" sz="3600" dirty="0">
                <a:solidFill>
                  <a:srgbClr val="FFFF00"/>
                </a:solidFill>
                <a:latin typeface="Arial Black" panose="020B0A04020102020204" pitchFamily="34" charset="0"/>
              </a:rPr>
              <a:t>!</a:t>
            </a:r>
            <a:br>
              <a:rPr lang="en-US" sz="3600" dirty="0">
                <a:solidFill>
                  <a:srgbClr val="FFFF00"/>
                </a:solidFill>
                <a:latin typeface="Arial Black" panose="020B0A04020102020204" pitchFamily="34" charset="0"/>
              </a:rPr>
            </a:br>
            <a:br>
              <a:rPr lang="en-US" sz="3600" dirty="0">
                <a:solidFill>
                  <a:srgbClr val="FFFF00"/>
                </a:solidFill>
                <a:latin typeface="Arial Black" panose="020B0A04020102020204" pitchFamily="34" charset="0"/>
              </a:rPr>
            </a:br>
            <a:r>
              <a:rPr lang="en-US" sz="2400" dirty="0" err="1">
                <a:solidFill>
                  <a:srgbClr val="FFFF00"/>
                </a:solidFill>
                <a:latin typeface="Arial Black" panose="020B0A04020102020204" pitchFamily="34" charset="0"/>
              </a:rPr>
              <a:t>PP:n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kan</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skickas</a:t>
            </a:r>
            <a:r>
              <a:rPr lang="en-US" sz="2400" dirty="0">
                <a:solidFill>
                  <a:srgbClr val="FFFF00"/>
                </a:solidFill>
                <a:latin typeface="Arial Black" panose="020B0A04020102020204" pitchFamily="34" charset="0"/>
              </a:rPr>
              <a:t> </a:t>
            </a:r>
            <a:r>
              <a:rPr lang="en-US" sz="2400" dirty="0" err="1">
                <a:solidFill>
                  <a:srgbClr val="FFFF00"/>
                </a:solidFill>
                <a:latin typeface="Arial Black" panose="020B0A04020102020204" pitchFamily="34" charset="0"/>
              </a:rPr>
              <a:t>ut</a:t>
            </a:r>
            <a:r>
              <a:rPr lang="en-US" sz="2400" dirty="0">
                <a:solidFill>
                  <a:srgbClr val="FFFF00"/>
                </a:solidFill>
                <a:latin typeface="Arial Black" panose="020B0A04020102020204" pitchFamily="34" charset="0"/>
              </a:rPr>
              <a:t> till Er!</a:t>
            </a: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br>
              <a:rPr lang="en-US" sz="2400" dirty="0">
                <a:solidFill>
                  <a:srgbClr val="FFFF00"/>
                </a:solidFill>
                <a:latin typeface="Arial Black" panose="020B0A04020102020204" pitchFamily="34" charset="0"/>
              </a:rPr>
            </a:br>
            <a:endParaRPr lang="en-US" sz="2400" dirty="0">
              <a:solidFill>
                <a:srgbClr val="FFFF00"/>
              </a:solidFill>
              <a:latin typeface="Arial Black" panose="020B0A04020102020204" pitchFamily="34" charset="0"/>
            </a:endParaRPr>
          </a:p>
        </p:txBody>
      </p:sp>
      <p:pic>
        <p:nvPicPr>
          <p:cNvPr id="5" name="Platshållare för innehåll 4">
            <a:extLst>
              <a:ext uri="{FF2B5EF4-FFF2-40B4-BE49-F238E27FC236}">
                <a16:creationId xmlns:a16="http://schemas.microsoft.com/office/drawing/2014/main" id="{3EF116B2-CE4C-4F98-98D6-E4B2B9BB65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4" name="Bildobjekt 3" descr="Hej Mjau">
            <a:extLst>
              <a:ext uri="{FF2B5EF4-FFF2-40B4-BE49-F238E27FC236}">
                <a16:creationId xmlns:a16="http://schemas.microsoft.com/office/drawing/2014/main" id="{B0C62968-6FD4-4C21-AB72-97EC034E89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43501" y="3004968"/>
            <a:ext cx="3810000" cy="3810000"/>
          </a:xfrm>
          <a:prstGeom prst="rect">
            <a:avLst/>
          </a:prstGeom>
        </p:spPr>
      </p:pic>
    </p:spTree>
    <p:extLst>
      <p:ext uri="{BB962C8B-B14F-4D97-AF65-F5344CB8AC3E}">
        <p14:creationId xmlns:p14="http://schemas.microsoft.com/office/powerpoint/2010/main" val="24974194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tshållare för innehåll 4">
            <a:extLst>
              <a:ext uri="{FF2B5EF4-FFF2-40B4-BE49-F238E27FC236}">
                <a16:creationId xmlns:a16="http://schemas.microsoft.com/office/drawing/2014/main" id="{C8453C2F-0624-4F89-8840-AA736FCFF5D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3049" y="0"/>
            <a:ext cx="12191999" cy="7059609"/>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394E8BE-92D0-4A05-BB7E-A2D1213E970B}"/>
              </a:ext>
            </a:extLst>
          </p:cNvPr>
          <p:cNvSpPr>
            <a:spLocks noGrp="1"/>
          </p:cNvSpPr>
          <p:nvPr>
            <p:ph type="title"/>
          </p:nvPr>
        </p:nvSpPr>
        <p:spPr>
          <a:xfrm>
            <a:off x="1140311" y="505609"/>
            <a:ext cx="8509298" cy="5884433"/>
          </a:xfrm>
          <a:effectLst>
            <a:outerShdw blurRad="50800" dist="38100" dir="2700000" algn="tl" rotWithShape="0">
              <a:prstClr val="black">
                <a:alpha val="40000"/>
              </a:prstClr>
            </a:outerShdw>
          </a:effectLst>
        </p:spPr>
        <p:txBody>
          <a:bodyPr vert="horz" lIns="91440" tIns="45720" rIns="91440" bIns="45720" rtlCol="0" anchor="b">
            <a:noAutofit/>
          </a:bodyPr>
          <a:lstStyle/>
          <a:p>
            <a:r>
              <a:rPr lang="en-US" sz="3600" dirty="0">
                <a:solidFill>
                  <a:srgbClr val="FFFFFF"/>
                </a:solidFill>
              </a:rPr>
              <a:t>1</a:t>
            </a:r>
            <a:r>
              <a:rPr lang="en-US" sz="3200" dirty="0">
                <a:solidFill>
                  <a:srgbClr val="FFFFFF"/>
                </a:solidFill>
              </a:rPr>
              <a:t>. </a:t>
            </a:r>
            <a:r>
              <a:rPr lang="en-US" sz="3200" dirty="0" err="1">
                <a:solidFill>
                  <a:srgbClr val="FFFFFF"/>
                </a:solidFill>
              </a:rPr>
              <a:t>Inledning</a:t>
            </a:r>
            <a:r>
              <a:rPr lang="en-US" sz="3200" dirty="0">
                <a:solidFill>
                  <a:srgbClr val="FFFFFF"/>
                </a:solidFill>
              </a:rPr>
              <a:t>                                      RR</a:t>
            </a:r>
            <a:br>
              <a:rPr lang="en-US" sz="3200" dirty="0">
                <a:solidFill>
                  <a:srgbClr val="FFFFFF"/>
                </a:solidFill>
              </a:rPr>
            </a:br>
            <a:r>
              <a:rPr lang="en-US" sz="3200" dirty="0">
                <a:solidFill>
                  <a:srgbClr val="FFFFFF"/>
                </a:solidFill>
              </a:rPr>
              <a:t>2. </a:t>
            </a:r>
            <a:r>
              <a:rPr lang="en-US" sz="3200" dirty="0" err="1">
                <a:solidFill>
                  <a:srgbClr val="FFFFFF"/>
                </a:solidFill>
              </a:rPr>
              <a:t>Covid-läget</a:t>
            </a:r>
            <a:r>
              <a:rPr lang="en-US" sz="3200" dirty="0">
                <a:solidFill>
                  <a:srgbClr val="FFFFFF"/>
                </a:solidFill>
              </a:rPr>
              <a:t>                                   RR </a:t>
            </a:r>
            <a:br>
              <a:rPr lang="en-US" sz="3200" dirty="0">
                <a:solidFill>
                  <a:srgbClr val="FFFFFF"/>
                </a:solidFill>
              </a:rPr>
            </a:br>
            <a:r>
              <a:rPr lang="en-US" sz="3200" dirty="0">
                <a:solidFill>
                  <a:srgbClr val="FFFFFF"/>
                </a:solidFill>
              </a:rPr>
              <a:t>3. </a:t>
            </a:r>
            <a:r>
              <a:rPr lang="en-US" sz="3200" dirty="0" err="1">
                <a:solidFill>
                  <a:srgbClr val="FFFFFF"/>
                </a:solidFill>
              </a:rPr>
              <a:t>Anpassade</a:t>
            </a:r>
            <a:r>
              <a:rPr lang="en-US" sz="3200" dirty="0">
                <a:solidFill>
                  <a:srgbClr val="FFFFFF"/>
                </a:solidFill>
              </a:rPr>
              <a:t> </a:t>
            </a:r>
            <a:r>
              <a:rPr lang="en-US" sz="3200" dirty="0" err="1">
                <a:solidFill>
                  <a:srgbClr val="FFFFFF"/>
                </a:solidFill>
              </a:rPr>
              <a:t>Spelformer</a:t>
            </a:r>
            <a:r>
              <a:rPr lang="en-US" sz="3200" dirty="0">
                <a:solidFill>
                  <a:srgbClr val="FFFFFF"/>
                </a:solidFill>
              </a:rPr>
              <a:t>               DH</a:t>
            </a:r>
            <a:br>
              <a:rPr lang="en-US" sz="3200" dirty="0">
                <a:solidFill>
                  <a:srgbClr val="FFFFFF"/>
                </a:solidFill>
              </a:rPr>
            </a:br>
            <a:r>
              <a:rPr lang="en-US" sz="3200" dirty="0">
                <a:solidFill>
                  <a:srgbClr val="FFFFFF"/>
                </a:solidFill>
              </a:rPr>
              <a:t>4. TV-</a:t>
            </a:r>
            <a:r>
              <a:rPr lang="en-US" sz="3200" dirty="0" err="1">
                <a:solidFill>
                  <a:srgbClr val="FFFFFF"/>
                </a:solidFill>
              </a:rPr>
              <a:t>Pucken</a:t>
            </a:r>
            <a:r>
              <a:rPr lang="en-US" sz="3200" dirty="0">
                <a:solidFill>
                  <a:srgbClr val="FFFFFF"/>
                </a:solidFill>
              </a:rPr>
              <a:t> </a:t>
            </a:r>
            <a:r>
              <a:rPr lang="en-US" sz="3200" dirty="0" err="1">
                <a:solidFill>
                  <a:srgbClr val="FFFFFF"/>
                </a:solidFill>
              </a:rPr>
              <a:t>Kval</a:t>
            </a:r>
            <a:r>
              <a:rPr lang="en-US" sz="3200" dirty="0">
                <a:solidFill>
                  <a:srgbClr val="FFFFFF"/>
                </a:solidFill>
              </a:rPr>
              <a:t> 2021                   JE</a:t>
            </a:r>
            <a:br>
              <a:rPr lang="en-US" sz="3200" dirty="0">
                <a:solidFill>
                  <a:srgbClr val="FFFFFF"/>
                </a:solidFill>
              </a:rPr>
            </a:br>
            <a:r>
              <a:rPr lang="en-US" sz="3200" dirty="0">
                <a:solidFill>
                  <a:srgbClr val="FFFFFF"/>
                </a:solidFill>
              </a:rPr>
              <a:t>5. </a:t>
            </a:r>
            <a:r>
              <a:rPr lang="en-US" sz="3200" dirty="0" err="1">
                <a:solidFill>
                  <a:srgbClr val="FFFFFF"/>
                </a:solidFill>
              </a:rPr>
              <a:t>Distriktslagsverksamheten</a:t>
            </a:r>
            <a:r>
              <a:rPr lang="en-US" sz="3200" dirty="0">
                <a:solidFill>
                  <a:srgbClr val="FFFFFF"/>
                </a:solidFill>
              </a:rPr>
              <a:t>         JE/JO/AE</a:t>
            </a:r>
            <a:br>
              <a:rPr lang="en-US" sz="3200" dirty="0">
                <a:solidFill>
                  <a:srgbClr val="FFFFFF"/>
                </a:solidFill>
              </a:rPr>
            </a:br>
            <a:r>
              <a:rPr lang="en-US" sz="3200" dirty="0">
                <a:solidFill>
                  <a:srgbClr val="FFFFFF"/>
                </a:solidFill>
              </a:rPr>
              <a:t>6. </a:t>
            </a:r>
            <a:r>
              <a:rPr lang="en-US" sz="3200" dirty="0" err="1">
                <a:solidFill>
                  <a:srgbClr val="FFFFFF"/>
                </a:solidFill>
              </a:rPr>
              <a:t>Funktionärskommittén</a:t>
            </a:r>
            <a:r>
              <a:rPr lang="en-US" sz="3200" dirty="0">
                <a:solidFill>
                  <a:srgbClr val="FFFFFF"/>
                </a:solidFill>
              </a:rPr>
              <a:t>               CM</a:t>
            </a:r>
            <a:br>
              <a:rPr lang="en-US" sz="3200" dirty="0">
                <a:solidFill>
                  <a:srgbClr val="FFFFFF"/>
                </a:solidFill>
              </a:rPr>
            </a:br>
            <a:r>
              <a:rPr lang="en-US" sz="3200" dirty="0">
                <a:solidFill>
                  <a:srgbClr val="FFFFFF"/>
                </a:solidFill>
              </a:rPr>
              <a:t>7. </a:t>
            </a:r>
            <a:r>
              <a:rPr lang="en-US" sz="3200" dirty="0" err="1">
                <a:solidFill>
                  <a:srgbClr val="FFFFFF"/>
                </a:solidFill>
              </a:rPr>
              <a:t>Tävlingskommittén</a:t>
            </a:r>
            <a:r>
              <a:rPr lang="en-US" sz="3200" dirty="0">
                <a:solidFill>
                  <a:srgbClr val="FFFFFF"/>
                </a:solidFill>
              </a:rPr>
              <a:t>                      JS</a:t>
            </a:r>
            <a:br>
              <a:rPr lang="en-US" sz="3200" dirty="0">
                <a:solidFill>
                  <a:srgbClr val="FFFFFF"/>
                </a:solidFill>
              </a:rPr>
            </a:br>
            <a:r>
              <a:rPr lang="en-US" sz="3200" dirty="0">
                <a:solidFill>
                  <a:srgbClr val="FFFFFF"/>
                </a:solidFill>
              </a:rPr>
              <a:t>8. </a:t>
            </a:r>
            <a:r>
              <a:rPr lang="en-US" sz="3200" dirty="0" err="1">
                <a:solidFill>
                  <a:srgbClr val="FFFFFF"/>
                </a:solidFill>
              </a:rPr>
              <a:t>Utbildningskommittén</a:t>
            </a:r>
            <a:r>
              <a:rPr lang="en-US" sz="3200" dirty="0">
                <a:solidFill>
                  <a:srgbClr val="FFFFFF"/>
                </a:solidFill>
              </a:rPr>
              <a:t>                MA</a:t>
            </a:r>
            <a:br>
              <a:rPr lang="en-US" sz="3200" dirty="0">
                <a:solidFill>
                  <a:srgbClr val="FFFFFF"/>
                </a:solidFill>
              </a:rPr>
            </a:br>
            <a:r>
              <a:rPr lang="en-US" sz="3200" dirty="0">
                <a:solidFill>
                  <a:srgbClr val="FFFFFF"/>
                </a:solidFill>
              </a:rPr>
              <a:t>9. </a:t>
            </a:r>
            <a:r>
              <a:rPr lang="en-US" sz="3200" dirty="0" err="1">
                <a:solidFill>
                  <a:srgbClr val="FFFFFF"/>
                </a:solidFill>
              </a:rPr>
              <a:t>Disciplinnämnden</a:t>
            </a:r>
            <a:r>
              <a:rPr lang="en-US" sz="3200" dirty="0">
                <a:solidFill>
                  <a:srgbClr val="FFFFFF"/>
                </a:solidFill>
              </a:rPr>
              <a:t>                        RR</a:t>
            </a:r>
            <a:br>
              <a:rPr lang="en-US" sz="3200" dirty="0">
                <a:solidFill>
                  <a:srgbClr val="FFFFFF"/>
                </a:solidFill>
              </a:rPr>
            </a:br>
            <a:r>
              <a:rPr lang="en-US" sz="3200" dirty="0">
                <a:solidFill>
                  <a:srgbClr val="FFFFFF"/>
                </a:solidFill>
              </a:rPr>
              <a:t>10. </a:t>
            </a:r>
            <a:r>
              <a:rPr lang="en-US" sz="3200" dirty="0" err="1">
                <a:solidFill>
                  <a:srgbClr val="FFFFFF"/>
                </a:solidFill>
              </a:rPr>
              <a:t>Hockeykontor</a:t>
            </a:r>
            <a:r>
              <a:rPr lang="en-US" sz="3200" dirty="0">
                <a:solidFill>
                  <a:srgbClr val="FFFFFF"/>
                </a:solidFill>
              </a:rPr>
              <a:t>                             RR</a:t>
            </a:r>
            <a:br>
              <a:rPr lang="en-US" sz="3200" dirty="0">
                <a:solidFill>
                  <a:srgbClr val="FFFFFF"/>
                </a:solidFill>
              </a:rPr>
            </a:br>
            <a:r>
              <a:rPr lang="en-US" sz="3200" dirty="0">
                <a:solidFill>
                  <a:srgbClr val="FFFFFF"/>
                </a:solidFill>
              </a:rPr>
              <a:t>11. </a:t>
            </a:r>
            <a:r>
              <a:rPr lang="en-US" sz="3200" dirty="0" err="1">
                <a:solidFill>
                  <a:srgbClr val="FFFFFF"/>
                </a:solidFill>
              </a:rPr>
              <a:t>Inför</a:t>
            </a:r>
            <a:r>
              <a:rPr lang="en-US" sz="3200" dirty="0">
                <a:solidFill>
                  <a:srgbClr val="FFFFFF"/>
                </a:solidFill>
              </a:rPr>
              <a:t> </a:t>
            </a:r>
            <a:r>
              <a:rPr lang="en-US" sz="3200" dirty="0" err="1">
                <a:solidFill>
                  <a:srgbClr val="FFFFFF"/>
                </a:solidFill>
              </a:rPr>
              <a:t>årsmöte</a:t>
            </a:r>
            <a:r>
              <a:rPr lang="en-US" sz="3200" dirty="0">
                <a:solidFill>
                  <a:srgbClr val="FFFFFF"/>
                </a:solidFill>
              </a:rPr>
              <a:t> 2021                   RR</a:t>
            </a:r>
            <a:br>
              <a:rPr lang="en-US" sz="3200" dirty="0">
                <a:solidFill>
                  <a:srgbClr val="FFFFFF"/>
                </a:solidFill>
              </a:rPr>
            </a:br>
            <a:r>
              <a:rPr lang="en-US" sz="3200" dirty="0">
                <a:solidFill>
                  <a:srgbClr val="FFFFFF"/>
                </a:solidFill>
              </a:rPr>
              <a:t>12. </a:t>
            </a:r>
            <a:r>
              <a:rPr lang="en-US" sz="3200" dirty="0" err="1">
                <a:solidFill>
                  <a:srgbClr val="FFFFFF"/>
                </a:solidFill>
              </a:rPr>
              <a:t>SvenskHockeyTV</a:t>
            </a:r>
            <a:r>
              <a:rPr lang="en-US" sz="3200" dirty="0">
                <a:solidFill>
                  <a:srgbClr val="FFFFFF"/>
                </a:solidFill>
              </a:rPr>
              <a:t>                        RR</a:t>
            </a:r>
            <a:br>
              <a:rPr lang="en-US" sz="3200" dirty="0">
                <a:solidFill>
                  <a:srgbClr val="FFFFFF"/>
                </a:solidFill>
              </a:rPr>
            </a:br>
            <a:r>
              <a:rPr lang="en-US" sz="3200" dirty="0">
                <a:solidFill>
                  <a:srgbClr val="FFFFFF"/>
                </a:solidFill>
              </a:rPr>
              <a:t>13. </a:t>
            </a:r>
            <a:r>
              <a:rPr lang="en-US" sz="3200" dirty="0" err="1">
                <a:solidFill>
                  <a:srgbClr val="FFFFFF"/>
                </a:solidFill>
              </a:rPr>
              <a:t>Övriga</a:t>
            </a:r>
            <a:r>
              <a:rPr lang="en-US" sz="3200" dirty="0">
                <a:solidFill>
                  <a:srgbClr val="FFFFFF"/>
                </a:solidFill>
              </a:rPr>
              <a:t> </a:t>
            </a:r>
            <a:r>
              <a:rPr lang="en-US" sz="3200" dirty="0" err="1">
                <a:solidFill>
                  <a:srgbClr val="FFFFFF"/>
                </a:solidFill>
              </a:rPr>
              <a:t>frågor</a:t>
            </a:r>
            <a:r>
              <a:rPr lang="en-US" sz="3200" dirty="0">
                <a:solidFill>
                  <a:srgbClr val="FFFFFF"/>
                </a:solidFill>
              </a:rPr>
              <a:t>: </a:t>
            </a:r>
            <a:r>
              <a:rPr lang="en-US" sz="3200" dirty="0" err="1">
                <a:solidFill>
                  <a:srgbClr val="FFFFFF"/>
                </a:solidFill>
              </a:rPr>
              <a:t>Säters</a:t>
            </a:r>
            <a:r>
              <a:rPr lang="en-US" sz="3200" dirty="0">
                <a:solidFill>
                  <a:srgbClr val="FFFFFF"/>
                </a:solidFill>
              </a:rPr>
              <a:t> IF</a:t>
            </a:r>
          </a:p>
        </p:txBody>
      </p:sp>
    </p:spTree>
    <p:extLst>
      <p:ext uri="{BB962C8B-B14F-4D97-AF65-F5344CB8AC3E}">
        <p14:creationId xmlns:p14="http://schemas.microsoft.com/office/powerpoint/2010/main" val="380409935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tshållare för innehåll 4">
            <a:extLst>
              <a:ext uri="{FF2B5EF4-FFF2-40B4-BE49-F238E27FC236}">
                <a16:creationId xmlns:a16="http://schemas.microsoft.com/office/drawing/2014/main" id="{4492501A-EF16-404C-B645-A50CDB10F9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3048" y="-325540"/>
            <a:ext cx="12191999" cy="718354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6ED36B1-2453-43F0-9641-F361C0DE31AA}"/>
              </a:ext>
            </a:extLst>
          </p:cNvPr>
          <p:cNvSpPr>
            <a:spLocks noGrp="1"/>
          </p:cNvSpPr>
          <p:nvPr>
            <p:ph type="title"/>
          </p:nvPr>
        </p:nvSpPr>
        <p:spPr>
          <a:xfrm>
            <a:off x="379713" y="131805"/>
            <a:ext cx="10784205" cy="6400800"/>
          </a:xfrm>
          <a:effectLst>
            <a:outerShdw blurRad="50800" dist="38100" dir="2700000" algn="tl" rotWithShape="0">
              <a:prstClr val="black">
                <a:alpha val="40000"/>
              </a:prstClr>
            </a:outerShdw>
          </a:effectLst>
        </p:spPr>
        <p:txBody>
          <a:bodyPr vert="horz" lIns="91440" tIns="45720" rIns="91440" bIns="45720" rtlCol="0" anchor="b">
            <a:normAutofit fontScale="90000"/>
          </a:bodyPr>
          <a:lstStyle/>
          <a:p>
            <a:pPr algn="ctr"/>
            <a:r>
              <a:rPr lang="en-US" sz="5200" b="1" dirty="0" err="1">
                <a:solidFill>
                  <a:srgbClr val="FFFF00"/>
                </a:solidFill>
              </a:rPr>
              <a:t>Covid</a:t>
            </a:r>
            <a:r>
              <a:rPr lang="en-US" sz="5200" b="1" dirty="0">
                <a:solidFill>
                  <a:srgbClr val="FFFF00"/>
                </a:solidFill>
              </a:rPr>
              <a:t> 19</a:t>
            </a:r>
            <a:br>
              <a:rPr lang="en-US" sz="5200" dirty="0">
                <a:solidFill>
                  <a:srgbClr val="FFFFFF"/>
                </a:solidFill>
              </a:rPr>
            </a:br>
            <a:r>
              <a:rPr lang="en-US" sz="3200" b="1" dirty="0">
                <a:solidFill>
                  <a:srgbClr val="FFFF00"/>
                </a:solidFill>
              </a:rPr>
              <a:t>SIF:s </a:t>
            </a:r>
            <a:r>
              <a:rPr lang="en-US" sz="3200" b="1" dirty="0" err="1">
                <a:solidFill>
                  <a:srgbClr val="FFFF00"/>
                </a:solidFill>
              </a:rPr>
              <a:t>tolkning</a:t>
            </a:r>
            <a:r>
              <a:rPr lang="en-US" sz="3200" b="1" dirty="0">
                <a:solidFill>
                  <a:srgbClr val="FFFF00"/>
                </a:solidFill>
              </a:rPr>
              <a:t> av </a:t>
            </a:r>
            <a:r>
              <a:rPr lang="en-US" sz="3200" b="1" dirty="0" err="1">
                <a:solidFill>
                  <a:srgbClr val="FFFF00"/>
                </a:solidFill>
              </a:rPr>
              <a:t>regeringens</a:t>
            </a:r>
            <a:r>
              <a:rPr lang="en-US" sz="3200" b="1" dirty="0">
                <a:solidFill>
                  <a:srgbClr val="FFFF00"/>
                </a:solidFill>
              </a:rPr>
              <a:t> </a:t>
            </a:r>
            <a:r>
              <a:rPr lang="en-US" sz="3200" b="1" dirty="0" err="1">
                <a:solidFill>
                  <a:srgbClr val="FFFF00"/>
                </a:solidFill>
              </a:rPr>
              <a:t>och</a:t>
            </a:r>
            <a:r>
              <a:rPr lang="en-US" sz="3200" b="1" dirty="0">
                <a:solidFill>
                  <a:srgbClr val="FFFF00"/>
                </a:solidFill>
              </a:rPr>
              <a:t> FHM:s </a:t>
            </a:r>
            <a:r>
              <a:rPr lang="en-US" sz="3200" b="1" dirty="0" err="1">
                <a:solidFill>
                  <a:srgbClr val="FFFF00"/>
                </a:solidFill>
              </a:rPr>
              <a:t>rekommendationer</a:t>
            </a:r>
            <a:br>
              <a:rPr lang="en-US" sz="3200" b="1" dirty="0">
                <a:solidFill>
                  <a:srgbClr val="FFFF00"/>
                </a:solidFill>
              </a:rPr>
            </a:br>
            <a:r>
              <a:rPr lang="en-US" sz="3200" b="1" dirty="0" err="1">
                <a:solidFill>
                  <a:srgbClr val="FFFF00"/>
                </a:solidFill>
              </a:rPr>
              <a:t>som</a:t>
            </a:r>
            <a:r>
              <a:rPr lang="en-US" sz="3200" b="1" dirty="0">
                <a:solidFill>
                  <a:srgbClr val="FFFF00"/>
                </a:solidFill>
              </a:rPr>
              <a:t> </a:t>
            </a:r>
            <a:r>
              <a:rPr lang="en-US" sz="3200" b="1" dirty="0" err="1">
                <a:solidFill>
                  <a:srgbClr val="FFFF00"/>
                </a:solidFill>
              </a:rPr>
              <a:t>utkom</a:t>
            </a:r>
            <a:r>
              <a:rPr lang="en-US" sz="3200" b="1" dirty="0">
                <a:solidFill>
                  <a:srgbClr val="FFFF00"/>
                </a:solidFill>
              </a:rPr>
              <a:t> 2021-02-11</a:t>
            </a:r>
            <a:br>
              <a:rPr lang="en-US" sz="3200" b="1" dirty="0">
                <a:solidFill>
                  <a:srgbClr val="FFFF00"/>
                </a:solidFill>
              </a:rPr>
            </a:br>
            <a:r>
              <a:rPr lang="en-US" sz="3200" b="1" dirty="0" err="1">
                <a:solidFill>
                  <a:srgbClr val="FFFF00"/>
                </a:solidFill>
              </a:rPr>
              <a:t>Punkt</a:t>
            </a:r>
            <a:r>
              <a:rPr lang="en-US" sz="3200" b="1" dirty="0">
                <a:solidFill>
                  <a:srgbClr val="FFFF00"/>
                </a:solidFill>
              </a:rPr>
              <a:t> 7 </a:t>
            </a:r>
            <a:r>
              <a:rPr lang="en-US" sz="3200" b="1" dirty="0" err="1">
                <a:solidFill>
                  <a:srgbClr val="FFFF00"/>
                </a:solidFill>
              </a:rPr>
              <a:t>i</a:t>
            </a:r>
            <a:r>
              <a:rPr lang="en-US" sz="3200" b="1" dirty="0">
                <a:solidFill>
                  <a:srgbClr val="FFFF00"/>
                </a:solidFill>
              </a:rPr>
              <a:t> </a:t>
            </a:r>
            <a:r>
              <a:rPr lang="en-US" sz="3200" b="1" dirty="0" err="1">
                <a:solidFill>
                  <a:srgbClr val="FFFF00"/>
                </a:solidFill>
              </a:rPr>
              <a:t>och</a:t>
            </a:r>
            <a:r>
              <a:rPr lang="en-US" sz="3200" b="1" dirty="0">
                <a:solidFill>
                  <a:srgbClr val="FFFF00"/>
                </a:solidFill>
              </a:rPr>
              <a:t> ii:</a:t>
            </a:r>
            <a:br>
              <a:rPr lang="en-US" sz="3200" b="1" dirty="0">
                <a:solidFill>
                  <a:srgbClr val="FFFF00"/>
                </a:solidFill>
              </a:rPr>
            </a:br>
            <a:r>
              <a:rPr lang="en-US" sz="2400" dirty="0" err="1">
                <a:solidFill>
                  <a:srgbClr val="FFFFFF"/>
                </a:solidFill>
              </a:rPr>
              <a:t>i</a:t>
            </a:r>
            <a:r>
              <a:rPr lang="en-US" sz="2400" dirty="0">
                <a:solidFill>
                  <a:srgbClr val="FFFFFF"/>
                </a:solidFill>
              </a:rPr>
              <a:t>) “med </a:t>
            </a:r>
            <a:r>
              <a:rPr lang="en-US" sz="2400" dirty="0" err="1">
                <a:solidFill>
                  <a:srgbClr val="FFFFFF"/>
                </a:solidFill>
              </a:rPr>
              <a:t>undantag</a:t>
            </a:r>
            <a:r>
              <a:rPr lang="en-US" sz="2400" dirty="0">
                <a:solidFill>
                  <a:srgbClr val="FFFFFF"/>
                </a:solidFill>
              </a:rPr>
              <a:t> av </a:t>
            </a:r>
            <a:r>
              <a:rPr lang="en-US" sz="2400" dirty="0" err="1">
                <a:solidFill>
                  <a:srgbClr val="FFFFFF"/>
                </a:solidFill>
              </a:rPr>
              <a:t>enstaka</a:t>
            </a:r>
            <a:r>
              <a:rPr lang="en-US" sz="2400" dirty="0">
                <a:solidFill>
                  <a:srgbClr val="FFFFFF"/>
                </a:solidFill>
              </a:rPr>
              <a:t> matcher </a:t>
            </a:r>
            <a:r>
              <a:rPr lang="en-US" sz="2400" dirty="0" err="1">
                <a:solidFill>
                  <a:srgbClr val="FFFFFF"/>
                </a:solidFill>
              </a:rPr>
              <a:t>som</a:t>
            </a:r>
            <a:r>
              <a:rPr lang="en-US" sz="2400" dirty="0">
                <a:solidFill>
                  <a:srgbClr val="FFFFFF"/>
                </a:solidFill>
              </a:rPr>
              <a:t> </a:t>
            </a:r>
            <a:r>
              <a:rPr lang="en-US" sz="2400" dirty="0" err="1">
                <a:solidFill>
                  <a:srgbClr val="FFFFFF"/>
                </a:solidFill>
              </a:rPr>
              <a:t>tillåts</a:t>
            </a:r>
            <a:r>
              <a:rPr lang="en-US" sz="2400" dirty="0">
                <a:solidFill>
                  <a:srgbClr val="FFFFFF"/>
                </a:solidFill>
              </a:rPr>
              <a:t> </a:t>
            </a:r>
            <a:r>
              <a:rPr lang="en-US" sz="2400" dirty="0" err="1">
                <a:solidFill>
                  <a:srgbClr val="FFFFFF"/>
                </a:solidFill>
              </a:rPr>
              <a:t>för</a:t>
            </a:r>
            <a:r>
              <a:rPr lang="en-US" sz="2400" dirty="0">
                <a:solidFill>
                  <a:srgbClr val="FFFFFF"/>
                </a:solidFill>
              </a:rPr>
              <a:t> </a:t>
            </a:r>
            <a:r>
              <a:rPr lang="en-US" sz="2400" dirty="0" err="1">
                <a:solidFill>
                  <a:srgbClr val="FFFFFF"/>
                </a:solidFill>
              </a:rPr>
              <a:t>födda</a:t>
            </a:r>
            <a:r>
              <a:rPr lang="en-US" sz="2400" dirty="0">
                <a:solidFill>
                  <a:srgbClr val="FFFFFF"/>
                </a:solidFill>
              </a:rPr>
              <a:t> 2005 </a:t>
            </a:r>
            <a:r>
              <a:rPr lang="en-US" sz="2400" dirty="0" err="1">
                <a:solidFill>
                  <a:srgbClr val="FFFFFF"/>
                </a:solidFill>
              </a:rPr>
              <a:t>och</a:t>
            </a:r>
            <a:r>
              <a:rPr lang="en-US" sz="2400" dirty="0">
                <a:solidFill>
                  <a:srgbClr val="FFFFFF"/>
                </a:solidFill>
              </a:rPr>
              <a:t> </a:t>
            </a:r>
            <a:r>
              <a:rPr lang="en-US" sz="2400" dirty="0" err="1">
                <a:solidFill>
                  <a:srgbClr val="FFFFFF"/>
                </a:solidFill>
              </a:rPr>
              <a:t>senare</a:t>
            </a:r>
            <a:r>
              <a:rPr lang="en-US" sz="2400" dirty="0">
                <a:solidFill>
                  <a:srgbClr val="FFFFFF"/>
                </a:solidFill>
              </a:rPr>
              <a:t>.”</a:t>
            </a:r>
            <a:br>
              <a:rPr lang="en-US" sz="2400" dirty="0">
                <a:solidFill>
                  <a:srgbClr val="FFFFFF"/>
                </a:solidFill>
              </a:rPr>
            </a:br>
            <a:r>
              <a:rPr lang="en-US" sz="2400" dirty="0">
                <a:solidFill>
                  <a:srgbClr val="FFFFFF"/>
                </a:solidFill>
              </a:rPr>
              <a:t> ii) “</a:t>
            </a:r>
            <a:r>
              <a:rPr lang="en-US" sz="2400" dirty="0" err="1">
                <a:solidFill>
                  <a:srgbClr val="FFFFFF"/>
                </a:solidFill>
              </a:rPr>
              <a:t>Däremot</a:t>
            </a:r>
            <a:r>
              <a:rPr lang="en-US" sz="2400" dirty="0">
                <a:solidFill>
                  <a:srgbClr val="FFFFFF"/>
                </a:solidFill>
              </a:rPr>
              <a:t> </a:t>
            </a:r>
            <a:r>
              <a:rPr lang="en-US" sz="2400" dirty="0" err="1">
                <a:solidFill>
                  <a:srgbClr val="FFFFFF"/>
                </a:solidFill>
              </a:rPr>
              <a:t>kan</a:t>
            </a:r>
            <a:r>
              <a:rPr lang="en-US" sz="2400" dirty="0">
                <a:solidFill>
                  <a:srgbClr val="FFFFFF"/>
                </a:solidFill>
              </a:rPr>
              <a:t> </a:t>
            </a:r>
            <a:r>
              <a:rPr lang="en-US" sz="2400" dirty="0" err="1">
                <a:solidFill>
                  <a:srgbClr val="FFFFFF"/>
                </a:solidFill>
              </a:rPr>
              <a:t>två</a:t>
            </a:r>
            <a:r>
              <a:rPr lang="en-US" sz="2400" dirty="0">
                <a:solidFill>
                  <a:srgbClr val="FFFFFF"/>
                </a:solidFill>
              </a:rPr>
              <a:t> lag </a:t>
            </a:r>
            <a:r>
              <a:rPr lang="en-US" sz="2400" dirty="0" err="1">
                <a:solidFill>
                  <a:srgbClr val="FFFFFF"/>
                </a:solidFill>
              </a:rPr>
              <a:t>från</a:t>
            </a:r>
            <a:r>
              <a:rPr lang="en-US" sz="2400" dirty="0">
                <a:solidFill>
                  <a:srgbClr val="FFFFFF"/>
                </a:solidFill>
              </a:rPr>
              <a:t> </a:t>
            </a:r>
            <a:r>
              <a:rPr lang="en-US" sz="2400" dirty="0" err="1">
                <a:solidFill>
                  <a:srgbClr val="FFFFFF"/>
                </a:solidFill>
              </a:rPr>
              <a:t>olika</a:t>
            </a:r>
            <a:r>
              <a:rPr lang="en-US" sz="2400" dirty="0">
                <a:solidFill>
                  <a:srgbClr val="FFFFFF"/>
                </a:solidFill>
              </a:rPr>
              <a:t> </a:t>
            </a:r>
            <a:r>
              <a:rPr lang="en-US" sz="2400" dirty="0" err="1">
                <a:solidFill>
                  <a:srgbClr val="FFFFFF"/>
                </a:solidFill>
              </a:rPr>
              <a:t>föreningar</a:t>
            </a:r>
            <a:r>
              <a:rPr lang="en-US" sz="2400" dirty="0">
                <a:solidFill>
                  <a:srgbClr val="FFFFFF"/>
                </a:solidFill>
              </a:rPr>
              <a:t> </a:t>
            </a:r>
            <a:r>
              <a:rPr lang="en-US" sz="2400" dirty="0" err="1">
                <a:solidFill>
                  <a:srgbClr val="FFFFFF"/>
                </a:solidFill>
              </a:rPr>
              <a:t>mötas</a:t>
            </a:r>
            <a:r>
              <a:rPr lang="en-US" sz="2400" dirty="0">
                <a:solidFill>
                  <a:srgbClr val="FFFFFF"/>
                </a:solidFill>
              </a:rPr>
              <a:t> </a:t>
            </a:r>
            <a:r>
              <a:rPr lang="en-US" sz="2400" dirty="0" err="1">
                <a:solidFill>
                  <a:srgbClr val="FFFFFF"/>
                </a:solidFill>
              </a:rPr>
              <a:t>för</a:t>
            </a:r>
            <a:r>
              <a:rPr lang="en-US" sz="2400" dirty="0">
                <a:solidFill>
                  <a:srgbClr val="FFFFFF"/>
                </a:solidFill>
              </a:rPr>
              <a:t> </a:t>
            </a:r>
            <a:r>
              <a:rPr lang="en-US" sz="2400" dirty="0" err="1">
                <a:solidFill>
                  <a:srgbClr val="FFFFFF"/>
                </a:solidFill>
              </a:rPr>
              <a:t>enstaka</a:t>
            </a:r>
            <a:r>
              <a:rPr lang="en-US" sz="2400" dirty="0">
                <a:solidFill>
                  <a:srgbClr val="FFFFFF"/>
                </a:solidFill>
              </a:rPr>
              <a:t> match.” </a:t>
            </a:r>
            <a:br>
              <a:rPr lang="en-US" sz="2400" dirty="0">
                <a:solidFill>
                  <a:srgbClr val="FFFFFF"/>
                </a:solidFill>
              </a:rPr>
            </a:br>
            <a:br>
              <a:rPr lang="en-US" sz="2400" dirty="0">
                <a:solidFill>
                  <a:srgbClr val="FFFFFF"/>
                </a:solidFill>
              </a:rPr>
            </a:br>
            <a:r>
              <a:rPr lang="en-US" sz="2400" b="1" u="sng" dirty="0">
                <a:solidFill>
                  <a:srgbClr val="FFFF00"/>
                </a:solidFill>
              </a:rPr>
              <a:t>Region Dalarnas </a:t>
            </a:r>
            <a:r>
              <a:rPr lang="en-US" sz="2400" b="1" u="sng" dirty="0" err="1">
                <a:solidFill>
                  <a:srgbClr val="FFFF00"/>
                </a:solidFill>
              </a:rPr>
              <a:t>smittskyddsläkare</a:t>
            </a:r>
            <a:r>
              <a:rPr lang="en-US" sz="2400" b="1" u="sng" dirty="0">
                <a:solidFill>
                  <a:srgbClr val="FFFF00"/>
                </a:solidFill>
              </a:rPr>
              <a:t>, Anders </a:t>
            </a:r>
            <a:r>
              <a:rPr lang="en-US" sz="2400" b="1" u="sng" dirty="0" err="1">
                <a:solidFill>
                  <a:srgbClr val="FFFF00"/>
                </a:solidFill>
              </a:rPr>
              <a:t>Lindbom</a:t>
            </a:r>
            <a:r>
              <a:rPr lang="en-US" sz="2400" dirty="0">
                <a:solidFill>
                  <a:srgbClr val="FFFFFF"/>
                </a:solidFill>
              </a:rPr>
              <a:t>, </a:t>
            </a:r>
            <a:r>
              <a:rPr lang="en-US" sz="2400" dirty="0" err="1">
                <a:solidFill>
                  <a:srgbClr val="FFFFFF"/>
                </a:solidFill>
              </a:rPr>
              <a:t>såg</a:t>
            </a:r>
            <a:r>
              <a:rPr lang="en-US" sz="2400" dirty="0">
                <a:solidFill>
                  <a:srgbClr val="FFFFFF"/>
                </a:solidFill>
              </a:rPr>
              <a:t> inga hinder </a:t>
            </a:r>
            <a:r>
              <a:rPr lang="en-US" sz="2400" dirty="0" err="1">
                <a:solidFill>
                  <a:srgbClr val="FFFFFF"/>
                </a:solidFill>
              </a:rPr>
              <a:t>att</a:t>
            </a:r>
            <a:r>
              <a:rPr lang="en-US" sz="2400" dirty="0">
                <a:solidFill>
                  <a:srgbClr val="FFFFFF"/>
                </a:solidFill>
              </a:rPr>
              <a:t> </a:t>
            </a:r>
            <a:r>
              <a:rPr lang="en-US" sz="2400" dirty="0" err="1">
                <a:solidFill>
                  <a:srgbClr val="FFFFFF"/>
                </a:solidFill>
              </a:rPr>
              <a:t>spela</a:t>
            </a:r>
            <a:r>
              <a:rPr lang="en-US" sz="2400" dirty="0">
                <a:solidFill>
                  <a:srgbClr val="FFFFFF"/>
                </a:solidFill>
              </a:rPr>
              <a:t> </a:t>
            </a:r>
            <a:r>
              <a:rPr lang="en-US" sz="2400" dirty="0" err="1">
                <a:solidFill>
                  <a:srgbClr val="FFFFFF"/>
                </a:solidFill>
              </a:rPr>
              <a:t>enstaka</a:t>
            </a:r>
            <a:r>
              <a:rPr lang="en-US" sz="2400" dirty="0">
                <a:solidFill>
                  <a:srgbClr val="FFFFFF"/>
                </a:solidFill>
              </a:rPr>
              <a:t> matcher </a:t>
            </a:r>
            <a:r>
              <a:rPr lang="en-US" sz="2400" dirty="0" err="1">
                <a:solidFill>
                  <a:srgbClr val="FFFFFF"/>
                </a:solidFill>
              </a:rPr>
              <a:t>enligt</a:t>
            </a:r>
            <a:r>
              <a:rPr lang="en-US" sz="2400" dirty="0">
                <a:solidFill>
                  <a:srgbClr val="FFFFFF"/>
                </a:solidFill>
              </a:rPr>
              <a:t> FHM:s </a:t>
            </a:r>
            <a:r>
              <a:rPr lang="en-US" sz="2400" dirty="0" err="1">
                <a:solidFill>
                  <a:srgbClr val="FFFFFF"/>
                </a:solidFill>
              </a:rPr>
              <a:t>rekommendationer</a:t>
            </a:r>
            <a:r>
              <a:rPr lang="en-US" sz="2400" dirty="0">
                <a:solidFill>
                  <a:srgbClr val="FFFFFF"/>
                </a:solidFill>
              </a:rPr>
              <a:t> vid </a:t>
            </a:r>
            <a:r>
              <a:rPr lang="en-US" sz="2400" dirty="0" err="1">
                <a:solidFill>
                  <a:srgbClr val="FFFFFF"/>
                </a:solidFill>
              </a:rPr>
              <a:t>kontakt</a:t>
            </a:r>
            <a:r>
              <a:rPr lang="en-US" sz="2400" dirty="0">
                <a:solidFill>
                  <a:srgbClr val="FFFFFF"/>
                </a:solidFill>
              </a:rPr>
              <a:t> </a:t>
            </a:r>
            <a:r>
              <a:rPr lang="en-US" sz="2400" dirty="0" err="1">
                <a:solidFill>
                  <a:srgbClr val="FFFFFF"/>
                </a:solidFill>
              </a:rPr>
              <a:t>måndag</a:t>
            </a:r>
            <a:r>
              <a:rPr lang="en-US" sz="2400" dirty="0">
                <a:solidFill>
                  <a:srgbClr val="FFFFFF"/>
                </a:solidFill>
              </a:rPr>
              <a:t> 8 </a:t>
            </a:r>
            <a:r>
              <a:rPr lang="en-US" sz="2400" dirty="0" err="1">
                <a:solidFill>
                  <a:srgbClr val="FFFFFF"/>
                </a:solidFill>
              </a:rPr>
              <a:t>februari</a:t>
            </a:r>
            <a:r>
              <a:rPr lang="en-US" sz="2400" dirty="0">
                <a:solidFill>
                  <a:srgbClr val="FFFFFF"/>
                </a:solidFill>
              </a:rPr>
              <a:t>.</a:t>
            </a:r>
            <a:br>
              <a:rPr lang="en-US" sz="2400" dirty="0">
                <a:solidFill>
                  <a:srgbClr val="FFFFFF"/>
                </a:solidFill>
              </a:rPr>
            </a:br>
            <a:br>
              <a:rPr lang="en-US" sz="2400" dirty="0">
                <a:solidFill>
                  <a:srgbClr val="FFFFFF"/>
                </a:solidFill>
              </a:rPr>
            </a:br>
            <a:r>
              <a:rPr lang="en-US" sz="2400" u="sng" dirty="0" err="1">
                <a:solidFill>
                  <a:srgbClr val="FFFF00"/>
                </a:solidFill>
              </a:rPr>
              <a:t>Länsstyrelsen</a:t>
            </a:r>
            <a:r>
              <a:rPr lang="en-US" sz="2400" dirty="0">
                <a:solidFill>
                  <a:srgbClr val="FFFFFF"/>
                </a:solidFill>
              </a:rPr>
              <a:t> </a:t>
            </a:r>
            <a:r>
              <a:rPr lang="en-US" sz="2400" dirty="0" err="1">
                <a:solidFill>
                  <a:srgbClr val="FFFFFF"/>
                </a:solidFill>
              </a:rPr>
              <a:t>meddelade</a:t>
            </a:r>
            <a:r>
              <a:rPr lang="en-US" sz="2400" dirty="0">
                <a:solidFill>
                  <a:srgbClr val="FFFFFF"/>
                </a:solidFill>
              </a:rPr>
              <a:t> </a:t>
            </a:r>
            <a:r>
              <a:rPr lang="en-US" sz="2400" dirty="0" err="1">
                <a:solidFill>
                  <a:srgbClr val="FFFFFF"/>
                </a:solidFill>
              </a:rPr>
              <a:t>kort</a:t>
            </a:r>
            <a:r>
              <a:rPr lang="en-US" sz="2400" dirty="0">
                <a:solidFill>
                  <a:srgbClr val="FFFFFF"/>
                </a:solidFill>
              </a:rPr>
              <a:t> </a:t>
            </a:r>
            <a:r>
              <a:rPr lang="en-US" sz="2400" dirty="0" err="1">
                <a:solidFill>
                  <a:srgbClr val="FFFFFF"/>
                </a:solidFill>
              </a:rPr>
              <a:t>att</a:t>
            </a:r>
            <a:r>
              <a:rPr lang="en-US" sz="2400" dirty="0">
                <a:solidFill>
                  <a:srgbClr val="FFFFFF"/>
                </a:solidFill>
              </a:rPr>
              <a:t> de </a:t>
            </a:r>
            <a:r>
              <a:rPr lang="en-US" sz="2400" dirty="0" err="1">
                <a:solidFill>
                  <a:srgbClr val="FFFFFF"/>
                </a:solidFill>
              </a:rPr>
              <a:t>endast</a:t>
            </a:r>
            <a:r>
              <a:rPr lang="en-US" sz="2400" dirty="0">
                <a:solidFill>
                  <a:srgbClr val="FFFFFF"/>
                </a:solidFill>
              </a:rPr>
              <a:t> hade </a:t>
            </a:r>
            <a:r>
              <a:rPr lang="en-US" sz="2400" dirty="0" err="1">
                <a:solidFill>
                  <a:srgbClr val="FFFFFF"/>
                </a:solidFill>
              </a:rPr>
              <a:t>tillsynsansvaret</a:t>
            </a:r>
            <a:r>
              <a:rPr lang="en-US" sz="2400" dirty="0">
                <a:solidFill>
                  <a:srgbClr val="FFFFFF"/>
                </a:solidFill>
              </a:rPr>
              <a:t> </a:t>
            </a:r>
            <a:r>
              <a:rPr lang="en-US" sz="2400" dirty="0" err="1">
                <a:solidFill>
                  <a:srgbClr val="FFFFFF"/>
                </a:solidFill>
              </a:rPr>
              <a:t>och</a:t>
            </a:r>
            <a:r>
              <a:rPr lang="en-US" sz="2400" dirty="0">
                <a:solidFill>
                  <a:srgbClr val="FFFFFF"/>
                </a:solidFill>
              </a:rPr>
              <a:t> </a:t>
            </a:r>
            <a:r>
              <a:rPr lang="en-US" sz="2400" dirty="0" err="1">
                <a:solidFill>
                  <a:srgbClr val="FFFFFF"/>
                </a:solidFill>
              </a:rPr>
              <a:t>att</a:t>
            </a:r>
            <a:r>
              <a:rPr lang="en-US" sz="2400" dirty="0">
                <a:solidFill>
                  <a:srgbClr val="FFFFFF"/>
                </a:solidFill>
              </a:rPr>
              <a:t> man </a:t>
            </a:r>
            <a:r>
              <a:rPr lang="en-US" sz="2400" dirty="0" err="1">
                <a:solidFill>
                  <a:srgbClr val="FFFFFF"/>
                </a:solidFill>
              </a:rPr>
              <a:t>skall</a:t>
            </a:r>
            <a:r>
              <a:rPr lang="en-US" sz="2400" dirty="0">
                <a:solidFill>
                  <a:srgbClr val="FFFFFF"/>
                </a:solidFill>
              </a:rPr>
              <a:t> </a:t>
            </a:r>
            <a:r>
              <a:rPr lang="en-US" sz="2400" dirty="0" err="1">
                <a:solidFill>
                  <a:srgbClr val="FFFFFF"/>
                </a:solidFill>
              </a:rPr>
              <a:t>följa</a:t>
            </a:r>
            <a:r>
              <a:rPr lang="en-US" sz="2400" dirty="0">
                <a:solidFill>
                  <a:srgbClr val="FFFFFF"/>
                </a:solidFill>
              </a:rPr>
              <a:t> </a:t>
            </a:r>
            <a:r>
              <a:rPr lang="en-US" sz="2400" dirty="0" err="1">
                <a:solidFill>
                  <a:srgbClr val="FFFFFF"/>
                </a:solidFill>
              </a:rPr>
              <a:t>lagstiftning</a:t>
            </a:r>
            <a:br>
              <a:rPr lang="en-US" sz="2400" dirty="0">
                <a:solidFill>
                  <a:srgbClr val="FFFFFF"/>
                </a:solidFill>
              </a:rPr>
            </a:br>
            <a:br>
              <a:rPr lang="en-US" sz="2400" dirty="0">
                <a:solidFill>
                  <a:srgbClr val="FFFFFF"/>
                </a:solidFill>
              </a:rPr>
            </a:br>
            <a:r>
              <a:rPr lang="en-US" sz="2400" dirty="0" err="1">
                <a:solidFill>
                  <a:srgbClr val="FFFFFF"/>
                </a:solidFill>
              </a:rPr>
              <a:t>Härefter</a:t>
            </a:r>
            <a:r>
              <a:rPr lang="en-US" sz="2400" dirty="0">
                <a:solidFill>
                  <a:srgbClr val="FFFFFF"/>
                </a:solidFill>
              </a:rPr>
              <a:t> </a:t>
            </a:r>
            <a:r>
              <a:rPr lang="en-US" sz="2400" dirty="0" err="1">
                <a:solidFill>
                  <a:srgbClr val="FFFFFF"/>
                </a:solidFill>
              </a:rPr>
              <a:t>skall</a:t>
            </a:r>
            <a:r>
              <a:rPr lang="en-US" sz="2400" u="sng" dirty="0">
                <a:solidFill>
                  <a:srgbClr val="FFFFFF"/>
                </a:solidFill>
              </a:rPr>
              <a:t> </a:t>
            </a:r>
            <a:r>
              <a:rPr lang="en-US" sz="2400" u="sng" dirty="0" err="1">
                <a:solidFill>
                  <a:srgbClr val="FFFF00"/>
                </a:solidFill>
              </a:rPr>
              <a:t>fritidscheferna</a:t>
            </a:r>
            <a:r>
              <a:rPr lang="en-US" sz="2400" u="sng" dirty="0">
                <a:solidFill>
                  <a:srgbClr val="FFFF00"/>
                </a:solidFill>
              </a:rPr>
              <a:t> </a:t>
            </a:r>
            <a:r>
              <a:rPr lang="en-US" sz="2400" u="sng" dirty="0" err="1">
                <a:solidFill>
                  <a:srgbClr val="FFFF00"/>
                </a:solidFill>
              </a:rPr>
              <a:t>i</a:t>
            </a:r>
            <a:r>
              <a:rPr lang="en-US" sz="2400" u="sng" dirty="0">
                <a:solidFill>
                  <a:srgbClr val="FFFF00"/>
                </a:solidFill>
              </a:rPr>
              <a:t> Dalarna </a:t>
            </a:r>
            <a:r>
              <a:rPr lang="en-US" sz="2400" dirty="0" err="1">
                <a:solidFill>
                  <a:srgbClr val="FFFFFF"/>
                </a:solidFill>
              </a:rPr>
              <a:t>gjort</a:t>
            </a:r>
            <a:r>
              <a:rPr lang="en-US" sz="2400" dirty="0">
                <a:solidFill>
                  <a:srgbClr val="FFFFFF"/>
                </a:solidFill>
              </a:rPr>
              <a:t> </a:t>
            </a:r>
            <a:r>
              <a:rPr lang="en-US" sz="2400" dirty="0" err="1">
                <a:solidFill>
                  <a:srgbClr val="FFFFFF"/>
                </a:solidFill>
              </a:rPr>
              <a:t>gemensam</a:t>
            </a:r>
            <a:r>
              <a:rPr lang="en-US" sz="2400" dirty="0">
                <a:solidFill>
                  <a:srgbClr val="FFFFFF"/>
                </a:solidFill>
              </a:rPr>
              <a:t> </a:t>
            </a:r>
            <a:r>
              <a:rPr lang="en-US" sz="2400" dirty="0" err="1">
                <a:solidFill>
                  <a:srgbClr val="FFFFFF"/>
                </a:solidFill>
              </a:rPr>
              <a:t>sak</a:t>
            </a:r>
            <a:r>
              <a:rPr lang="en-US" sz="2400" dirty="0">
                <a:solidFill>
                  <a:srgbClr val="FFFFFF"/>
                </a:solidFill>
              </a:rPr>
              <a:t> </a:t>
            </a:r>
            <a:r>
              <a:rPr lang="en-US" sz="2400" dirty="0" err="1">
                <a:solidFill>
                  <a:srgbClr val="FFFFFF"/>
                </a:solidFill>
              </a:rPr>
              <a:t>och</a:t>
            </a:r>
            <a:r>
              <a:rPr lang="en-US" sz="2400" dirty="0">
                <a:solidFill>
                  <a:srgbClr val="FFFFFF"/>
                </a:solidFill>
              </a:rPr>
              <a:t> </a:t>
            </a:r>
            <a:r>
              <a:rPr lang="en-US" sz="2400" dirty="0" err="1">
                <a:solidFill>
                  <a:srgbClr val="FFFFFF"/>
                </a:solidFill>
              </a:rPr>
              <a:t>beslutat</a:t>
            </a:r>
            <a:r>
              <a:rPr lang="en-US" sz="2400" dirty="0">
                <a:solidFill>
                  <a:srgbClr val="FFFFFF"/>
                </a:solidFill>
              </a:rPr>
              <a:t> </a:t>
            </a:r>
            <a:r>
              <a:rPr lang="en-US" sz="2400" dirty="0" err="1">
                <a:solidFill>
                  <a:srgbClr val="FFFFFF"/>
                </a:solidFill>
              </a:rPr>
              <a:t>att</a:t>
            </a:r>
            <a:r>
              <a:rPr lang="en-US" sz="2400" dirty="0">
                <a:solidFill>
                  <a:srgbClr val="FFFFFF"/>
                </a:solidFill>
              </a:rPr>
              <a:t> </a:t>
            </a:r>
            <a:r>
              <a:rPr lang="en-US" sz="2400" dirty="0" err="1">
                <a:solidFill>
                  <a:srgbClr val="FFFFFF"/>
                </a:solidFill>
              </a:rPr>
              <a:t>inte</a:t>
            </a:r>
            <a:r>
              <a:rPr lang="en-US" sz="2400" dirty="0">
                <a:solidFill>
                  <a:srgbClr val="FFFFFF"/>
                </a:solidFill>
              </a:rPr>
              <a:t> </a:t>
            </a:r>
            <a:r>
              <a:rPr lang="en-US" sz="2400" dirty="0" err="1">
                <a:solidFill>
                  <a:srgbClr val="FFFFFF"/>
                </a:solidFill>
              </a:rPr>
              <a:t>tillåta</a:t>
            </a:r>
            <a:r>
              <a:rPr lang="en-US" sz="2400" dirty="0">
                <a:solidFill>
                  <a:srgbClr val="FFFFFF"/>
                </a:solidFill>
              </a:rPr>
              <a:t> </a:t>
            </a:r>
            <a:r>
              <a:rPr lang="en-US" sz="2400" dirty="0" err="1">
                <a:solidFill>
                  <a:srgbClr val="FFFFFF"/>
                </a:solidFill>
              </a:rPr>
              <a:t>matchspel</a:t>
            </a:r>
            <a:r>
              <a:rPr lang="en-US" sz="2400" dirty="0">
                <a:solidFill>
                  <a:srgbClr val="FFFFFF"/>
                </a:solidFill>
              </a:rPr>
              <a:t>  </a:t>
            </a:r>
            <a:r>
              <a:rPr lang="en-US" sz="2400" dirty="0" err="1">
                <a:solidFill>
                  <a:srgbClr val="FFFFFF"/>
                </a:solidFill>
              </a:rPr>
              <a:t>förutom</a:t>
            </a:r>
            <a:r>
              <a:rPr lang="en-US" sz="2400" dirty="0">
                <a:solidFill>
                  <a:srgbClr val="FFFFFF"/>
                </a:solidFill>
              </a:rPr>
              <a:t> </a:t>
            </a:r>
            <a:r>
              <a:rPr lang="en-US" sz="2400" dirty="0" err="1">
                <a:solidFill>
                  <a:srgbClr val="FFFFFF"/>
                </a:solidFill>
              </a:rPr>
              <a:t>inom</a:t>
            </a:r>
            <a:r>
              <a:rPr lang="en-US" sz="2400" dirty="0">
                <a:solidFill>
                  <a:srgbClr val="FFFFFF"/>
                </a:solidFill>
              </a:rPr>
              <a:t> den </a:t>
            </a:r>
            <a:r>
              <a:rPr lang="en-US" sz="2400" dirty="0" err="1">
                <a:solidFill>
                  <a:srgbClr val="FFFFFF"/>
                </a:solidFill>
              </a:rPr>
              <a:t>egna</a:t>
            </a:r>
            <a:r>
              <a:rPr lang="en-US" sz="2400" dirty="0">
                <a:solidFill>
                  <a:srgbClr val="FFFFFF"/>
                </a:solidFill>
              </a:rPr>
              <a:t> </a:t>
            </a:r>
            <a:r>
              <a:rPr lang="en-US" sz="2400" dirty="0" err="1">
                <a:solidFill>
                  <a:srgbClr val="FFFFFF"/>
                </a:solidFill>
              </a:rPr>
              <a:t>kommunens</a:t>
            </a:r>
            <a:r>
              <a:rPr lang="en-US" sz="2400" dirty="0">
                <a:solidFill>
                  <a:srgbClr val="FFFFFF"/>
                </a:solidFill>
              </a:rPr>
              <a:t> </a:t>
            </a:r>
            <a:r>
              <a:rPr lang="en-US" sz="2400" dirty="0" err="1">
                <a:solidFill>
                  <a:srgbClr val="FFFFFF"/>
                </a:solidFill>
              </a:rPr>
              <a:t>föreningar</a:t>
            </a:r>
            <a:r>
              <a:rPr lang="en-US" sz="2400" dirty="0">
                <a:solidFill>
                  <a:srgbClr val="FFFFFF"/>
                </a:solidFill>
              </a:rPr>
              <a:t>.</a:t>
            </a:r>
            <a:br>
              <a:rPr lang="en-US" sz="2400" dirty="0">
                <a:solidFill>
                  <a:srgbClr val="FFFFFF"/>
                </a:solidFill>
              </a:rPr>
            </a:br>
            <a:br>
              <a:rPr lang="en-US" sz="2400" dirty="0">
                <a:solidFill>
                  <a:srgbClr val="FFFFFF"/>
                </a:solidFill>
              </a:rPr>
            </a:br>
            <a:r>
              <a:rPr lang="en-US" sz="2400" dirty="0">
                <a:solidFill>
                  <a:srgbClr val="FFFFFF"/>
                </a:solidFill>
              </a:rPr>
              <a:t>   </a:t>
            </a:r>
            <a:r>
              <a:rPr lang="en-US" sz="2400" dirty="0">
                <a:solidFill>
                  <a:srgbClr val="FFFF00"/>
                </a:solidFill>
              </a:rPr>
              <a:t>I </a:t>
            </a:r>
            <a:r>
              <a:rPr lang="en-US" sz="2400" dirty="0" err="1">
                <a:solidFill>
                  <a:srgbClr val="FFFF00"/>
                </a:solidFill>
              </a:rPr>
              <a:t>dokumetet</a:t>
            </a:r>
            <a:r>
              <a:rPr lang="en-US" sz="2400" dirty="0">
                <a:solidFill>
                  <a:srgbClr val="FFFF00"/>
                </a:solidFill>
              </a:rPr>
              <a:t> </a:t>
            </a:r>
            <a:r>
              <a:rPr lang="en-US" sz="2400" dirty="0" err="1">
                <a:solidFill>
                  <a:srgbClr val="FFFF00"/>
                </a:solidFill>
              </a:rPr>
              <a:t>Punkt</a:t>
            </a:r>
            <a:r>
              <a:rPr lang="en-US" sz="2400" dirty="0">
                <a:solidFill>
                  <a:srgbClr val="FFFF00"/>
                </a:solidFill>
              </a:rPr>
              <a:t> 5, </a:t>
            </a:r>
            <a:r>
              <a:rPr lang="en-US" sz="2400" dirty="0" err="1">
                <a:solidFill>
                  <a:srgbClr val="FFFF00"/>
                </a:solidFill>
              </a:rPr>
              <a:t>stycke</a:t>
            </a:r>
            <a:r>
              <a:rPr lang="en-US" sz="2400" dirty="0">
                <a:solidFill>
                  <a:srgbClr val="FFFF00"/>
                </a:solidFill>
              </a:rPr>
              <a:t> V: </a:t>
            </a:r>
            <a:r>
              <a:rPr lang="en-US" sz="2400" dirty="0">
                <a:solidFill>
                  <a:schemeClr val="bg1"/>
                </a:solidFill>
              </a:rPr>
              <a:t>“</a:t>
            </a:r>
            <a:r>
              <a:rPr lang="en-US" sz="2400" dirty="0" err="1">
                <a:solidFill>
                  <a:schemeClr val="bg1"/>
                </a:solidFill>
              </a:rPr>
              <a:t>att</a:t>
            </a:r>
            <a:r>
              <a:rPr lang="en-US" sz="2400" dirty="0">
                <a:solidFill>
                  <a:schemeClr val="bg1"/>
                </a:solidFill>
              </a:rPr>
              <a:t> vi </a:t>
            </a:r>
            <a:r>
              <a:rPr lang="en-US" sz="2400" dirty="0" err="1">
                <a:solidFill>
                  <a:schemeClr val="bg1"/>
                </a:solidFill>
              </a:rPr>
              <a:t>håller</a:t>
            </a:r>
            <a:r>
              <a:rPr lang="en-US" sz="2400" dirty="0">
                <a:solidFill>
                  <a:schemeClr val="bg1"/>
                </a:solidFill>
              </a:rPr>
              <a:t> </a:t>
            </a:r>
            <a:r>
              <a:rPr lang="en-US" sz="2400" dirty="0" err="1">
                <a:solidFill>
                  <a:schemeClr val="bg1"/>
                </a:solidFill>
              </a:rPr>
              <a:t>oss</a:t>
            </a:r>
            <a:r>
              <a:rPr lang="en-US" sz="2400" dirty="0">
                <a:solidFill>
                  <a:schemeClr val="bg1"/>
                </a:solidFill>
              </a:rPr>
              <a:t> </a:t>
            </a:r>
            <a:r>
              <a:rPr lang="en-US" sz="2400" dirty="0" err="1">
                <a:solidFill>
                  <a:schemeClr val="bg1"/>
                </a:solidFill>
              </a:rPr>
              <a:t>uppdaterade</a:t>
            </a:r>
            <a:r>
              <a:rPr lang="en-US" sz="2400" dirty="0">
                <a:solidFill>
                  <a:schemeClr val="bg1"/>
                </a:solidFill>
              </a:rPr>
              <a:t> mot </a:t>
            </a:r>
            <a:r>
              <a:rPr lang="en-US" sz="2400" dirty="0" err="1">
                <a:solidFill>
                  <a:schemeClr val="bg2">
                    <a:lumMod val="10000"/>
                  </a:schemeClr>
                </a:solidFill>
              </a:rPr>
              <a:t>kommun</a:t>
            </a:r>
            <a:r>
              <a:rPr lang="en-US" sz="2400" dirty="0">
                <a:solidFill>
                  <a:schemeClr val="bg2">
                    <a:lumMod val="10000"/>
                  </a:schemeClr>
                </a:solidFill>
              </a:rPr>
              <a:t> </a:t>
            </a:r>
            <a:r>
              <a:rPr lang="en-US" sz="2400" dirty="0" err="1">
                <a:solidFill>
                  <a:schemeClr val="bg2">
                    <a:lumMod val="10000"/>
                  </a:schemeClr>
                </a:solidFill>
              </a:rPr>
              <a:t>och</a:t>
            </a:r>
            <a:r>
              <a:rPr lang="en-US" sz="2400" dirty="0">
                <a:solidFill>
                  <a:schemeClr val="bg2">
                    <a:lumMod val="10000"/>
                  </a:schemeClr>
                </a:solidFill>
              </a:rPr>
              <a:t> </a:t>
            </a:r>
            <a:r>
              <a:rPr lang="en-US" sz="2400" dirty="0" err="1">
                <a:solidFill>
                  <a:schemeClr val="bg2">
                    <a:lumMod val="10000"/>
                  </a:schemeClr>
                </a:solidFill>
              </a:rPr>
              <a:t>hallägare</a:t>
            </a:r>
            <a:r>
              <a:rPr lang="en-US" sz="2400" dirty="0">
                <a:solidFill>
                  <a:schemeClr val="bg2">
                    <a:lumMod val="10000"/>
                  </a:schemeClr>
                </a:solidFill>
              </a:rPr>
              <a:t> </a:t>
            </a:r>
            <a:r>
              <a:rPr lang="en-US" sz="2400" dirty="0" err="1">
                <a:solidFill>
                  <a:schemeClr val="bg1"/>
                </a:solidFill>
              </a:rPr>
              <a:t>kring</a:t>
            </a:r>
            <a:r>
              <a:rPr lang="en-US" sz="2400" dirty="0">
                <a:solidFill>
                  <a:schemeClr val="bg1"/>
                </a:solidFill>
              </a:rPr>
              <a:t> </a:t>
            </a:r>
            <a:r>
              <a:rPr lang="en-US" sz="2400" dirty="0" err="1">
                <a:solidFill>
                  <a:schemeClr val="bg1"/>
                </a:solidFill>
              </a:rPr>
              <a:t>vad</a:t>
            </a:r>
            <a:r>
              <a:rPr lang="en-US" sz="2400" dirty="0">
                <a:solidFill>
                  <a:schemeClr val="bg1"/>
                </a:solidFill>
              </a:rPr>
              <a:t> </a:t>
            </a:r>
            <a:r>
              <a:rPr lang="en-US" sz="2400" dirty="0" err="1">
                <a:solidFill>
                  <a:schemeClr val="bg1"/>
                </a:solidFill>
              </a:rPr>
              <a:t>som</a:t>
            </a:r>
            <a:r>
              <a:rPr lang="en-US" sz="2400" dirty="0">
                <a:solidFill>
                  <a:schemeClr val="bg1"/>
                </a:solidFill>
              </a:rPr>
              <a:t> </a:t>
            </a:r>
            <a:r>
              <a:rPr lang="en-US" sz="2400" dirty="0" err="1">
                <a:solidFill>
                  <a:schemeClr val="bg1"/>
                </a:solidFill>
              </a:rPr>
              <a:t>gäller</a:t>
            </a:r>
            <a:r>
              <a:rPr lang="en-US" sz="2400" dirty="0">
                <a:solidFill>
                  <a:schemeClr val="bg1"/>
                </a:solidFill>
              </a:rPr>
              <a:t> just er </a:t>
            </a:r>
            <a:r>
              <a:rPr lang="en-US" sz="2400" dirty="0" err="1">
                <a:solidFill>
                  <a:schemeClr val="bg1"/>
                </a:solidFill>
              </a:rPr>
              <a:t>förening</a:t>
            </a:r>
            <a:r>
              <a:rPr lang="en-US" sz="2400" dirty="0">
                <a:solidFill>
                  <a:schemeClr val="bg1"/>
                </a:solidFill>
              </a:rPr>
              <a:t>” </a:t>
            </a:r>
            <a:br>
              <a:rPr lang="en-US" sz="2400" dirty="0">
                <a:solidFill>
                  <a:schemeClr val="bg1"/>
                </a:solidFill>
              </a:rPr>
            </a:br>
            <a:endParaRPr lang="en-US" sz="2400" dirty="0">
              <a:solidFill>
                <a:schemeClr val="bg1"/>
              </a:solidFill>
            </a:endParaRPr>
          </a:p>
        </p:txBody>
      </p:sp>
    </p:spTree>
    <p:extLst>
      <p:ext uri="{BB962C8B-B14F-4D97-AF65-F5344CB8AC3E}">
        <p14:creationId xmlns:p14="http://schemas.microsoft.com/office/powerpoint/2010/main" val="417388266"/>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tshållare för innehåll 4">
            <a:extLst>
              <a:ext uri="{FF2B5EF4-FFF2-40B4-BE49-F238E27FC236}">
                <a16:creationId xmlns:a16="http://schemas.microsoft.com/office/drawing/2014/main" id="{1E228DD7-33E8-4C8E-8A55-5F0A51D6B8B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232C57F-9758-41DA-B6EE-9FF554910E1D}"/>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dirty="0" err="1">
                <a:solidFill>
                  <a:srgbClr val="FFFFFF"/>
                </a:solidFill>
              </a:rPr>
              <a:t>Anpassade</a:t>
            </a:r>
            <a:r>
              <a:rPr lang="en-US" sz="5200" dirty="0">
                <a:solidFill>
                  <a:srgbClr val="FFFFFF"/>
                </a:solidFill>
              </a:rPr>
              <a:t> </a:t>
            </a:r>
            <a:r>
              <a:rPr lang="en-US" sz="5200" dirty="0" err="1">
                <a:solidFill>
                  <a:srgbClr val="FFFFFF"/>
                </a:solidFill>
              </a:rPr>
              <a:t>Spelformer</a:t>
            </a:r>
            <a:br>
              <a:rPr lang="en-US" sz="5200" dirty="0">
                <a:solidFill>
                  <a:srgbClr val="FFFFFF"/>
                </a:solidFill>
              </a:rPr>
            </a:br>
            <a:r>
              <a:rPr lang="en-US" sz="5200" dirty="0">
                <a:solidFill>
                  <a:srgbClr val="FFFFFF"/>
                </a:solidFill>
              </a:rPr>
              <a:t>David Holst</a:t>
            </a:r>
          </a:p>
        </p:txBody>
      </p:sp>
    </p:spTree>
    <p:extLst>
      <p:ext uri="{BB962C8B-B14F-4D97-AF65-F5344CB8AC3E}">
        <p14:creationId xmlns:p14="http://schemas.microsoft.com/office/powerpoint/2010/main" val="166324930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9139055-340A-4B00-939F-6F627CF8CF4B}"/>
              </a:ext>
            </a:extLst>
          </p:cNvPr>
          <p:cNvSpPr>
            <a:spLocks noGrp="1"/>
          </p:cNvSpPr>
          <p:nvPr>
            <p:ph type="title"/>
          </p:nvPr>
        </p:nvSpPr>
        <p:spPr>
          <a:xfrm>
            <a:off x="5232400" y="600074"/>
            <a:ext cx="6124576" cy="5069205"/>
          </a:xfrm>
        </p:spPr>
        <p:txBody>
          <a:bodyPr vert="horz" lIns="91440" tIns="45720" rIns="91440" bIns="45720" rtlCol="0" anchor="b">
            <a:normAutofit/>
          </a:bodyPr>
          <a:lstStyle/>
          <a:p>
            <a:pPr algn="ctr"/>
            <a:r>
              <a:rPr lang="en-US" sz="5400" b="1" dirty="0">
                <a:solidFill>
                  <a:srgbClr val="FFFF00"/>
                </a:solidFill>
              </a:rPr>
              <a:t>TV-</a:t>
            </a:r>
            <a:r>
              <a:rPr lang="en-US" sz="5400" b="1" dirty="0" err="1">
                <a:solidFill>
                  <a:srgbClr val="FFFF00"/>
                </a:solidFill>
              </a:rPr>
              <a:t>Pucken</a:t>
            </a:r>
            <a:r>
              <a:rPr lang="en-US" sz="5400" b="1" dirty="0">
                <a:solidFill>
                  <a:srgbClr val="FFFF00"/>
                </a:solidFill>
              </a:rPr>
              <a:t> </a:t>
            </a:r>
            <a:r>
              <a:rPr lang="en-US" sz="5400" b="1" dirty="0" err="1">
                <a:solidFill>
                  <a:srgbClr val="FFFF00"/>
                </a:solidFill>
              </a:rPr>
              <a:t>Kval</a:t>
            </a:r>
            <a:r>
              <a:rPr lang="en-US" sz="5400" b="1" dirty="0">
                <a:solidFill>
                  <a:srgbClr val="FFFF00"/>
                </a:solidFill>
              </a:rPr>
              <a:t> 2021</a:t>
            </a:r>
            <a:br>
              <a:rPr lang="en-US" sz="2300" dirty="0">
                <a:solidFill>
                  <a:schemeClr val="bg1"/>
                </a:solidFill>
              </a:rPr>
            </a:br>
            <a:r>
              <a:rPr lang="en-US" sz="2300" dirty="0" err="1">
                <a:solidFill>
                  <a:schemeClr val="bg1"/>
                </a:solidFill>
              </a:rPr>
              <a:t>Inställda</a:t>
            </a:r>
            <a:r>
              <a:rPr lang="en-US" sz="2300" dirty="0">
                <a:solidFill>
                  <a:schemeClr val="bg1"/>
                </a:solidFill>
              </a:rPr>
              <a:t> </a:t>
            </a:r>
            <a:r>
              <a:rPr lang="en-US" sz="2300" dirty="0" err="1">
                <a:solidFill>
                  <a:schemeClr val="bg1"/>
                </a:solidFill>
              </a:rPr>
              <a:t>kvalet</a:t>
            </a:r>
            <a:r>
              <a:rPr lang="en-US" sz="2300" dirty="0">
                <a:solidFill>
                  <a:schemeClr val="bg1"/>
                </a:solidFill>
              </a:rPr>
              <a:t> 2020 </a:t>
            </a:r>
            <a:r>
              <a:rPr lang="en-US" sz="2300" dirty="0" err="1">
                <a:solidFill>
                  <a:schemeClr val="bg1"/>
                </a:solidFill>
              </a:rPr>
              <a:t>gav</a:t>
            </a:r>
            <a:r>
              <a:rPr lang="en-US" sz="2300" dirty="0">
                <a:solidFill>
                  <a:schemeClr val="bg1"/>
                </a:solidFill>
              </a:rPr>
              <a:t> </a:t>
            </a:r>
            <a:r>
              <a:rPr lang="en-US" sz="2300" dirty="0" err="1">
                <a:solidFill>
                  <a:schemeClr val="bg1"/>
                </a:solidFill>
              </a:rPr>
              <a:t>oss</a:t>
            </a:r>
            <a:r>
              <a:rPr lang="en-US" sz="2300" dirty="0">
                <a:solidFill>
                  <a:schemeClr val="bg1"/>
                </a:solidFill>
              </a:rPr>
              <a:t> </a:t>
            </a:r>
            <a:r>
              <a:rPr lang="en-US" sz="2300" dirty="0" err="1">
                <a:solidFill>
                  <a:schemeClr val="bg1"/>
                </a:solidFill>
              </a:rPr>
              <a:t>nytt</a:t>
            </a:r>
            <a:r>
              <a:rPr lang="en-US" sz="2300" dirty="0">
                <a:solidFill>
                  <a:schemeClr val="bg1"/>
                </a:solidFill>
              </a:rPr>
              <a:t> </a:t>
            </a:r>
            <a:r>
              <a:rPr lang="en-US" sz="2300" dirty="0" err="1">
                <a:solidFill>
                  <a:schemeClr val="bg1"/>
                </a:solidFill>
              </a:rPr>
              <a:t>erbjudande</a:t>
            </a:r>
            <a:r>
              <a:rPr lang="en-US" sz="2300" dirty="0">
                <a:solidFill>
                  <a:schemeClr val="bg1"/>
                </a:solidFill>
              </a:rPr>
              <a:t> </a:t>
            </a:r>
            <a:r>
              <a:rPr lang="en-US" sz="2300" dirty="0" err="1">
                <a:solidFill>
                  <a:schemeClr val="bg1"/>
                </a:solidFill>
              </a:rPr>
              <a:t>för</a:t>
            </a:r>
            <a:r>
              <a:rPr lang="en-US" sz="2300" dirty="0">
                <a:solidFill>
                  <a:schemeClr val="bg1"/>
                </a:solidFill>
              </a:rPr>
              <a:t> 2021</a:t>
            </a:r>
            <a:br>
              <a:rPr lang="en-US" sz="2300" dirty="0">
                <a:solidFill>
                  <a:schemeClr val="bg1"/>
                </a:solidFill>
              </a:rPr>
            </a:br>
            <a:br>
              <a:rPr lang="en-US" sz="2300" dirty="0">
                <a:solidFill>
                  <a:schemeClr val="bg1"/>
                </a:solidFill>
              </a:rPr>
            </a:br>
            <a:r>
              <a:rPr lang="en-US" sz="2300" u="sng" dirty="0" err="1">
                <a:solidFill>
                  <a:schemeClr val="bg1"/>
                </a:solidFill>
              </a:rPr>
              <a:t>Speldatum</a:t>
            </a:r>
            <a:r>
              <a:rPr lang="en-US" sz="2300" dirty="0">
                <a:solidFill>
                  <a:schemeClr val="bg1"/>
                </a:solidFill>
              </a:rPr>
              <a:t> </a:t>
            </a:r>
            <a:r>
              <a:rPr lang="en-US" sz="2300" dirty="0" err="1">
                <a:solidFill>
                  <a:schemeClr val="bg1"/>
                </a:solidFill>
              </a:rPr>
              <a:t>och</a:t>
            </a:r>
            <a:r>
              <a:rPr lang="en-US" sz="2300" dirty="0">
                <a:solidFill>
                  <a:schemeClr val="bg1"/>
                </a:solidFill>
              </a:rPr>
              <a:t> </a:t>
            </a:r>
            <a:r>
              <a:rPr lang="en-US" sz="2300" u="sng" dirty="0" err="1">
                <a:solidFill>
                  <a:schemeClr val="bg1"/>
                </a:solidFill>
              </a:rPr>
              <a:t>arenor</a:t>
            </a:r>
            <a:r>
              <a:rPr lang="en-US" sz="2300" dirty="0">
                <a:solidFill>
                  <a:schemeClr val="bg1"/>
                </a:solidFill>
              </a:rPr>
              <a:t> </a:t>
            </a:r>
            <a:r>
              <a:rPr lang="en-US" sz="2300" dirty="0" err="1">
                <a:solidFill>
                  <a:schemeClr val="bg1"/>
                </a:solidFill>
              </a:rPr>
              <a:t>är</a:t>
            </a:r>
            <a:r>
              <a:rPr lang="en-US" sz="2300" dirty="0">
                <a:solidFill>
                  <a:schemeClr val="bg1"/>
                </a:solidFill>
              </a:rPr>
              <a:t> </a:t>
            </a:r>
            <a:r>
              <a:rPr lang="en-US" sz="2300" dirty="0" err="1">
                <a:solidFill>
                  <a:schemeClr val="bg1"/>
                </a:solidFill>
              </a:rPr>
              <a:t>planerade</a:t>
            </a:r>
            <a:r>
              <a:rPr lang="en-US" sz="2300" dirty="0">
                <a:solidFill>
                  <a:schemeClr val="bg1"/>
                </a:solidFill>
              </a:rPr>
              <a:t> till:</a:t>
            </a:r>
            <a:br>
              <a:rPr lang="en-US" sz="2300" dirty="0">
                <a:solidFill>
                  <a:schemeClr val="bg1"/>
                </a:solidFill>
              </a:rPr>
            </a:br>
            <a:br>
              <a:rPr lang="en-US" sz="2300" dirty="0">
                <a:solidFill>
                  <a:schemeClr val="bg1"/>
                </a:solidFill>
              </a:rPr>
            </a:br>
            <a:r>
              <a:rPr lang="en-US" sz="2300" dirty="0" err="1">
                <a:solidFill>
                  <a:schemeClr val="bg1"/>
                </a:solidFill>
              </a:rPr>
              <a:t>Killar</a:t>
            </a:r>
            <a:r>
              <a:rPr lang="en-US" sz="2300" dirty="0">
                <a:solidFill>
                  <a:schemeClr val="bg1"/>
                </a:solidFill>
              </a:rPr>
              <a:t> 3/9 – 5/9 </a:t>
            </a:r>
            <a:r>
              <a:rPr lang="en-US" sz="2300" dirty="0" err="1">
                <a:solidFill>
                  <a:schemeClr val="bg1"/>
                </a:solidFill>
              </a:rPr>
              <a:t>Leksand</a:t>
            </a:r>
            <a:r>
              <a:rPr lang="en-US" sz="2300" dirty="0">
                <a:solidFill>
                  <a:schemeClr val="bg1"/>
                </a:solidFill>
              </a:rPr>
              <a:t> (Falun)</a:t>
            </a:r>
            <a:br>
              <a:rPr lang="en-US" sz="2300" dirty="0">
                <a:solidFill>
                  <a:schemeClr val="bg1"/>
                </a:solidFill>
              </a:rPr>
            </a:br>
            <a:br>
              <a:rPr lang="en-US" sz="2300" dirty="0">
                <a:solidFill>
                  <a:schemeClr val="bg1"/>
                </a:solidFill>
              </a:rPr>
            </a:br>
            <a:r>
              <a:rPr lang="en-US" sz="2300" dirty="0" err="1">
                <a:solidFill>
                  <a:schemeClr val="bg1"/>
                </a:solidFill>
              </a:rPr>
              <a:t>Tjejer</a:t>
            </a:r>
            <a:r>
              <a:rPr lang="en-US" sz="2300" dirty="0">
                <a:solidFill>
                  <a:schemeClr val="bg1"/>
                </a:solidFill>
              </a:rPr>
              <a:t> 17/9-19/9 alt. 24/9-26/9 Mora</a:t>
            </a:r>
            <a:br>
              <a:rPr lang="en-US" sz="2300" dirty="0">
                <a:solidFill>
                  <a:schemeClr val="bg1"/>
                </a:solidFill>
              </a:rPr>
            </a:br>
            <a:br>
              <a:rPr lang="en-US" sz="2300" dirty="0">
                <a:solidFill>
                  <a:schemeClr val="bg1"/>
                </a:solidFill>
              </a:rPr>
            </a:br>
            <a:r>
              <a:rPr lang="en-US" sz="2300" dirty="0">
                <a:solidFill>
                  <a:schemeClr val="bg1"/>
                </a:solidFill>
              </a:rPr>
              <a:t>Samma </a:t>
            </a:r>
            <a:r>
              <a:rPr lang="en-US" sz="2300" dirty="0" err="1">
                <a:solidFill>
                  <a:schemeClr val="bg1"/>
                </a:solidFill>
              </a:rPr>
              <a:t>gruppindelning</a:t>
            </a:r>
            <a:r>
              <a:rPr lang="en-US" sz="2300" dirty="0">
                <a:solidFill>
                  <a:schemeClr val="bg1"/>
                </a:solidFill>
              </a:rPr>
              <a:t> </a:t>
            </a:r>
            <a:r>
              <a:rPr lang="en-US" sz="2300" dirty="0" err="1">
                <a:solidFill>
                  <a:schemeClr val="bg1"/>
                </a:solidFill>
              </a:rPr>
              <a:t>som</a:t>
            </a:r>
            <a:r>
              <a:rPr lang="en-US" sz="2300" dirty="0">
                <a:solidFill>
                  <a:schemeClr val="bg1"/>
                </a:solidFill>
              </a:rPr>
              <a:t> 2020</a:t>
            </a:r>
            <a:br>
              <a:rPr lang="en-US" sz="2300" dirty="0">
                <a:solidFill>
                  <a:schemeClr val="bg1"/>
                </a:solidFill>
              </a:rPr>
            </a:br>
            <a:br>
              <a:rPr lang="en-US" sz="2300" dirty="0">
                <a:solidFill>
                  <a:schemeClr val="bg1"/>
                </a:solidFill>
              </a:rPr>
            </a:br>
            <a:endParaRPr lang="en-US" sz="2300" dirty="0">
              <a:solidFill>
                <a:schemeClr val="bg1"/>
              </a:solidFill>
            </a:endParaRPr>
          </a:p>
        </p:txBody>
      </p:sp>
      <p:pic>
        <p:nvPicPr>
          <p:cNvPr id="5" name="Platshållare för innehåll 4">
            <a:extLst>
              <a:ext uri="{FF2B5EF4-FFF2-40B4-BE49-F238E27FC236}">
                <a16:creationId xmlns:a16="http://schemas.microsoft.com/office/drawing/2014/main" id="{4093FB5E-065A-4B68-BD5A-A90117F4469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9" name="Group 18">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20" name="Freeform: Shape 19">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0">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8273757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80B4FB5-369F-41D4-A525-F209DD76A64A}"/>
              </a:ext>
            </a:extLst>
          </p:cNvPr>
          <p:cNvSpPr>
            <a:spLocks noGrp="1"/>
          </p:cNvSpPr>
          <p:nvPr>
            <p:ph type="title"/>
          </p:nvPr>
        </p:nvSpPr>
        <p:spPr>
          <a:xfrm>
            <a:off x="5508207" y="796065"/>
            <a:ext cx="6124576" cy="5507915"/>
          </a:xfrm>
        </p:spPr>
        <p:txBody>
          <a:bodyPr vert="horz" lIns="91440" tIns="45720" rIns="91440" bIns="45720" rtlCol="0" anchor="b">
            <a:noAutofit/>
          </a:bodyPr>
          <a:lstStyle/>
          <a:p>
            <a:pPr algn="ctr"/>
            <a:br>
              <a:rPr lang="en-US" sz="2800" dirty="0">
                <a:solidFill>
                  <a:srgbClr val="FFFF00"/>
                </a:solidFill>
              </a:rPr>
            </a:br>
            <a:br>
              <a:rPr lang="en-US" sz="2800" dirty="0">
                <a:solidFill>
                  <a:srgbClr val="FFFF00"/>
                </a:solidFill>
              </a:rPr>
            </a:br>
            <a:r>
              <a:rPr lang="en-US" sz="3600" b="1" u="sng" dirty="0" err="1">
                <a:solidFill>
                  <a:srgbClr val="FFFF00"/>
                </a:solidFill>
              </a:rPr>
              <a:t>Distriktslagsverksamheten</a:t>
            </a:r>
            <a:br>
              <a:rPr lang="en-US" sz="3600" b="1" u="sng" dirty="0">
                <a:solidFill>
                  <a:srgbClr val="FFFF00"/>
                </a:solidFill>
              </a:rPr>
            </a:br>
            <a:r>
              <a:rPr lang="en-US" sz="2800" dirty="0">
                <a:solidFill>
                  <a:srgbClr val="FFFF00"/>
                </a:solidFill>
              </a:rPr>
              <a:t>Jan Eljas </a:t>
            </a:r>
            <a:br>
              <a:rPr lang="en-US" sz="2800" dirty="0">
                <a:solidFill>
                  <a:srgbClr val="FFFF00"/>
                </a:solidFill>
              </a:rPr>
            </a:br>
            <a:r>
              <a:rPr lang="en-US" sz="2400" dirty="0">
                <a:solidFill>
                  <a:srgbClr val="FFFF00"/>
                </a:solidFill>
              </a:rPr>
              <a:t>Anders ”</a:t>
            </a:r>
            <a:r>
              <a:rPr lang="en-US" sz="2400" dirty="0" err="1">
                <a:solidFill>
                  <a:srgbClr val="FFFF00"/>
                </a:solidFill>
              </a:rPr>
              <a:t>Myggen</a:t>
            </a:r>
            <a:r>
              <a:rPr lang="en-US" sz="2400" dirty="0">
                <a:solidFill>
                  <a:srgbClr val="FFFF00"/>
                </a:solidFill>
              </a:rPr>
              <a:t>” Eriksson/</a:t>
            </a:r>
            <a:r>
              <a:rPr lang="en-US" sz="2400" dirty="0" err="1">
                <a:solidFill>
                  <a:srgbClr val="FFFF00"/>
                </a:solidFill>
              </a:rPr>
              <a:t>pojkar</a:t>
            </a:r>
            <a:br>
              <a:rPr lang="en-US" sz="2400" dirty="0">
                <a:solidFill>
                  <a:srgbClr val="FFFF00"/>
                </a:solidFill>
              </a:rPr>
            </a:br>
            <a:r>
              <a:rPr lang="en-US" sz="2400" dirty="0">
                <a:solidFill>
                  <a:srgbClr val="FFFF00"/>
                </a:solidFill>
              </a:rPr>
              <a:t>Jan Olsson/</a:t>
            </a:r>
            <a:r>
              <a:rPr lang="en-US" sz="2400" dirty="0" err="1">
                <a:solidFill>
                  <a:srgbClr val="FFFF00"/>
                </a:solidFill>
              </a:rPr>
              <a:t>flickor</a:t>
            </a:r>
            <a:br>
              <a:rPr lang="en-US" sz="2400" dirty="0">
                <a:solidFill>
                  <a:srgbClr val="FFFF00"/>
                </a:solidFill>
              </a:rPr>
            </a:br>
            <a:br>
              <a:rPr lang="en-US" sz="2800" dirty="0">
                <a:solidFill>
                  <a:srgbClr val="FFFF00"/>
                </a:solidFill>
              </a:rPr>
            </a:br>
            <a:r>
              <a:rPr lang="en-US" sz="2800" dirty="0" err="1">
                <a:solidFill>
                  <a:schemeClr val="bg1"/>
                </a:solidFill>
              </a:rPr>
              <a:t>Covid-rekommendationerna</a:t>
            </a:r>
            <a:r>
              <a:rPr lang="en-US" sz="2800" dirty="0">
                <a:solidFill>
                  <a:schemeClr val="bg1"/>
                </a:solidFill>
              </a:rPr>
              <a:t> </a:t>
            </a:r>
            <a:r>
              <a:rPr lang="en-US" sz="2800" dirty="0" err="1">
                <a:solidFill>
                  <a:schemeClr val="bg1"/>
                </a:solidFill>
              </a:rPr>
              <a:t>är</a:t>
            </a:r>
            <a:r>
              <a:rPr lang="en-US" sz="2800" dirty="0">
                <a:solidFill>
                  <a:schemeClr val="bg1"/>
                </a:solidFill>
              </a:rPr>
              <a:t> </a:t>
            </a:r>
            <a:r>
              <a:rPr lang="en-US" sz="2800" dirty="0" err="1">
                <a:solidFill>
                  <a:schemeClr val="bg1"/>
                </a:solidFill>
              </a:rPr>
              <a:t>tydliga</a:t>
            </a:r>
            <a:r>
              <a:rPr lang="en-US" sz="2800" dirty="0">
                <a:solidFill>
                  <a:schemeClr val="bg1"/>
                </a:solidFill>
              </a:rPr>
              <a:t>!</a:t>
            </a:r>
            <a:br>
              <a:rPr lang="en-US" sz="2800" dirty="0">
                <a:solidFill>
                  <a:schemeClr val="bg1"/>
                </a:solidFill>
              </a:rPr>
            </a:br>
            <a:r>
              <a:rPr lang="en-US" sz="2800" dirty="0">
                <a:solidFill>
                  <a:schemeClr val="bg1"/>
                </a:solidFill>
              </a:rPr>
              <a:t>Inga camper </a:t>
            </a:r>
            <a:r>
              <a:rPr lang="en-US" sz="2800" dirty="0" err="1">
                <a:solidFill>
                  <a:schemeClr val="bg1"/>
                </a:solidFill>
              </a:rPr>
              <a:t>skall</a:t>
            </a:r>
            <a:r>
              <a:rPr lang="en-US" sz="2800" dirty="0">
                <a:solidFill>
                  <a:schemeClr val="bg1"/>
                </a:solidFill>
              </a:rPr>
              <a:t> </a:t>
            </a:r>
            <a:r>
              <a:rPr lang="en-US" sz="2800" dirty="0" err="1">
                <a:solidFill>
                  <a:schemeClr val="bg1"/>
                </a:solidFill>
              </a:rPr>
              <a:t>förekomma</a:t>
            </a:r>
            <a:br>
              <a:rPr lang="en-US" sz="2800" dirty="0">
                <a:solidFill>
                  <a:schemeClr val="bg1"/>
                </a:solidFill>
              </a:rPr>
            </a:br>
            <a:br>
              <a:rPr lang="en-US" sz="2800" dirty="0">
                <a:solidFill>
                  <a:schemeClr val="bg1"/>
                </a:solidFill>
              </a:rPr>
            </a:br>
            <a:r>
              <a:rPr lang="en-US" sz="2800" dirty="0" err="1">
                <a:solidFill>
                  <a:schemeClr val="bg1"/>
                </a:solidFill>
              </a:rPr>
              <a:t>Öppningen</a:t>
            </a:r>
            <a:r>
              <a:rPr lang="en-US" sz="2800" dirty="0">
                <a:solidFill>
                  <a:schemeClr val="bg1"/>
                </a:solidFill>
              </a:rPr>
              <a:t> </a:t>
            </a:r>
            <a:r>
              <a:rPr lang="en-US" sz="2800" dirty="0" err="1">
                <a:solidFill>
                  <a:schemeClr val="bg1"/>
                </a:solidFill>
              </a:rPr>
              <a:t>är</a:t>
            </a:r>
            <a:r>
              <a:rPr lang="en-US" sz="2800" dirty="0">
                <a:solidFill>
                  <a:schemeClr val="bg1"/>
                </a:solidFill>
              </a:rPr>
              <a:t> </a:t>
            </a:r>
            <a:r>
              <a:rPr lang="en-US" sz="2800" dirty="0" err="1">
                <a:solidFill>
                  <a:schemeClr val="bg1"/>
                </a:solidFill>
              </a:rPr>
              <a:t>att</a:t>
            </a:r>
            <a:r>
              <a:rPr lang="en-US" sz="2800" dirty="0">
                <a:solidFill>
                  <a:schemeClr val="bg1"/>
                </a:solidFill>
              </a:rPr>
              <a:t> </a:t>
            </a:r>
            <a:r>
              <a:rPr lang="en-US" sz="2800" dirty="0" err="1">
                <a:solidFill>
                  <a:schemeClr val="bg1"/>
                </a:solidFill>
              </a:rPr>
              <a:t>distriktslagstränare</a:t>
            </a:r>
            <a:r>
              <a:rPr lang="en-US" sz="2800" dirty="0">
                <a:solidFill>
                  <a:schemeClr val="bg1"/>
                </a:solidFill>
              </a:rPr>
              <a:t> </a:t>
            </a:r>
            <a:r>
              <a:rPr lang="en-US" sz="2800" dirty="0" err="1">
                <a:solidFill>
                  <a:schemeClr val="bg1"/>
                </a:solidFill>
              </a:rPr>
              <a:t>kan</a:t>
            </a:r>
            <a:r>
              <a:rPr lang="en-US" sz="2800" dirty="0">
                <a:solidFill>
                  <a:schemeClr val="bg1"/>
                </a:solidFill>
              </a:rPr>
              <a:t> </a:t>
            </a:r>
            <a:r>
              <a:rPr lang="en-US" sz="2800" dirty="0" err="1">
                <a:solidFill>
                  <a:schemeClr val="bg1"/>
                </a:solidFill>
              </a:rPr>
              <a:t>komma</a:t>
            </a:r>
            <a:r>
              <a:rPr lang="en-US" sz="2800" dirty="0">
                <a:solidFill>
                  <a:schemeClr val="bg1"/>
                </a:solidFill>
              </a:rPr>
              <a:t> </a:t>
            </a:r>
            <a:r>
              <a:rPr lang="en-US" sz="2800" dirty="0" err="1">
                <a:solidFill>
                  <a:schemeClr val="bg1"/>
                </a:solidFill>
              </a:rPr>
              <a:t>ut</a:t>
            </a:r>
            <a:r>
              <a:rPr lang="en-US" sz="2800" dirty="0">
                <a:solidFill>
                  <a:schemeClr val="bg1"/>
                </a:solidFill>
              </a:rPr>
              <a:t> till </a:t>
            </a:r>
            <a:r>
              <a:rPr lang="en-US" sz="2800" dirty="0" err="1">
                <a:solidFill>
                  <a:schemeClr val="bg1"/>
                </a:solidFill>
              </a:rPr>
              <a:t>föreningarna</a:t>
            </a:r>
            <a:r>
              <a:rPr lang="en-US" sz="2800" dirty="0">
                <a:solidFill>
                  <a:schemeClr val="bg1"/>
                </a:solidFill>
              </a:rPr>
              <a:t> </a:t>
            </a:r>
            <a:r>
              <a:rPr lang="en-US" sz="2800" dirty="0" err="1">
                <a:solidFill>
                  <a:schemeClr val="bg1"/>
                </a:solidFill>
              </a:rPr>
              <a:t>och</a:t>
            </a:r>
            <a:r>
              <a:rPr lang="en-US" sz="2800" dirty="0">
                <a:solidFill>
                  <a:schemeClr val="bg1"/>
                </a:solidFill>
              </a:rPr>
              <a:t> delta vid </a:t>
            </a:r>
            <a:r>
              <a:rPr lang="en-US" sz="2800" dirty="0" err="1">
                <a:solidFill>
                  <a:schemeClr val="bg1"/>
                </a:solidFill>
              </a:rPr>
              <a:t>träningar</a:t>
            </a:r>
            <a:br>
              <a:rPr lang="en-US" sz="2800" dirty="0">
                <a:solidFill>
                  <a:schemeClr val="bg1"/>
                </a:solidFill>
              </a:rPr>
            </a:br>
            <a:br>
              <a:rPr lang="en-US" sz="2800" dirty="0">
                <a:solidFill>
                  <a:schemeClr val="bg1"/>
                </a:solidFill>
              </a:rPr>
            </a:br>
            <a:r>
              <a:rPr lang="en-US" sz="2800" dirty="0" err="1">
                <a:solidFill>
                  <a:schemeClr val="bg1"/>
                </a:solidFill>
              </a:rPr>
              <a:t>Pojksidan</a:t>
            </a:r>
            <a:r>
              <a:rPr lang="en-US" sz="2800" dirty="0">
                <a:solidFill>
                  <a:schemeClr val="bg1"/>
                </a:solidFill>
              </a:rPr>
              <a:t> </a:t>
            </a:r>
            <a:r>
              <a:rPr lang="en-US" sz="2800" dirty="0" err="1">
                <a:solidFill>
                  <a:schemeClr val="bg1"/>
                </a:solidFill>
              </a:rPr>
              <a:t>är</a:t>
            </a:r>
            <a:r>
              <a:rPr lang="en-US" sz="2800" dirty="0">
                <a:solidFill>
                  <a:schemeClr val="bg1"/>
                </a:solidFill>
              </a:rPr>
              <a:t> </a:t>
            </a:r>
            <a:r>
              <a:rPr lang="en-US" sz="2800" dirty="0" err="1">
                <a:solidFill>
                  <a:schemeClr val="bg1"/>
                </a:solidFill>
              </a:rPr>
              <a:t>lättare</a:t>
            </a:r>
            <a:r>
              <a:rPr lang="en-US" sz="2800" dirty="0">
                <a:solidFill>
                  <a:schemeClr val="bg1"/>
                </a:solidFill>
              </a:rPr>
              <a:t> </a:t>
            </a:r>
            <a:r>
              <a:rPr lang="en-US" sz="2800" dirty="0" err="1">
                <a:solidFill>
                  <a:schemeClr val="bg1"/>
                </a:solidFill>
              </a:rPr>
              <a:t>då</a:t>
            </a:r>
            <a:r>
              <a:rPr lang="en-US" sz="2800" dirty="0">
                <a:solidFill>
                  <a:schemeClr val="bg1"/>
                </a:solidFill>
              </a:rPr>
              <a:t> den </a:t>
            </a:r>
            <a:r>
              <a:rPr lang="en-US" sz="2800" dirty="0" err="1">
                <a:solidFill>
                  <a:schemeClr val="bg1"/>
                </a:solidFill>
              </a:rPr>
              <a:t>är</a:t>
            </a:r>
            <a:r>
              <a:rPr lang="en-US" sz="2800" dirty="0">
                <a:solidFill>
                  <a:schemeClr val="bg1"/>
                </a:solidFill>
              </a:rPr>
              <a:t> </a:t>
            </a:r>
            <a:r>
              <a:rPr lang="en-US" sz="2800" dirty="0" err="1">
                <a:solidFill>
                  <a:schemeClr val="bg1"/>
                </a:solidFill>
              </a:rPr>
              <a:t>homogen</a:t>
            </a:r>
            <a:r>
              <a:rPr lang="en-US" sz="2800" dirty="0">
                <a:solidFill>
                  <a:schemeClr val="bg1"/>
                </a:solidFill>
              </a:rPr>
              <a:t>. </a:t>
            </a:r>
            <a:r>
              <a:rPr lang="en-US" sz="2800" dirty="0" err="1">
                <a:solidFill>
                  <a:schemeClr val="bg1"/>
                </a:solidFill>
              </a:rPr>
              <a:t>Flickor</a:t>
            </a:r>
            <a:r>
              <a:rPr lang="en-US" sz="2800" dirty="0">
                <a:solidFill>
                  <a:schemeClr val="bg1"/>
                </a:solidFill>
              </a:rPr>
              <a:t> </a:t>
            </a:r>
            <a:r>
              <a:rPr lang="en-US" sz="2800" dirty="0" err="1">
                <a:solidFill>
                  <a:schemeClr val="bg1"/>
                </a:solidFill>
              </a:rPr>
              <a:t>deltar</a:t>
            </a:r>
            <a:r>
              <a:rPr lang="en-US" sz="2800" dirty="0">
                <a:solidFill>
                  <a:schemeClr val="bg1"/>
                </a:solidFill>
              </a:rPr>
              <a:t> </a:t>
            </a:r>
            <a:r>
              <a:rPr lang="en-US" sz="2800" dirty="0" err="1">
                <a:solidFill>
                  <a:schemeClr val="bg1"/>
                </a:solidFill>
              </a:rPr>
              <a:t>mer</a:t>
            </a:r>
            <a:r>
              <a:rPr lang="en-US" sz="2800" dirty="0">
                <a:solidFill>
                  <a:schemeClr val="bg1"/>
                </a:solidFill>
              </a:rPr>
              <a:t> </a:t>
            </a:r>
            <a:r>
              <a:rPr lang="en-US" sz="2800" dirty="0" err="1">
                <a:solidFill>
                  <a:schemeClr val="bg1"/>
                </a:solidFill>
              </a:rPr>
              <a:t>spridda</a:t>
            </a:r>
            <a:r>
              <a:rPr lang="en-US" sz="2800" dirty="0">
                <a:solidFill>
                  <a:schemeClr val="bg1"/>
                </a:solidFill>
              </a:rPr>
              <a:t> </a:t>
            </a:r>
            <a:r>
              <a:rPr lang="en-US" sz="2800" dirty="0" err="1">
                <a:solidFill>
                  <a:schemeClr val="bg1"/>
                </a:solidFill>
              </a:rPr>
              <a:t>äver</a:t>
            </a:r>
            <a:r>
              <a:rPr lang="en-US" sz="2800" dirty="0">
                <a:solidFill>
                  <a:schemeClr val="bg1"/>
                </a:solidFill>
              </a:rPr>
              <a:t> </a:t>
            </a:r>
            <a:r>
              <a:rPr lang="en-US" sz="2800" dirty="0" err="1">
                <a:solidFill>
                  <a:schemeClr val="bg1"/>
                </a:solidFill>
              </a:rPr>
              <a:t>i</a:t>
            </a:r>
            <a:r>
              <a:rPr lang="en-US" sz="2800" dirty="0">
                <a:solidFill>
                  <a:schemeClr val="bg1"/>
                </a:solidFill>
              </a:rPr>
              <a:t> </a:t>
            </a:r>
            <a:r>
              <a:rPr lang="en-US" sz="2800" dirty="0" err="1">
                <a:solidFill>
                  <a:schemeClr val="bg1"/>
                </a:solidFill>
              </a:rPr>
              <a:t>pojklag</a:t>
            </a:r>
            <a:br>
              <a:rPr lang="en-US" sz="2800" dirty="0">
                <a:solidFill>
                  <a:schemeClr val="bg1"/>
                </a:solidFill>
              </a:rPr>
            </a:br>
            <a:endParaRPr lang="en-US" sz="2800" dirty="0">
              <a:solidFill>
                <a:schemeClr val="bg1"/>
              </a:solidFill>
            </a:endParaRPr>
          </a:p>
        </p:txBody>
      </p:sp>
      <p:pic>
        <p:nvPicPr>
          <p:cNvPr id="5" name="Platshållare för innehåll 4">
            <a:extLst>
              <a:ext uri="{FF2B5EF4-FFF2-40B4-BE49-F238E27FC236}">
                <a16:creationId xmlns:a16="http://schemas.microsoft.com/office/drawing/2014/main" id="{5F374469-673B-4415-BE77-5836A5E5711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2"/>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04042748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787F357F-270D-4A3A-A49B-E9A629290979}"/>
              </a:ext>
            </a:extLst>
          </p:cNvPr>
          <p:cNvSpPr>
            <a:spLocks noGrp="1"/>
          </p:cNvSpPr>
          <p:nvPr>
            <p:ph type="title"/>
          </p:nvPr>
        </p:nvSpPr>
        <p:spPr>
          <a:xfrm>
            <a:off x="5320749" y="379208"/>
            <a:ext cx="6112977" cy="6285155"/>
          </a:xfrm>
        </p:spPr>
        <p:txBody>
          <a:bodyPr vert="horz" lIns="91440" tIns="45720" rIns="91440" bIns="45720" rtlCol="0" anchor="b">
            <a:normAutofit fontScale="90000"/>
          </a:bodyPr>
          <a:lstStyle/>
          <a:p>
            <a:pPr algn="ctr"/>
            <a:r>
              <a:rPr lang="en-US" sz="4000" b="1" dirty="0" err="1">
                <a:solidFill>
                  <a:srgbClr val="FFFF00"/>
                </a:solidFill>
              </a:rPr>
              <a:t>Funktionärskommittén</a:t>
            </a:r>
            <a:br>
              <a:rPr lang="en-US" sz="3600" dirty="0">
                <a:solidFill>
                  <a:schemeClr val="bg1"/>
                </a:solidFill>
              </a:rPr>
            </a:br>
            <a:r>
              <a:rPr lang="en-US" sz="2800" dirty="0">
                <a:solidFill>
                  <a:srgbClr val="FFFF00"/>
                </a:solidFill>
              </a:rPr>
              <a:t>Conny Midér</a:t>
            </a:r>
            <a:br>
              <a:rPr lang="en-US" sz="2800" dirty="0">
                <a:solidFill>
                  <a:srgbClr val="FFFF00"/>
                </a:solidFill>
              </a:rPr>
            </a:br>
            <a:br>
              <a:rPr lang="en-US" sz="2800" dirty="0">
                <a:solidFill>
                  <a:schemeClr val="bg1"/>
                </a:solidFill>
              </a:rPr>
            </a:br>
            <a:r>
              <a:rPr lang="en-US" sz="3200" dirty="0">
                <a:solidFill>
                  <a:schemeClr val="bg1"/>
                </a:solidFill>
              </a:rPr>
              <a:t>* </a:t>
            </a:r>
            <a:r>
              <a:rPr lang="en-US" sz="3200" u="sng" dirty="0" err="1">
                <a:solidFill>
                  <a:schemeClr val="bg1"/>
                </a:solidFill>
              </a:rPr>
              <a:t>Tillsätter</a:t>
            </a:r>
            <a:r>
              <a:rPr lang="en-US" sz="3200" u="sng" dirty="0">
                <a:solidFill>
                  <a:schemeClr val="bg1"/>
                </a:solidFill>
              </a:rPr>
              <a:t> matcher I U 16 - U13</a:t>
            </a:r>
            <a:br>
              <a:rPr lang="en-US" sz="2800" dirty="0">
                <a:solidFill>
                  <a:schemeClr val="bg1"/>
                </a:solidFill>
              </a:rPr>
            </a:br>
            <a:r>
              <a:rPr lang="en-US" sz="2800" dirty="0">
                <a:solidFill>
                  <a:schemeClr val="bg1"/>
                </a:solidFill>
              </a:rPr>
              <a:t>-</a:t>
            </a:r>
            <a:r>
              <a:rPr lang="en-US" sz="2400" i="1" dirty="0" err="1">
                <a:solidFill>
                  <a:schemeClr val="bg1"/>
                </a:solidFill>
              </a:rPr>
              <a:t>Prioritering</a:t>
            </a:r>
            <a:r>
              <a:rPr lang="en-US" sz="2400" i="1" dirty="0">
                <a:solidFill>
                  <a:schemeClr val="bg1"/>
                </a:solidFill>
              </a:rPr>
              <a:t> </a:t>
            </a:r>
            <a:r>
              <a:rPr lang="en-US" sz="2400" i="1" dirty="0" err="1">
                <a:solidFill>
                  <a:schemeClr val="bg1"/>
                </a:solidFill>
              </a:rPr>
              <a:t>görs</a:t>
            </a:r>
            <a:r>
              <a:rPr lang="en-US" sz="2400" i="1" dirty="0">
                <a:solidFill>
                  <a:schemeClr val="bg1"/>
                </a:solidFill>
              </a:rPr>
              <a:t> </a:t>
            </a:r>
            <a:r>
              <a:rPr lang="en-US" sz="2400" i="1" dirty="0" err="1">
                <a:solidFill>
                  <a:schemeClr val="bg1"/>
                </a:solidFill>
              </a:rPr>
              <a:t>i</a:t>
            </a:r>
            <a:r>
              <a:rPr lang="en-US" sz="2400" i="1" dirty="0">
                <a:solidFill>
                  <a:schemeClr val="bg1"/>
                </a:solidFill>
              </a:rPr>
              <a:t> </a:t>
            </a:r>
            <a:r>
              <a:rPr lang="en-US" sz="2400" i="1" dirty="0" err="1">
                <a:solidFill>
                  <a:schemeClr val="bg1"/>
                </a:solidFill>
              </a:rPr>
              <a:t>ordning</a:t>
            </a:r>
            <a:r>
              <a:rPr lang="en-US" sz="2400" i="1" dirty="0">
                <a:solidFill>
                  <a:schemeClr val="bg1"/>
                </a:solidFill>
              </a:rPr>
              <a:t> </a:t>
            </a:r>
            <a:r>
              <a:rPr lang="en-US" sz="2400" i="1" dirty="0" err="1">
                <a:solidFill>
                  <a:schemeClr val="bg1"/>
                </a:solidFill>
              </a:rPr>
              <a:t>som</a:t>
            </a:r>
            <a:r>
              <a:rPr lang="en-US" sz="2400" i="1" dirty="0">
                <a:solidFill>
                  <a:schemeClr val="bg1"/>
                </a:solidFill>
              </a:rPr>
              <a:t> </a:t>
            </a:r>
            <a:r>
              <a:rPr lang="en-US" sz="2400" i="1" dirty="0" err="1">
                <a:solidFill>
                  <a:schemeClr val="bg1"/>
                </a:solidFill>
              </a:rPr>
              <a:t>ovan</a:t>
            </a:r>
            <a:br>
              <a:rPr lang="en-US" sz="2400" i="1" dirty="0">
                <a:solidFill>
                  <a:schemeClr val="bg1"/>
                </a:solidFill>
              </a:rPr>
            </a:br>
            <a:r>
              <a:rPr lang="en-US" sz="2400" i="1" dirty="0">
                <a:solidFill>
                  <a:schemeClr val="bg1"/>
                </a:solidFill>
              </a:rPr>
              <a:t>-</a:t>
            </a:r>
            <a:r>
              <a:rPr lang="en-US" sz="2400" i="1" dirty="0" err="1">
                <a:solidFill>
                  <a:schemeClr val="bg1"/>
                </a:solidFill>
              </a:rPr>
              <a:t>Flytt</a:t>
            </a:r>
            <a:r>
              <a:rPr lang="en-US" sz="2400" i="1" dirty="0">
                <a:solidFill>
                  <a:schemeClr val="bg1"/>
                </a:solidFill>
              </a:rPr>
              <a:t> med </a:t>
            </a:r>
            <a:r>
              <a:rPr lang="en-US" sz="2400" i="1" dirty="0" err="1">
                <a:solidFill>
                  <a:schemeClr val="bg1"/>
                </a:solidFill>
              </a:rPr>
              <a:t>kort</a:t>
            </a:r>
            <a:r>
              <a:rPr lang="en-US" sz="2400" i="1" dirty="0">
                <a:solidFill>
                  <a:schemeClr val="bg1"/>
                </a:solidFill>
              </a:rPr>
              <a:t> </a:t>
            </a:r>
            <a:r>
              <a:rPr lang="en-US" sz="2400" i="1" dirty="0" err="1">
                <a:solidFill>
                  <a:schemeClr val="bg1"/>
                </a:solidFill>
              </a:rPr>
              <a:t>varsel</a:t>
            </a:r>
            <a:r>
              <a:rPr lang="en-US" sz="2400" i="1" dirty="0">
                <a:solidFill>
                  <a:schemeClr val="bg1"/>
                </a:solidFill>
              </a:rPr>
              <a:t> </a:t>
            </a:r>
            <a:r>
              <a:rPr lang="en-US" sz="2400" i="1" dirty="0" err="1">
                <a:solidFill>
                  <a:schemeClr val="bg1"/>
                </a:solidFill>
              </a:rPr>
              <a:t>ställer</a:t>
            </a:r>
            <a:r>
              <a:rPr lang="en-US" sz="2400" i="1" dirty="0">
                <a:solidFill>
                  <a:schemeClr val="bg1"/>
                </a:solidFill>
              </a:rPr>
              <a:t> till det..</a:t>
            </a:r>
            <a:br>
              <a:rPr lang="en-US" sz="2400" i="1" dirty="0">
                <a:solidFill>
                  <a:schemeClr val="bg1"/>
                </a:solidFill>
              </a:rPr>
            </a:br>
            <a:r>
              <a:rPr lang="en-US" sz="2400" i="1" dirty="0">
                <a:solidFill>
                  <a:schemeClr val="bg1"/>
                </a:solidFill>
              </a:rPr>
              <a:t>-</a:t>
            </a:r>
            <a:r>
              <a:rPr lang="en-US" sz="2400" i="1" dirty="0" err="1">
                <a:solidFill>
                  <a:schemeClr val="bg1"/>
                </a:solidFill>
              </a:rPr>
              <a:t>Svårt</a:t>
            </a:r>
            <a:r>
              <a:rPr lang="en-US" sz="2400" i="1" dirty="0">
                <a:solidFill>
                  <a:schemeClr val="bg1"/>
                </a:solidFill>
              </a:rPr>
              <a:t> </a:t>
            </a:r>
            <a:r>
              <a:rPr lang="en-US" sz="2400" i="1" dirty="0" err="1">
                <a:solidFill>
                  <a:schemeClr val="bg1"/>
                </a:solidFill>
              </a:rPr>
              <a:t>att</a:t>
            </a:r>
            <a:r>
              <a:rPr lang="en-US" sz="2400" i="1" dirty="0">
                <a:solidFill>
                  <a:schemeClr val="bg1"/>
                </a:solidFill>
              </a:rPr>
              <a:t> </a:t>
            </a:r>
            <a:r>
              <a:rPr lang="en-US" sz="2200" i="1" dirty="0" err="1">
                <a:solidFill>
                  <a:schemeClr val="bg1"/>
                </a:solidFill>
              </a:rPr>
              <a:t>hålla</a:t>
            </a:r>
            <a:r>
              <a:rPr lang="en-US" sz="2400" i="1" dirty="0">
                <a:solidFill>
                  <a:schemeClr val="bg1"/>
                </a:solidFill>
              </a:rPr>
              <a:t> </a:t>
            </a:r>
            <a:r>
              <a:rPr lang="en-US" sz="2400" i="1" dirty="0" err="1">
                <a:solidFill>
                  <a:schemeClr val="bg1"/>
                </a:solidFill>
              </a:rPr>
              <a:t>ner</a:t>
            </a:r>
            <a:r>
              <a:rPr lang="en-US" sz="2400" i="1" dirty="0">
                <a:solidFill>
                  <a:schemeClr val="bg1"/>
                </a:solidFill>
              </a:rPr>
              <a:t> </a:t>
            </a:r>
            <a:r>
              <a:rPr lang="en-US" sz="2400" i="1" dirty="0" err="1">
                <a:solidFill>
                  <a:schemeClr val="bg1"/>
                </a:solidFill>
              </a:rPr>
              <a:t>reseavstånd</a:t>
            </a:r>
            <a:br>
              <a:rPr lang="en-US" sz="2400" i="1" dirty="0">
                <a:solidFill>
                  <a:schemeClr val="bg1"/>
                </a:solidFill>
              </a:rPr>
            </a:br>
            <a:r>
              <a:rPr lang="en-US" sz="2400" i="1" dirty="0">
                <a:solidFill>
                  <a:schemeClr val="bg1"/>
                </a:solidFill>
              </a:rPr>
              <a:t>-Match </a:t>
            </a:r>
            <a:r>
              <a:rPr lang="en-US" sz="2400" i="1" dirty="0" err="1">
                <a:solidFill>
                  <a:schemeClr val="bg1"/>
                </a:solidFill>
              </a:rPr>
              <a:t>måste</a:t>
            </a:r>
            <a:r>
              <a:rPr lang="en-US" sz="2400" i="1" dirty="0">
                <a:solidFill>
                  <a:schemeClr val="bg1"/>
                </a:solidFill>
              </a:rPr>
              <a:t> </a:t>
            </a:r>
            <a:r>
              <a:rPr lang="en-US" sz="2400" i="1" dirty="0" err="1">
                <a:solidFill>
                  <a:schemeClr val="bg1"/>
                </a:solidFill>
              </a:rPr>
              <a:t>tidsbestämmas</a:t>
            </a:r>
            <a:r>
              <a:rPr lang="en-US" sz="2400" i="1" dirty="0">
                <a:solidFill>
                  <a:schemeClr val="bg1"/>
                </a:solidFill>
              </a:rPr>
              <a:t> </a:t>
            </a:r>
            <a:r>
              <a:rPr lang="en-US" sz="2400" i="1" dirty="0" err="1">
                <a:solidFill>
                  <a:schemeClr val="bg1"/>
                </a:solidFill>
              </a:rPr>
              <a:t>senast</a:t>
            </a:r>
            <a:r>
              <a:rPr lang="en-US" sz="2400" i="1" dirty="0">
                <a:solidFill>
                  <a:schemeClr val="bg1"/>
                </a:solidFill>
              </a:rPr>
              <a:t> </a:t>
            </a:r>
            <a:r>
              <a:rPr lang="en-US" sz="2400" i="1" dirty="0" err="1">
                <a:solidFill>
                  <a:schemeClr val="bg1"/>
                </a:solidFill>
              </a:rPr>
              <a:t>måndag</a:t>
            </a:r>
            <a:br>
              <a:rPr lang="en-US" sz="2400" i="1" dirty="0">
                <a:solidFill>
                  <a:schemeClr val="bg1"/>
                </a:solidFill>
              </a:rPr>
            </a:br>
            <a:br>
              <a:rPr lang="en-US" sz="2400" i="1" dirty="0">
                <a:solidFill>
                  <a:schemeClr val="bg1"/>
                </a:solidFill>
              </a:rPr>
            </a:br>
            <a:r>
              <a:rPr lang="en-US" sz="3200" i="1" u="sng" dirty="0">
                <a:solidFill>
                  <a:schemeClr val="bg1"/>
                </a:solidFill>
              </a:rPr>
              <a:t>*</a:t>
            </a:r>
            <a:r>
              <a:rPr lang="en-US" sz="2400" i="1" u="sng" dirty="0">
                <a:solidFill>
                  <a:schemeClr val="bg1"/>
                </a:solidFill>
              </a:rPr>
              <a:t> </a:t>
            </a:r>
            <a:r>
              <a:rPr lang="en-US" sz="3200" u="sng" dirty="0" err="1">
                <a:solidFill>
                  <a:schemeClr val="bg1"/>
                </a:solidFill>
              </a:rPr>
              <a:t>Nästa</a:t>
            </a:r>
            <a:r>
              <a:rPr lang="en-US" sz="3200" u="sng" dirty="0">
                <a:solidFill>
                  <a:schemeClr val="bg1"/>
                </a:solidFill>
              </a:rPr>
              <a:t> </a:t>
            </a:r>
            <a:r>
              <a:rPr lang="en-US" sz="3200" u="sng" dirty="0" err="1">
                <a:solidFill>
                  <a:schemeClr val="bg1"/>
                </a:solidFill>
              </a:rPr>
              <a:t>säsong</a:t>
            </a:r>
            <a:br>
              <a:rPr lang="en-US" sz="2200" u="sng" dirty="0">
                <a:solidFill>
                  <a:schemeClr val="bg1"/>
                </a:solidFill>
              </a:rPr>
            </a:br>
            <a:r>
              <a:rPr lang="en-US" sz="2400" dirty="0">
                <a:solidFill>
                  <a:schemeClr val="bg1"/>
                </a:solidFill>
              </a:rPr>
              <a:t>-</a:t>
            </a:r>
            <a:r>
              <a:rPr lang="en-US" sz="2400" i="1" dirty="0">
                <a:solidFill>
                  <a:schemeClr val="bg1"/>
                </a:solidFill>
              </a:rPr>
              <a:t>Oro </a:t>
            </a:r>
            <a:r>
              <a:rPr lang="en-US" sz="2400" i="1" dirty="0" err="1">
                <a:solidFill>
                  <a:schemeClr val="bg1"/>
                </a:solidFill>
              </a:rPr>
              <a:t>för</a:t>
            </a:r>
            <a:r>
              <a:rPr lang="en-US" sz="2400" i="1" dirty="0">
                <a:solidFill>
                  <a:schemeClr val="bg1"/>
                </a:solidFill>
              </a:rPr>
              <a:t> </a:t>
            </a:r>
            <a:r>
              <a:rPr lang="en-US" sz="2400" i="1" dirty="0" err="1">
                <a:solidFill>
                  <a:schemeClr val="bg1"/>
                </a:solidFill>
              </a:rPr>
              <a:t>tillgång</a:t>
            </a:r>
            <a:r>
              <a:rPr lang="en-US" sz="2400" i="1" dirty="0">
                <a:solidFill>
                  <a:schemeClr val="bg1"/>
                </a:solidFill>
              </a:rPr>
              <a:t> av </a:t>
            </a:r>
            <a:r>
              <a:rPr lang="en-US" sz="2400" i="1" dirty="0" err="1">
                <a:solidFill>
                  <a:schemeClr val="bg1"/>
                </a:solidFill>
              </a:rPr>
              <a:t>domaren</a:t>
            </a:r>
            <a:r>
              <a:rPr lang="en-US" sz="2400" i="1" dirty="0">
                <a:solidFill>
                  <a:schemeClr val="bg1"/>
                </a:solidFill>
              </a:rPr>
              <a:t> </a:t>
            </a:r>
            <a:r>
              <a:rPr lang="en-US" sz="2400" i="1" dirty="0" err="1">
                <a:solidFill>
                  <a:schemeClr val="bg1"/>
                </a:solidFill>
              </a:rPr>
              <a:t>nästa</a:t>
            </a:r>
            <a:r>
              <a:rPr lang="en-US" sz="2400" i="1" dirty="0">
                <a:solidFill>
                  <a:schemeClr val="bg1"/>
                </a:solidFill>
              </a:rPr>
              <a:t> </a:t>
            </a:r>
            <a:r>
              <a:rPr lang="en-US" sz="2400" i="1" dirty="0" err="1">
                <a:solidFill>
                  <a:schemeClr val="bg1"/>
                </a:solidFill>
              </a:rPr>
              <a:t>säsong</a:t>
            </a:r>
            <a:br>
              <a:rPr lang="en-US" sz="2400" i="1" dirty="0">
                <a:solidFill>
                  <a:schemeClr val="bg1"/>
                </a:solidFill>
              </a:rPr>
            </a:br>
            <a:r>
              <a:rPr lang="en-US" sz="2400" i="1" dirty="0">
                <a:solidFill>
                  <a:schemeClr val="bg1"/>
                </a:solidFill>
              </a:rPr>
              <a:t>-</a:t>
            </a:r>
            <a:r>
              <a:rPr lang="en-US" sz="2400" i="1" dirty="0" err="1">
                <a:solidFill>
                  <a:schemeClr val="bg1"/>
                </a:solidFill>
              </a:rPr>
              <a:t>DAIF:are</a:t>
            </a:r>
            <a:r>
              <a:rPr lang="en-US" sz="2400" i="1" dirty="0">
                <a:solidFill>
                  <a:schemeClr val="bg1"/>
                </a:solidFill>
              </a:rPr>
              <a:t>  </a:t>
            </a:r>
            <a:r>
              <a:rPr lang="en-US" sz="2400" i="1" dirty="0" err="1">
                <a:solidFill>
                  <a:schemeClr val="bg1"/>
                </a:solidFill>
              </a:rPr>
              <a:t>behöver</a:t>
            </a:r>
            <a:r>
              <a:rPr lang="en-US" sz="2400" i="1" dirty="0">
                <a:solidFill>
                  <a:schemeClr val="bg1"/>
                </a:solidFill>
              </a:rPr>
              <a:t> se </a:t>
            </a:r>
            <a:r>
              <a:rPr lang="en-US" sz="2400" i="1" dirty="0" err="1">
                <a:solidFill>
                  <a:schemeClr val="bg1"/>
                </a:solidFill>
              </a:rPr>
              <a:t>över</a:t>
            </a:r>
            <a:r>
              <a:rPr lang="en-US" sz="2400" i="1" dirty="0">
                <a:solidFill>
                  <a:schemeClr val="bg1"/>
                </a:solidFill>
              </a:rPr>
              <a:t> om </a:t>
            </a:r>
            <a:r>
              <a:rPr lang="en-US" sz="2400" i="1" dirty="0" err="1">
                <a:solidFill>
                  <a:schemeClr val="bg1"/>
                </a:solidFill>
              </a:rPr>
              <a:t>någon</a:t>
            </a:r>
            <a:r>
              <a:rPr lang="en-US" sz="2400" i="1" dirty="0">
                <a:solidFill>
                  <a:schemeClr val="bg1"/>
                </a:solidFill>
              </a:rPr>
              <a:t> </a:t>
            </a:r>
            <a:r>
              <a:rPr lang="en-US" sz="2400" i="1" dirty="0" err="1">
                <a:solidFill>
                  <a:schemeClr val="bg1"/>
                </a:solidFill>
              </a:rPr>
              <a:t>slutar</a:t>
            </a:r>
            <a:br>
              <a:rPr lang="en-US" sz="2400" i="1" dirty="0">
                <a:solidFill>
                  <a:schemeClr val="bg1"/>
                </a:solidFill>
              </a:rPr>
            </a:br>
            <a:r>
              <a:rPr lang="en-US" sz="2400" i="1" dirty="0" err="1">
                <a:solidFill>
                  <a:schemeClr val="bg1"/>
                </a:solidFill>
              </a:rPr>
              <a:t>Anpassad</a:t>
            </a:r>
            <a:r>
              <a:rPr lang="en-US" sz="2400" i="1" dirty="0">
                <a:solidFill>
                  <a:schemeClr val="bg1"/>
                </a:solidFill>
              </a:rPr>
              <a:t> </a:t>
            </a:r>
            <a:r>
              <a:rPr lang="en-US" sz="2400" i="1" dirty="0" err="1">
                <a:solidFill>
                  <a:schemeClr val="bg1"/>
                </a:solidFill>
              </a:rPr>
              <a:t>utbildning</a:t>
            </a:r>
            <a:r>
              <a:rPr lang="en-US" sz="2400" i="1" dirty="0">
                <a:solidFill>
                  <a:schemeClr val="bg1"/>
                </a:solidFill>
              </a:rPr>
              <a:t> –”</a:t>
            </a:r>
            <a:r>
              <a:rPr lang="en-US" sz="2400" i="1" dirty="0" err="1">
                <a:solidFill>
                  <a:schemeClr val="bg1"/>
                </a:solidFill>
              </a:rPr>
              <a:t>prova</a:t>
            </a:r>
            <a:r>
              <a:rPr lang="en-US" sz="2400" i="1" dirty="0">
                <a:solidFill>
                  <a:schemeClr val="bg1"/>
                </a:solidFill>
              </a:rPr>
              <a:t> </a:t>
            </a:r>
            <a:r>
              <a:rPr lang="en-US" sz="2400" i="1" dirty="0" err="1">
                <a:solidFill>
                  <a:schemeClr val="bg1"/>
                </a:solidFill>
              </a:rPr>
              <a:t>på</a:t>
            </a:r>
            <a:r>
              <a:rPr lang="en-US" sz="2400" i="1" dirty="0">
                <a:solidFill>
                  <a:schemeClr val="bg1"/>
                </a:solidFill>
              </a:rPr>
              <a:t>”</a:t>
            </a:r>
            <a:br>
              <a:rPr lang="en-US" sz="2200" i="1" dirty="0">
                <a:solidFill>
                  <a:schemeClr val="bg1"/>
                </a:solidFill>
              </a:rPr>
            </a:br>
            <a:br>
              <a:rPr lang="en-US" sz="2400" i="1" dirty="0">
                <a:solidFill>
                  <a:schemeClr val="bg1"/>
                </a:solidFill>
              </a:rPr>
            </a:br>
            <a:br>
              <a:rPr lang="en-US" sz="2400" i="1" dirty="0">
                <a:solidFill>
                  <a:schemeClr val="bg1"/>
                </a:solidFill>
              </a:rPr>
            </a:br>
            <a:br>
              <a:rPr lang="en-US" sz="2400" i="1"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A97E1702-CDAC-4ADB-9ACD-43D625C55BB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0"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7" name="Bildobjekt 6" descr="En bild som visar text, person, utomhus&#10;&#10;Automatiskt genererad beskrivning">
            <a:extLst>
              <a:ext uri="{FF2B5EF4-FFF2-40B4-BE49-F238E27FC236}">
                <a16:creationId xmlns:a16="http://schemas.microsoft.com/office/drawing/2014/main" id="{C2A357CB-905D-4F63-BEC8-ADA63C0F985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18237" y="500061"/>
            <a:ext cx="2189206" cy="2714615"/>
          </a:xfrm>
          <a:prstGeom prst="rect">
            <a:avLst/>
          </a:prstGeom>
        </p:spPr>
      </p:pic>
    </p:spTree>
    <p:extLst>
      <p:ext uri="{BB962C8B-B14F-4D97-AF65-F5344CB8AC3E}">
        <p14:creationId xmlns:p14="http://schemas.microsoft.com/office/powerpoint/2010/main" val="4200299890"/>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7AE24A-9071-41F3-9773-0D3E0EEC49CE}"/>
              </a:ext>
            </a:extLst>
          </p:cNvPr>
          <p:cNvSpPr>
            <a:spLocks noGrp="1"/>
          </p:cNvSpPr>
          <p:nvPr>
            <p:ph type="title"/>
          </p:nvPr>
        </p:nvSpPr>
        <p:spPr>
          <a:xfrm>
            <a:off x="5186214" y="798136"/>
            <a:ext cx="6124576" cy="5261728"/>
          </a:xfrm>
        </p:spPr>
        <p:txBody>
          <a:bodyPr vert="horz" lIns="91440" tIns="45720" rIns="91440" bIns="45720" rtlCol="0" anchor="b">
            <a:normAutofit fontScale="90000"/>
          </a:bodyPr>
          <a:lstStyle/>
          <a:p>
            <a:pPr algn="ctr"/>
            <a:r>
              <a:rPr lang="en-US" sz="3600" b="1" dirty="0" err="1">
                <a:solidFill>
                  <a:srgbClr val="FFFF00"/>
                </a:solidFill>
              </a:rPr>
              <a:t>Tävlingskommittén</a:t>
            </a:r>
            <a:br>
              <a:rPr lang="en-US" sz="3600" dirty="0">
                <a:solidFill>
                  <a:schemeClr val="bg1"/>
                </a:solidFill>
              </a:rPr>
            </a:br>
            <a:r>
              <a:rPr lang="en-US" sz="2400" dirty="0">
                <a:solidFill>
                  <a:srgbClr val="FFFF00"/>
                </a:solidFill>
              </a:rPr>
              <a:t>Jyrki Sivenius (Maria F Andersson)</a:t>
            </a:r>
            <a:br>
              <a:rPr lang="en-US" sz="2400" dirty="0">
                <a:solidFill>
                  <a:srgbClr val="FFFF00"/>
                </a:solidFill>
              </a:rPr>
            </a:br>
            <a:r>
              <a:rPr lang="en-US" sz="2400" dirty="0">
                <a:solidFill>
                  <a:srgbClr val="FFFF00"/>
                </a:solidFill>
              </a:rPr>
              <a:t>-</a:t>
            </a:r>
            <a:r>
              <a:rPr lang="en-US" sz="2400" dirty="0" err="1">
                <a:solidFill>
                  <a:schemeClr val="bg1"/>
                </a:solidFill>
              </a:rPr>
              <a:t>Covid</a:t>
            </a:r>
            <a:r>
              <a:rPr lang="en-US" sz="2400" dirty="0">
                <a:solidFill>
                  <a:schemeClr val="bg1"/>
                </a:solidFill>
              </a:rPr>
              <a:t> 19 </a:t>
            </a:r>
            <a:r>
              <a:rPr lang="en-US" sz="2400" dirty="0" err="1">
                <a:solidFill>
                  <a:schemeClr val="bg1"/>
                </a:solidFill>
              </a:rPr>
              <a:t>effekten</a:t>
            </a:r>
            <a:br>
              <a:rPr lang="en-US" sz="2400" dirty="0">
                <a:solidFill>
                  <a:schemeClr val="bg1"/>
                </a:solidFill>
              </a:rPr>
            </a:br>
            <a:r>
              <a:rPr lang="en-US" sz="2400" dirty="0">
                <a:solidFill>
                  <a:schemeClr val="bg1"/>
                </a:solidFill>
              </a:rPr>
              <a:t>-</a:t>
            </a:r>
            <a:r>
              <a:rPr lang="en-US" sz="2400" dirty="0" err="1">
                <a:solidFill>
                  <a:schemeClr val="bg1"/>
                </a:solidFill>
              </a:rPr>
              <a:t>Mycket</a:t>
            </a:r>
            <a:r>
              <a:rPr lang="en-US" sz="2400" dirty="0">
                <a:solidFill>
                  <a:schemeClr val="bg1"/>
                </a:solidFill>
              </a:rPr>
              <a:t> </a:t>
            </a:r>
            <a:r>
              <a:rPr lang="en-US" sz="2400" dirty="0" err="1">
                <a:solidFill>
                  <a:schemeClr val="bg1"/>
                </a:solidFill>
              </a:rPr>
              <a:t>komplicerad</a:t>
            </a:r>
            <a:r>
              <a:rPr lang="en-US" sz="2400" dirty="0">
                <a:solidFill>
                  <a:schemeClr val="bg1"/>
                </a:solidFill>
              </a:rPr>
              <a:t> </a:t>
            </a:r>
            <a:r>
              <a:rPr lang="en-US" sz="2400" dirty="0" err="1">
                <a:solidFill>
                  <a:schemeClr val="bg1"/>
                </a:solidFill>
              </a:rPr>
              <a:t>planering</a:t>
            </a:r>
            <a:r>
              <a:rPr lang="en-US" sz="2400" dirty="0">
                <a:solidFill>
                  <a:schemeClr val="bg1"/>
                </a:solidFill>
              </a:rPr>
              <a:t> </a:t>
            </a:r>
            <a:br>
              <a:rPr lang="en-US" sz="2400" dirty="0">
                <a:solidFill>
                  <a:schemeClr val="bg1"/>
                </a:solidFill>
              </a:rPr>
            </a:br>
            <a:r>
              <a:rPr lang="en-US" sz="2400" dirty="0">
                <a:solidFill>
                  <a:schemeClr val="bg1"/>
                </a:solidFill>
              </a:rPr>
              <a:t>-</a:t>
            </a:r>
            <a:r>
              <a:rPr lang="en-US" sz="2400" dirty="0" err="1">
                <a:solidFill>
                  <a:schemeClr val="bg1"/>
                </a:solidFill>
              </a:rPr>
              <a:t>Osäkerhet</a:t>
            </a:r>
            <a:r>
              <a:rPr lang="en-US" sz="2400" dirty="0">
                <a:solidFill>
                  <a:schemeClr val="bg1"/>
                </a:solidFill>
              </a:rPr>
              <a:t> </a:t>
            </a:r>
            <a:r>
              <a:rPr lang="en-US" sz="2400" dirty="0" err="1">
                <a:solidFill>
                  <a:schemeClr val="bg1"/>
                </a:solidFill>
              </a:rPr>
              <a:t>vad</a:t>
            </a:r>
            <a:r>
              <a:rPr lang="en-US" sz="2400" dirty="0">
                <a:solidFill>
                  <a:schemeClr val="bg1"/>
                </a:solidFill>
              </a:rPr>
              <a:t> </a:t>
            </a:r>
            <a:r>
              <a:rPr lang="en-US" sz="2400" dirty="0" err="1">
                <a:solidFill>
                  <a:schemeClr val="bg1"/>
                </a:solidFill>
              </a:rPr>
              <a:t>som</a:t>
            </a:r>
            <a:r>
              <a:rPr lang="en-US" sz="2400" dirty="0">
                <a:solidFill>
                  <a:schemeClr val="bg1"/>
                </a:solidFill>
              </a:rPr>
              <a:t> </a:t>
            </a:r>
            <a:r>
              <a:rPr lang="en-US" sz="2400" dirty="0" err="1">
                <a:solidFill>
                  <a:schemeClr val="bg1"/>
                </a:solidFill>
              </a:rPr>
              <a:t>gäller</a:t>
            </a:r>
            <a:r>
              <a:rPr lang="en-US" sz="2400" dirty="0">
                <a:solidFill>
                  <a:schemeClr val="bg1"/>
                </a:solidFill>
              </a:rPr>
              <a:t> “</a:t>
            </a:r>
            <a:r>
              <a:rPr lang="en-US" sz="2400" dirty="0" err="1">
                <a:solidFill>
                  <a:schemeClr val="bg1"/>
                </a:solidFill>
              </a:rPr>
              <a:t>idag</a:t>
            </a:r>
            <a:r>
              <a:rPr lang="en-US" sz="2400" dirty="0">
                <a:solidFill>
                  <a:schemeClr val="bg1"/>
                </a:solidFill>
              </a:rPr>
              <a:t> </a:t>
            </a:r>
            <a:r>
              <a:rPr lang="en-US" sz="2400" dirty="0" err="1">
                <a:solidFill>
                  <a:schemeClr val="bg1"/>
                </a:solidFill>
              </a:rPr>
              <a:t>och</a:t>
            </a:r>
            <a:r>
              <a:rPr lang="en-US" sz="2400" dirty="0">
                <a:solidFill>
                  <a:schemeClr val="bg1"/>
                </a:solidFill>
              </a:rPr>
              <a:t> </a:t>
            </a:r>
            <a:r>
              <a:rPr lang="en-US" sz="2400" dirty="0" err="1">
                <a:solidFill>
                  <a:schemeClr val="bg1"/>
                </a:solidFill>
              </a:rPr>
              <a:t>i</a:t>
            </a:r>
            <a:r>
              <a:rPr lang="en-US" sz="2400" dirty="0">
                <a:solidFill>
                  <a:schemeClr val="bg1"/>
                </a:solidFill>
              </a:rPr>
              <a:t> </a:t>
            </a:r>
            <a:r>
              <a:rPr lang="en-US" sz="2400" dirty="0" err="1">
                <a:solidFill>
                  <a:schemeClr val="bg1"/>
                </a:solidFill>
              </a:rPr>
              <a:t>morgon</a:t>
            </a:r>
            <a:r>
              <a:rPr lang="en-US" sz="2400" dirty="0">
                <a:solidFill>
                  <a:schemeClr val="bg1"/>
                </a:solidFill>
              </a:rPr>
              <a:t>”</a:t>
            </a:r>
            <a:br>
              <a:rPr lang="en-US" sz="2400" dirty="0">
                <a:solidFill>
                  <a:schemeClr val="bg1"/>
                </a:solidFill>
              </a:rPr>
            </a:br>
            <a:br>
              <a:rPr lang="en-US" sz="2400" dirty="0">
                <a:solidFill>
                  <a:schemeClr val="bg1"/>
                </a:solidFill>
              </a:rPr>
            </a:br>
            <a:br>
              <a:rPr lang="en-US" sz="2400" dirty="0">
                <a:solidFill>
                  <a:schemeClr val="bg1"/>
                </a:solidFill>
              </a:rPr>
            </a:br>
            <a:r>
              <a:rPr lang="en-US" sz="3600" b="1" dirty="0" err="1">
                <a:solidFill>
                  <a:srgbClr val="FFFF00"/>
                </a:solidFill>
              </a:rPr>
              <a:t>Utbildningskommittén</a:t>
            </a:r>
            <a:br>
              <a:rPr lang="en-US" sz="2400" dirty="0">
                <a:solidFill>
                  <a:schemeClr val="bg1"/>
                </a:solidFill>
              </a:rPr>
            </a:br>
            <a:r>
              <a:rPr lang="en-US" sz="2400" dirty="0">
                <a:solidFill>
                  <a:srgbClr val="FFFF00"/>
                </a:solidFill>
              </a:rPr>
              <a:t>Malin Andersson</a:t>
            </a:r>
            <a:br>
              <a:rPr lang="en-US" sz="2400" dirty="0">
                <a:solidFill>
                  <a:schemeClr val="bg1"/>
                </a:solidFill>
              </a:rPr>
            </a:br>
            <a:r>
              <a:rPr lang="en-US" sz="2400" dirty="0">
                <a:solidFill>
                  <a:schemeClr val="bg1"/>
                </a:solidFill>
              </a:rPr>
              <a:t>-</a:t>
            </a:r>
            <a:r>
              <a:rPr lang="en-US" sz="2400" dirty="0" err="1">
                <a:solidFill>
                  <a:schemeClr val="bg1"/>
                </a:solidFill>
              </a:rPr>
              <a:t>Inställda</a:t>
            </a:r>
            <a:r>
              <a:rPr lang="en-US" sz="2400" dirty="0">
                <a:solidFill>
                  <a:schemeClr val="bg1"/>
                </a:solidFill>
              </a:rPr>
              <a:t> </a:t>
            </a:r>
            <a:r>
              <a:rPr lang="en-US" sz="2400" dirty="0" err="1">
                <a:solidFill>
                  <a:schemeClr val="bg1"/>
                </a:solidFill>
              </a:rPr>
              <a:t>utbildningar</a:t>
            </a:r>
            <a:br>
              <a:rPr lang="en-US" sz="2400" dirty="0">
                <a:solidFill>
                  <a:schemeClr val="bg1"/>
                </a:solidFill>
              </a:rPr>
            </a:br>
            <a:r>
              <a:rPr lang="en-US" sz="2400" dirty="0">
                <a:solidFill>
                  <a:schemeClr val="bg1"/>
                </a:solidFill>
              </a:rPr>
              <a:t>-Digital </a:t>
            </a:r>
            <a:r>
              <a:rPr lang="en-US" sz="2400" dirty="0" err="1">
                <a:solidFill>
                  <a:schemeClr val="bg1"/>
                </a:solidFill>
              </a:rPr>
              <a:t>utbildningsplattform</a:t>
            </a:r>
            <a:br>
              <a:rPr lang="en-US" sz="2400" dirty="0">
                <a:solidFill>
                  <a:schemeClr val="bg1"/>
                </a:solidFill>
              </a:rPr>
            </a:br>
            <a:r>
              <a:rPr lang="en-US" sz="2400" dirty="0">
                <a:solidFill>
                  <a:schemeClr val="bg1"/>
                </a:solidFill>
              </a:rPr>
              <a:t>-</a:t>
            </a:r>
            <a:r>
              <a:rPr lang="en-US" sz="2400" dirty="0" err="1">
                <a:solidFill>
                  <a:schemeClr val="bg1"/>
                </a:solidFill>
              </a:rPr>
              <a:t>Behov</a:t>
            </a:r>
            <a:r>
              <a:rPr lang="en-US" sz="2400" dirty="0">
                <a:solidFill>
                  <a:schemeClr val="bg1"/>
                </a:solidFill>
              </a:rPr>
              <a:t> av </a:t>
            </a:r>
            <a:r>
              <a:rPr lang="en-US" sz="2400" dirty="0" err="1">
                <a:solidFill>
                  <a:schemeClr val="bg1"/>
                </a:solidFill>
              </a:rPr>
              <a:t>utbildningsinstruktörer</a:t>
            </a:r>
            <a:br>
              <a:rPr lang="en-US" sz="2400" dirty="0">
                <a:solidFill>
                  <a:schemeClr val="bg1"/>
                </a:solidFill>
              </a:rPr>
            </a:br>
            <a:br>
              <a:rPr lang="en-US" sz="2400" dirty="0">
                <a:solidFill>
                  <a:schemeClr val="bg1"/>
                </a:solidFill>
              </a:rPr>
            </a:br>
            <a:br>
              <a:rPr lang="en-US" sz="2400" dirty="0">
                <a:solidFill>
                  <a:schemeClr val="bg1"/>
                </a:solidFill>
              </a:rPr>
            </a:br>
            <a:endParaRPr lang="en-US" sz="2400" dirty="0">
              <a:solidFill>
                <a:schemeClr val="bg1"/>
              </a:solidFill>
            </a:endParaRPr>
          </a:p>
        </p:txBody>
      </p:sp>
      <p:pic>
        <p:nvPicPr>
          <p:cNvPr id="5" name="Platshållare för innehåll 4">
            <a:extLst>
              <a:ext uri="{FF2B5EF4-FFF2-40B4-BE49-F238E27FC236}">
                <a16:creationId xmlns:a16="http://schemas.microsoft.com/office/drawing/2014/main" id="{33CC00E9-724A-470C-8533-2BCDAD7538D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99932692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6A15A88-001A-4EEF-8984-D87E643599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8721891-4D77-42EA-BF4B-880E85C62598}"/>
              </a:ext>
            </a:extLst>
          </p:cNvPr>
          <p:cNvSpPr>
            <a:spLocks noGrp="1"/>
          </p:cNvSpPr>
          <p:nvPr>
            <p:ph type="title"/>
          </p:nvPr>
        </p:nvSpPr>
        <p:spPr>
          <a:xfrm>
            <a:off x="4966282" y="815545"/>
            <a:ext cx="6780350" cy="4917989"/>
          </a:xfrm>
        </p:spPr>
        <p:txBody>
          <a:bodyPr vert="horz" lIns="91440" tIns="45720" rIns="91440" bIns="45720" rtlCol="0" anchor="b">
            <a:normAutofit/>
          </a:bodyPr>
          <a:lstStyle/>
          <a:p>
            <a:pPr algn="ctr"/>
            <a:r>
              <a:rPr lang="en-US" sz="3200" b="1" dirty="0" err="1">
                <a:solidFill>
                  <a:srgbClr val="FFFF00"/>
                </a:solidFill>
              </a:rPr>
              <a:t>Disciplinnämnden</a:t>
            </a:r>
            <a:br>
              <a:rPr lang="en-US" sz="3200" b="1" dirty="0">
                <a:solidFill>
                  <a:srgbClr val="FFFF00"/>
                </a:solidFill>
              </a:rPr>
            </a:br>
            <a:r>
              <a:rPr lang="en-US" sz="2000" dirty="0">
                <a:solidFill>
                  <a:srgbClr val="FFFF00"/>
                </a:solidFill>
              </a:rPr>
              <a:t>Rolf Rickmo-Sören Haga-Sven-Åke Petters-Andreas Eriksson</a:t>
            </a:r>
            <a:br>
              <a:rPr lang="en-US" sz="2000" b="1" dirty="0">
                <a:solidFill>
                  <a:srgbClr val="FFFF00"/>
                </a:solidFill>
              </a:rPr>
            </a:br>
            <a:br>
              <a:rPr lang="en-US" sz="3200" b="1" dirty="0">
                <a:solidFill>
                  <a:srgbClr val="FFFF00"/>
                </a:solidFill>
              </a:rPr>
            </a:br>
            <a:r>
              <a:rPr lang="en-US" sz="2200" dirty="0">
                <a:solidFill>
                  <a:schemeClr val="bg1"/>
                </a:solidFill>
              </a:rPr>
              <a:t>-5 </a:t>
            </a:r>
            <a:r>
              <a:rPr lang="en-US" sz="2200" dirty="0" err="1">
                <a:solidFill>
                  <a:schemeClr val="bg1"/>
                </a:solidFill>
              </a:rPr>
              <a:t>ärenden</a:t>
            </a:r>
            <a:r>
              <a:rPr lang="en-US" sz="2200" dirty="0">
                <a:solidFill>
                  <a:schemeClr val="bg1"/>
                </a:solidFill>
              </a:rPr>
              <a:t> har </a:t>
            </a:r>
            <a:r>
              <a:rPr lang="en-US" sz="2200" dirty="0" err="1">
                <a:solidFill>
                  <a:schemeClr val="bg1"/>
                </a:solidFill>
              </a:rPr>
              <a:t>hanterats</a:t>
            </a:r>
            <a:br>
              <a:rPr lang="en-US" sz="2200" dirty="0">
                <a:solidFill>
                  <a:schemeClr val="bg1"/>
                </a:solidFill>
              </a:rPr>
            </a:br>
            <a:r>
              <a:rPr lang="en-US" sz="2200" dirty="0">
                <a:solidFill>
                  <a:schemeClr val="bg1"/>
                </a:solidFill>
              </a:rPr>
              <a:t>-3 av dessa </a:t>
            </a:r>
            <a:r>
              <a:rPr lang="en-US" sz="2200" dirty="0" err="1">
                <a:solidFill>
                  <a:schemeClr val="bg1"/>
                </a:solidFill>
              </a:rPr>
              <a:t>felaktigt</a:t>
            </a:r>
            <a:r>
              <a:rPr lang="en-US" sz="2200" dirty="0">
                <a:solidFill>
                  <a:schemeClr val="bg1"/>
                </a:solidFill>
              </a:rPr>
              <a:t> </a:t>
            </a:r>
            <a:r>
              <a:rPr lang="en-US" sz="2200" dirty="0" err="1">
                <a:solidFill>
                  <a:schemeClr val="bg1"/>
                </a:solidFill>
              </a:rPr>
              <a:t>i</a:t>
            </a:r>
            <a:r>
              <a:rPr lang="en-US" sz="2200" dirty="0">
                <a:solidFill>
                  <a:schemeClr val="bg1"/>
                </a:solidFill>
              </a:rPr>
              <a:t> </a:t>
            </a:r>
            <a:r>
              <a:rPr lang="en-US" sz="2200" dirty="0" err="1">
                <a:solidFill>
                  <a:schemeClr val="bg1"/>
                </a:solidFill>
              </a:rPr>
              <a:t>förhållande</a:t>
            </a:r>
            <a:r>
              <a:rPr lang="en-US" sz="2200" dirty="0">
                <a:solidFill>
                  <a:schemeClr val="bg1"/>
                </a:solidFill>
              </a:rPr>
              <a:t> </a:t>
            </a:r>
            <a:r>
              <a:rPr lang="en-US" sz="2200" dirty="0" err="1">
                <a:solidFill>
                  <a:schemeClr val="bg1"/>
                </a:solidFill>
              </a:rPr>
              <a:t>tidsaspekten</a:t>
            </a:r>
            <a:br>
              <a:rPr lang="en-US" sz="2200" dirty="0">
                <a:solidFill>
                  <a:schemeClr val="bg1"/>
                </a:solidFill>
              </a:rPr>
            </a:br>
            <a:r>
              <a:rPr lang="en-US" sz="2200" dirty="0" err="1">
                <a:solidFill>
                  <a:schemeClr val="bg1"/>
                </a:solidFill>
              </a:rPr>
              <a:t>pga</a:t>
            </a:r>
            <a:r>
              <a:rPr lang="en-US" sz="2200" dirty="0">
                <a:solidFill>
                  <a:schemeClr val="bg1"/>
                </a:solidFill>
              </a:rPr>
              <a:t> Covid-19 – inga </a:t>
            </a:r>
            <a:r>
              <a:rPr lang="en-US" sz="2200" dirty="0" err="1">
                <a:solidFill>
                  <a:schemeClr val="bg1"/>
                </a:solidFill>
              </a:rPr>
              <a:t>påföljder</a:t>
            </a:r>
            <a:r>
              <a:rPr lang="en-US" sz="2200" dirty="0">
                <a:solidFill>
                  <a:schemeClr val="bg1"/>
                </a:solidFill>
              </a:rPr>
              <a:t> </a:t>
            </a:r>
            <a:r>
              <a:rPr lang="en-US" sz="2200" dirty="0" err="1">
                <a:solidFill>
                  <a:schemeClr val="bg1"/>
                </a:solidFill>
              </a:rPr>
              <a:t>därför</a:t>
            </a:r>
            <a:r>
              <a:rPr lang="en-US" sz="2200" dirty="0">
                <a:solidFill>
                  <a:schemeClr val="bg1"/>
                </a:solidFill>
              </a:rPr>
              <a:t>.</a:t>
            </a:r>
            <a:br>
              <a:rPr lang="en-US" sz="2200" dirty="0">
                <a:solidFill>
                  <a:schemeClr val="bg1"/>
                </a:solidFill>
              </a:rPr>
            </a:br>
            <a:r>
              <a:rPr lang="en-US" sz="2200" dirty="0">
                <a:solidFill>
                  <a:schemeClr val="bg1"/>
                </a:solidFill>
              </a:rPr>
              <a:t>(</a:t>
            </a:r>
            <a:r>
              <a:rPr lang="en-US" sz="2200" dirty="0" err="1">
                <a:solidFill>
                  <a:schemeClr val="bg1"/>
                </a:solidFill>
              </a:rPr>
              <a:t>ingen</a:t>
            </a:r>
            <a:r>
              <a:rPr lang="en-US" sz="2200" dirty="0">
                <a:solidFill>
                  <a:schemeClr val="bg1"/>
                </a:solidFill>
              </a:rPr>
              <a:t> </a:t>
            </a:r>
            <a:r>
              <a:rPr lang="en-US" sz="2200" dirty="0" err="1">
                <a:solidFill>
                  <a:schemeClr val="bg1"/>
                </a:solidFill>
              </a:rPr>
              <a:t>allvarligare</a:t>
            </a:r>
            <a:r>
              <a:rPr lang="en-US" sz="2200" dirty="0">
                <a:solidFill>
                  <a:schemeClr val="bg1"/>
                </a:solidFill>
              </a:rPr>
              <a:t> </a:t>
            </a:r>
            <a:r>
              <a:rPr lang="en-US" sz="2200" dirty="0" err="1">
                <a:solidFill>
                  <a:schemeClr val="bg1"/>
                </a:solidFill>
              </a:rPr>
              <a:t>händelser</a:t>
            </a:r>
            <a:r>
              <a:rPr lang="en-US" sz="2200" dirty="0">
                <a:solidFill>
                  <a:schemeClr val="bg1"/>
                </a:solidFill>
              </a:rPr>
              <a:t> av dessa </a:t>
            </a:r>
            <a:r>
              <a:rPr lang="en-US" sz="2200" dirty="0" err="1">
                <a:solidFill>
                  <a:schemeClr val="bg1"/>
                </a:solidFill>
              </a:rPr>
              <a:t>tre</a:t>
            </a:r>
            <a:r>
              <a:rPr lang="en-US" sz="2200" dirty="0">
                <a:solidFill>
                  <a:schemeClr val="bg1"/>
                </a:solidFill>
              </a:rPr>
              <a:t>)</a:t>
            </a:r>
            <a:br>
              <a:rPr lang="en-US" sz="2200" dirty="0">
                <a:solidFill>
                  <a:schemeClr val="bg1"/>
                </a:solidFill>
              </a:rPr>
            </a:br>
            <a:br>
              <a:rPr lang="en-US" sz="2200" dirty="0">
                <a:solidFill>
                  <a:schemeClr val="bg1"/>
                </a:solidFill>
              </a:rPr>
            </a:br>
            <a:r>
              <a:rPr lang="en-US" sz="2200" dirty="0" err="1">
                <a:solidFill>
                  <a:schemeClr val="bg1"/>
                </a:solidFill>
              </a:rPr>
              <a:t>Händelsen</a:t>
            </a:r>
            <a:r>
              <a:rPr lang="en-US" sz="2200" dirty="0">
                <a:solidFill>
                  <a:schemeClr val="bg1"/>
                </a:solidFill>
              </a:rPr>
              <a:t> </a:t>
            </a:r>
            <a:r>
              <a:rPr lang="en-US" sz="2200" dirty="0" err="1">
                <a:solidFill>
                  <a:schemeClr val="bg1"/>
                </a:solidFill>
              </a:rPr>
              <a:t>i</a:t>
            </a:r>
            <a:r>
              <a:rPr lang="en-US" sz="2200" dirty="0">
                <a:solidFill>
                  <a:schemeClr val="bg1"/>
                </a:solidFill>
              </a:rPr>
              <a:t> </a:t>
            </a:r>
            <a:r>
              <a:rPr lang="en-US" sz="2200" dirty="0" err="1">
                <a:solidFill>
                  <a:schemeClr val="bg1"/>
                </a:solidFill>
              </a:rPr>
              <a:t>matchen</a:t>
            </a:r>
            <a:r>
              <a:rPr lang="en-US" sz="2200" dirty="0">
                <a:solidFill>
                  <a:schemeClr val="bg1"/>
                </a:solidFill>
              </a:rPr>
              <a:t> Avesta BK – </a:t>
            </a:r>
            <a:r>
              <a:rPr lang="en-US" sz="2200" dirty="0" err="1">
                <a:solidFill>
                  <a:schemeClr val="bg1"/>
                </a:solidFill>
              </a:rPr>
              <a:t>Ludvika</a:t>
            </a:r>
            <a:r>
              <a:rPr lang="en-US" sz="2200" dirty="0">
                <a:solidFill>
                  <a:schemeClr val="bg1"/>
                </a:solidFill>
              </a:rPr>
              <a:t> HF “sticker </a:t>
            </a:r>
            <a:r>
              <a:rPr lang="en-US" sz="2200" dirty="0" err="1">
                <a:solidFill>
                  <a:schemeClr val="bg1"/>
                </a:solidFill>
              </a:rPr>
              <a:t>ut</a:t>
            </a:r>
            <a:r>
              <a:rPr lang="en-US" sz="2200" dirty="0">
                <a:solidFill>
                  <a:schemeClr val="bg1"/>
                </a:solidFill>
              </a:rPr>
              <a:t>”.</a:t>
            </a:r>
            <a:br>
              <a:rPr lang="en-US" sz="2200" dirty="0">
                <a:solidFill>
                  <a:schemeClr val="bg1"/>
                </a:solidFill>
              </a:rPr>
            </a:br>
            <a:br>
              <a:rPr lang="en-US" sz="2200" b="1" dirty="0">
                <a:solidFill>
                  <a:srgbClr val="FFFF00"/>
                </a:solidFill>
              </a:rPr>
            </a:br>
            <a:br>
              <a:rPr lang="en-US" sz="2200" b="1" dirty="0">
                <a:solidFill>
                  <a:srgbClr val="FFFF00"/>
                </a:solidFill>
              </a:rPr>
            </a:br>
            <a:br>
              <a:rPr lang="en-US" sz="2200" b="1" dirty="0">
                <a:solidFill>
                  <a:srgbClr val="FFFF00"/>
                </a:solidFill>
              </a:rPr>
            </a:br>
            <a:endParaRPr lang="en-US" sz="2200" b="1" dirty="0">
              <a:solidFill>
                <a:srgbClr val="FFFF00"/>
              </a:solidFill>
            </a:endParaRPr>
          </a:p>
        </p:txBody>
      </p:sp>
      <p:pic>
        <p:nvPicPr>
          <p:cNvPr id="5" name="Platshållare för innehåll 4">
            <a:extLst>
              <a:ext uri="{FF2B5EF4-FFF2-40B4-BE49-F238E27FC236}">
                <a16:creationId xmlns:a16="http://schemas.microsoft.com/office/drawing/2014/main" id="{3B148F49-524C-4306-8FA3-7E9CE77B822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670"/>
          <a:stretch/>
        </p:blipFill>
        <p:spPr>
          <a:xfrm>
            <a:off x="1" y="10"/>
            <a:ext cx="4551219" cy="6857990"/>
          </a:xfrm>
          <a:custGeom>
            <a:avLst/>
            <a:gdLst/>
            <a:ahLst/>
            <a:cxnLst/>
            <a:rect l="l" t="t" r="r" b="b"/>
            <a:pathLst>
              <a:path w="4551219" h="685800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p:spPr>
      </p:pic>
      <p:grpSp>
        <p:nvGrpSpPr>
          <p:cNvPr id="12" name="Group 11">
            <a:extLst>
              <a:ext uri="{FF2B5EF4-FFF2-40B4-BE49-F238E27FC236}">
                <a16:creationId xmlns:a16="http://schemas.microsoft.com/office/drawing/2014/main" id="{A7900967-84CA-47B4-9F1C-E787BAC149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effectLst>
            <a:outerShdw blurRad="381000" dist="152400" algn="l" rotWithShape="0">
              <a:prstClr val="black">
                <a:alpha val="10000"/>
              </a:prstClr>
            </a:outerShdw>
          </a:effectLst>
        </p:grpSpPr>
        <p:sp>
          <p:nvSpPr>
            <p:cNvPr id="13" name="Freeform: Shape 12">
              <a:extLst>
                <a:ext uri="{FF2B5EF4-FFF2-40B4-BE49-F238E27FC236}">
                  <a16:creationId xmlns:a16="http://schemas.microsoft.com/office/drawing/2014/main" id="{CAB3C749-6482-440B-9386-94091006D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3C5C6B36-2238-4BBF-87F8-B1B3F5DD5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193772229"/>
      </p:ext>
    </p:extLst>
  </p:cSld>
  <p:clrMapOvr>
    <a:masterClrMapping/>
  </p:clrMapOvr>
  <p:transition spd="slow">
    <p:wipe/>
  </p:transition>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836</Words>
  <Application>Microsoft Office PowerPoint</Application>
  <PresentationFormat>Bredbild</PresentationFormat>
  <Paragraphs>14</Paragraphs>
  <Slides>14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Arial Black</vt:lpstr>
      <vt:lpstr>Calibri</vt:lpstr>
      <vt:lpstr>Calibri Light</vt:lpstr>
      <vt:lpstr>Office-tema</vt:lpstr>
      <vt:lpstr>Välkomna till ordförandekonferensen 2021-02-14</vt:lpstr>
      <vt:lpstr>1. Inledning                                      RR 2. Covid-läget                                   RR  3. Anpassade Spelformer               DH 4. TV-Pucken Kval 2021                   JE 5. Distriktslagsverksamheten         JE/JO/AE 6. Funktionärskommittén               CM 7. Tävlingskommittén                      JS 8. Utbildningskommittén                MA 9. Disciplinnämnden                        RR 10. Hockeykontor                             RR 11. Inför årsmöte 2021                   RR 12. SvenskHockeyTV                        RR 13. Övriga frågor: Säters IF</vt:lpstr>
      <vt:lpstr>Covid 19 SIF:s tolkning av regeringens och FHM:s rekommendationer som utkom 2021-02-11 Punkt 7 i och ii: i) “med undantag av enstaka matcher som tillåts för födda 2005 och senare.”  ii) “Däremot kan två lag från olika föreningar mötas för enstaka match.”   Region Dalarnas smittskyddsläkare, Anders Lindbom, såg inga hinder att spela enstaka matcher enligt FHM:s rekommendationer vid kontakt måndag 8 februari.  Länsstyrelsen meddelade kort att de endast hade tillsynsansvaret och att man skall följa lagstiftning  Härefter skall fritidscheferna i Dalarna gjort gemensam sak och beslutat att inte tillåta matchspel  förutom inom den egna kommunens föreningar.     I dokumetet Punkt 5, stycke V: “att vi håller oss uppdaterade mot kommun och hallägare kring vad som gäller just er förening”  </vt:lpstr>
      <vt:lpstr>Anpassade Spelformer David Holst</vt:lpstr>
      <vt:lpstr>TV-Pucken Kval 2021 Inställda kvalet 2020 gav oss nytt erbjudande för 2021  Speldatum och arenor är planerade till:  Killar 3/9 – 5/9 Leksand (Falun)  Tjejer 17/9-19/9 alt. 24/9-26/9 Mora  Samma gruppindelning som 2020  </vt:lpstr>
      <vt:lpstr>  Distriktslagsverksamheten Jan Eljas  Anders ”Myggen” Eriksson/pojkar Jan Olsson/flickor  Covid-rekommendationerna är tydliga! Inga camper skall förekomma  Öppningen är att distriktslagstränare kan komma ut till föreningarna och delta vid träningar  Pojksidan är lättare då den är homogen. Flickor deltar mer spridda äver i pojklag </vt:lpstr>
      <vt:lpstr>Funktionärskommittén Conny Midér  * Tillsätter matcher I U 16 - U13 -Prioritering görs i ordning som ovan -Flytt med kort varsel ställer till det.. -Svårt att hålla ner reseavstånd -Match måste tidsbestämmas senast måndag  * Nästa säsong -Oro för tillgång av domaren nästa säsong -DAIF:are  behöver se över om någon slutar Anpassad utbildning –”prova på”    </vt:lpstr>
      <vt:lpstr>Tävlingskommittén Jyrki Sivenius (Maria F Andersson) -Covid 19 effekten -Mycket komplicerad planering  -Osäkerhet vad som gäller “idag och i morgon”   Utbildningskommittén Malin Andersson -Inställda utbildningar -Digital utbildningsplattform -Behov av utbildningsinstruktörer   </vt:lpstr>
      <vt:lpstr>Disciplinnämnden Rolf Rickmo-Sören Haga-Sven-Åke Petters-Andreas Eriksson  -5 ärenden har hanterats -3 av dessa felaktigt i förhållande tidsaspekten pga Covid-19 – inga påföljder därför. (ingen allvarligare händelser av dessa tre)  Händelsen i matchen Avesta BK – Ludvika HF “sticker ut”.    </vt:lpstr>
      <vt:lpstr>Hockeykontor  (fd Sportkontor)  -Implementering pausade sommaren 2020 pga pandemin och ekonomin. Arbetet skall nu återupptas för att implementeras under kommande säsong 2021-2022 Utmaningen är ekonomin – stödet från SIF/SHL minskat från 3 miljoner till 2 miljoner…  Just nu har arbetet påbörjats för att skapa en profil hur platsannonsen skall se ut för HK-chef  RegionFörbundet Ishockey Väst/RFIV -inrättades som juridisk förening 2020-02-07  Styrelsen består av de 6 distriktens ordföranden,  2 SHL representanter samt adjungerad kassör och adjungerad sekreterare  Ordförande är Lars Nilsson, Värmland  Sätet för RFIV är Karlstad       </vt:lpstr>
      <vt:lpstr>Årsmöte 2021 Planeras till vecka vecka 27 (5/6-11/6) Troligen digital  Ledamöter vars mandatstid går ut:    Rolf Rickmo (ordf. 1 år)  Jan Eljas (Utveckling)     Jyrki Sivenius  (Tävling)          Conny Midér (Funktionär)                Malin Andersson (Utbildning)   Valberedning: Rolf Laki, Ann-Christin Östlund-Bäckehag och Lars Lisspers  </vt:lpstr>
      <vt:lpstr>SvenskHockeyTV  inbjuder till webb-informationsmöte den 23/2 kl 18.00-19.00 för Region Västs föreningar  Inbjudan kommer… </vt:lpstr>
      <vt:lpstr>Övriga frågor/Inkomna frågor  Säters IF:  Publik/Chaufför vid ungdomsträningsmatcher –likformighet önskas  -------- Önskas det fler ordförandemöten på detta sätt? </vt:lpstr>
      <vt:lpstr>Tack för att Ni tog Er tid till att delta vid mötet!  PP:n kan skickas ut till 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Välkomna till ordförandekonferensen 2021-02-14</dc:title>
  <dc:creator>Rolf Rickmo</dc:creator>
  <cp:lastModifiedBy>Rolf Rickmo</cp:lastModifiedBy>
  <cp:revision>29</cp:revision>
  <dcterms:created xsi:type="dcterms:W3CDTF">2021-02-13T10:42:04Z</dcterms:created>
  <dcterms:modified xsi:type="dcterms:W3CDTF">2021-02-14T17:41:00Z</dcterms:modified>
</cp:coreProperties>
</file>