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1267" r:id="rId5"/>
    <p:sldId id="258" r:id="rId6"/>
    <p:sldId id="259" r:id="rId7"/>
    <p:sldId id="1263" r:id="rId8"/>
    <p:sldId id="267" r:id="rId9"/>
    <p:sldId id="261" r:id="rId10"/>
    <p:sldId id="265" r:id="rId11"/>
    <p:sldId id="256" r:id="rId12"/>
    <p:sldId id="1266" r:id="rId13"/>
    <p:sldId id="257" r:id="rId14"/>
    <p:sldId id="264" r:id="rId15"/>
    <p:sldId id="266" r:id="rId16"/>
    <p:sldId id="1264" r:id="rId17"/>
    <p:sldId id="262" r:id="rId18"/>
    <p:sldId id="1265" r:id="rId19"/>
    <p:sldId id="263" r:id="rId20"/>
    <p:sldId id="1270" r:id="rId21"/>
    <p:sldId id="1269" r:id="rId22"/>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p:cViewPr varScale="1">
        <p:scale>
          <a:sx n="51" d="100"/>
          <a:sy n="51" d="100"/>
        </p:scale>
        <p:origin x="90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f Rickmo" userId="47c7cafaf61caabf" providerId="LiveId" clId="{75992E66-380F-4F8F-8263-125CD989F959}"/>
    <pc:docChg chg="undo custSel addSld delSld modSld sldOrd">
      <pc:chgData name="Rolf Rickmo" userId="47c7cafaf61caabf" providerId="LiveId" clId="{75992E66-380F-4F8F-8263-125CD989F959}" dt="2023-03-28T16:15:48.654" v="2179" actId="1076"/>
      <pc:docMkLst>
        <pc:docMk/>
      </pc:docMkLst>
      <pc:sldChg chg="modSp mod">
        <pc:chgData name="Rolf Rickmo" userId="47c7cafaf61caabf" providerId="LiveId" clId="{75992E66-380F-4F8F-8263-125CD989F959}" dt="2023-03-28T10:00:07.029" v="134" actId="13926"/>
        <pc:sldMkLst>
          <pc:docMk/>
          <pc:sldMk cId="448505572" sldId="256"/>
        </pc:sldMkLst>
        <pc:spChg chg="mod">
          <ac:chgData name="Rolf Rickmo" userId="47c7cafaf61caabf" providerId="LiveId" clId="{75992E66-380F-4F8F-8263-125CD989F959}" dt="2023-03-28T10:00:07.029" v="134" actId="13926"/>
          <ac:spMkLst>
            <pc:docMk/>
            <pc:sldMk cId="448505572" sldId="256"/>
            <ac:spMk id="3" creationId="{00000000-0000-0000-0000-000000000000}"/>
          </ac:spMkLst>
        </pc:spChg>
      </pc:sldChg>
      <pc:sldChg chg="modSp mod">
        <pc:chgData name="Rolf Rickmo" userId="47c7cafaf61caabf" providerId="LiveId" clId="{75992E66-380F-4F8F-8263-125CD989F959}" dt="2023-03-28T10:02:17.323" v="157" actId="13926"/>
        <pc:sldMkLst>
          <pc:docMk/>
          <pc:sldMk cId="466812958" sldId="257"/>
        </pc:sldMkLst>
        <pc:spChg chg="mod">
          <ac:chgData name="Rolf Rickmo" userId="47c7cafaf61caabf" providerId="LiveId" clId="{75992E66-380F-4F8F-8263-125CD989F959}" dt="2023-03-28T10:02:17.323" v="157" actId="13926"/>
          <ac:spMkLst>
            <pc:docMk/>
            <pc:sldMk cId="466812958" sldId="257"/>
            <ac:spMk id="2" creationId="{00000000-0000-0000-0000-000000000000}"/>
          </ac:spMkLst>
        </pc:spChg>
      </pc:sldChg>
      <pc:sldChg chg="modSp mod">
        <pc:chgData name="Rolf Rickmo" userId="47c7cafaf61caabf" providerId="LiveId" clId="{75992E66-380F-4F8F-8263-125CD989F959}" dt="2023-03-28T09:47:24.181" v="8" actId="13926"/>
        <pc:sldMkLst>
          <pc:docMk/>
          <pc:sldMk cId="3334949534" sldId="259"/>
        </pc:sldMkLst>
        <pc:spChg chg="mod">
          <ac:chgData name="Rolf Rickmo" userId="47c7cafaf61caabf" providerId="LiveId" clId="{75992E66-380F-4F8F-8263-125CD989F959}" dt="2023-03-28T09:47:24.181" v="8" actId="13926"/>
          <ac:spMkLst>
            <pc:docMk/>
            <pc:sldMk cId="3334949534" sldId="259"/>
            <ac:spMk id="3" creationId="{00000000-0000-0000-0000-000000000000}"/>
          </ac:spMkLst>
        </pc:spChg>
      </pc:sldChg>
      <pc:sldChg chg="modSp mod">
        <pc:chgData name="Rolf Rickmo" userId="47c7cafaf61caabf" providerId="LiveId" clId="{75992E66-380F-4F8F-8263-125CD989F959}" dt="2023-03-28T09:50:35.307" v="23" actId="13926"/>
        <pc:sldMkLst>
          <pc:docMk/>
          <pc:sldMk cId="4123842844" sldId="261"/>
        </pc:sldMkLst>
        <pc:spChg chg="mod">
          <ac:chgData name="Rolf Rickmo" userId="47c7cafaf61caabf" providerId="LiveId" clId="{75992E66-380F-4F8F-8263-125CD989F959}" dt="2023-03-28T09:50:35.307" v="23" actId="13926"/>
          <ac:spMkLst>
            <pc:docMk/>
            <pc:sldMk cId="4123842844" sldId="261"/>
            <ac:spMk id="3" creationId="{00000000-0000-0000-0000-000000000000}"/>
          </ac:spMkLst>
        </pc:spChg>
      </pc:sldChg>
      <pc:sldChg chg="delSp modSp mod">
        <pc:chgData name="Rolf Rickmo" userId="47c7cafaf61caabf" providerId="LiveId" clId="{75992E66-380F-4F8F-8263-125CD989F959}" dt="2023-03-28T15:09:56.138" v="271"/>
        <pc:sldMkLst>
          <pc:docMk/>
          <pc:sldMk cId="741237971" sldId="263"/>
        </pc:sldMkLst>
        <pc:spChg chg="mod">
          <ac:chgData name="Rolf Rickmo" userId="47c7cafaf61caabf" providerId="LiveId" clId="{75992E66-380F-4F8F-8263-125CD989F959}" dt="2023-03-28T10:05:40.077" v="205" actId="13926"/>
          <ac:spMkLst>
            <pc:docMk/>
            <pc:sldMk cId="741237971" sldId="263"/>
            <ac:spMk id="2" creationId="{00000000-0000-0000-0000-000000000000}"/>
          </ac:spMkLst>
        </pc:spChg>
        <pc:spChg chg="mod">
          <ac:chgData name="Rolf Rickmo" userId="47c7cafaf61caabf" providerId="LiveId" clId="{75992E66-380F-4F8F-8263-125CD989F959}" dt="2023-03-28T10:05:28.340" v="204" actId="13926"/>
          <ac:spMkLst>
            <pc:docMk/>
            <pc:sldMk cId="741237971" sldId="263"/>
            <ac:spMk id="3" creationId="{00000000-0000-0000-0000-000000000000}"/>
          </ac:spMkLst>
        </pc:spChg>
        <pc:picChg chg="del">
          <ac:chgData name="Rolf Rickmo" userId="47c7cafaf61caabf" providerId="LiveId" clId="{75992E66-380F-4F8F-8263-125CD989F959}" dt="2023-03-28T15:09:56.138" v="271"/>
          <ac:picMkLst>
            <pc:docMk/>
            <pc:sldMk cId="741237971" sldId="263"/>
            <ac:picMk id="4" creationId="{5AC3512C-9976-1BAE-96DC-B677BE698756}"/>
          </ac:picMkLst>
        </pc:picChg>
      </pc:sldChg>
      <pc:sldChg chg="modSp mod">
        <pc:chgData name="Rolf Rickmo" userId="47c7cafaf61caabf" providerId="LiveId" clId="{75992E66-380F-4F8F-8263-125CD989F959}" dt="2023-03-28T15:01:59.611" v="268" actId="13926"/>
        <pc:sldMkLst>
          <pc:docMk/>
          <pc:sldMk cId="78320161" sldId="264"/>
        </pc:sldMkLst>
        <pc:spChg chg="mod">
          <ac:chgData name="Rolf Rickmo" userId="47c7cafaf61caabf" providerId="LiveId" clId="{75992E66-380F-4F8F-8263-125CD989F959}" dt="2023-03-28T15:01:59.611" v="268" actId="13926"/>
          <ac:spMkLst>
            <pc:docMk/>
            <pc:sldMk cId="78320161" sldId="264"/>
            <ac:spMk id="3" creationId="{00000000-0000-0000-0000-000000000000}"/>
          </ac:spMkLst>
        </pc:spChg>
      </pc:sldChg>
      <pc:sldChg chg="modSp mod">
        <pc:chgData name="Rolf Rickmo" userId="47c7cafaf61caabf" providerId="LiveId" clId="{75992E66-380F-4F8F-8263-125CD989F959}" dt="2023-03-28T09:52:13.171" v="53" actId="207"/>
        <pc:sldMkLst>
          <pc:docMk/>
          <pc:sldMk cId="769322753" sldId="265"/>
        </pc:sldMkLst>
        <pc:graphicFrameChg chg="mod modGraphic">
          <ac:chgData name="Rolf Rickmo" userId="47c7cafaf61caabf" providerId="LiveId" clId="{75992E66-380F-4F8F-8263-125CD989F959}" dt="2023-03-28T09:52:13.171" v="53" actId="207"/>
          <ac:graphicFrameMkLst>
            <pc:docMk/>
            <pc:sldMk cId="769322753" sldId="265"/>
            <ac:graphicFrameMk id="4" creationId="{00000000-0000-0000-0000-000000000000}"/>
          </ac:graphicFrameMkLst>
        </pc:graphicFrameChg>
      </pc:sldChg>
      <pc:sldChg chg="modSp mod">
        <pc:chgData name="Rolf Rickmo" userId="47c7cafaf61caabf" providerId="LiveId" clId="{75992E66-380F-4F8F-8263-125CD989F959}" dt="2023-03-28T15:02:10.640" v="269" actId="13926"/>
        <pc:sldMkLst>
          <pc:docMk/>
          <pc:sldMk cId="2253289618" sldId="266"/>
        </pc:sldMkLst>
        <pc:spChg chg="mod">
          <ac:chgData name="Rolf Rickmo" userId="47c7cafaf61caabf" providerId="LiveId" clId="{75992E66-380F-4F8F-8263-125CD989F959}" dt="2023-03-28T15:02:10.640" v="269" actId="13926"/>
          <ac:spMkLst>
            <pc:docMk/>
            <pc:sldMk cId="2253289618" sldId="266"/>
            <ac:spMk id="2" creationId="{00000000-0000-0000-0000-000000000000}"/>
          </ac:spMkLst>
        </pc:spChg>
      </pc:sldChg>
      <pc:sldChg chg="modSp mod ord">
        <pc:chgData name="Rolf Rickmo" userId="47c7cafaf61caabf" providerId="LiveId" clId="{75992E66-380F-4F8F-8263-125CD989F959}" dt="2023-03-28T14:56:29.832" v="260" actId="20577"/>
        <pc:sldMkLst>
          <pc:docMk/>
          <pc:sldMk cId="1012237360" sldId="267"/>
        </pc:sldMkLst>
        <pc:spChg chg="mod">
          <ac:chgData name="Rolf Rickmo" userId="47c7cafaf61caabf" providerId="LiveId" clId="{75992E66-380F-4F8F-8263-125CD989F959}" dt="2023-03-28T14:56:29.832" v="260" actId="20577"/>
          <ac:spMkLst>
            <pc:docMk/>
            <pc:sldMk cId="1012237360" sldId="267"/>
            <ac:spMk id="3" creationId="{00000000-0000-0000-0000-000000000000}"/>
          </ac:spMkLst>
        </pc:spChg>
      </pc:sldChg>
      <pc:sldChg chg="modSp mod">
        <pc:chgData name="Rolf Rickmo" userId="47c7cafaf61caabf" providerId="LiveId" clId="{75992E66-380F-4F8F-8263-125CD989F959}" dt="2023-03-28T09:49:46.797" v="19" actId="207"/>
        <pc:sldMkLst>
          <pc:docMk/>
          <pc:sldMk cId="378200100" sldId="1263"/>
        </pc:sldMkLst>
        <pc:spChg chg="mod">
          <ac:chgData name="Rolf Rickmo" userId="47c7cafaf61caabf" providerId="LiveId" clId="{75992E66-380F-4F8F-8263-125CD989F959}" dt="2023-03-28T09:48:52.122" v="14" actId="207"/>
          <ac:spMkLst>
            <pc:docMk/>
            <pc:sldMk cId="378200100" sldId="1263"/>
            <ac:spMk id="11" creationId="{886C0230-B26B-4F1A-B21B-C69D2BBD54BA}"/>
          </ac:spMkLst>
        </pc:spChg>
        <pc:spChg chg="mod">
          <ac:chgData name="Rolf Rickmo" userId="47c7cafaf61caabf" providerId="LiveId" clId="{75992E66-380F-4F8F-8263-125CD989F959}" dt="2023-03-28T09:47:38.004" v="9" actId="13926"/>
          <ac:spMkLst>
            <pc:docMk/>
            <pc:sldMk cId="378200100" sldId="1263"/>
            <ac:spMk id="13" creationId="{A2CBC5AF-1DC7-4954-9EA9-EF70DCE3A11B}"/>
          </ac:spMkLst>
        </pc:spChg>
        <pc:spChg chg="mod">
          <ac:chgData name="Rolf Rickmo" userId="47c7cafaf61caabf" providerId="LiveId" clId="{75992E66-380F-4F8F-8263-125CD989F959}" dt="2023-03-28T09:48:27.949" v="13" actId="13926"/>
          <ac:spMkLst>
            <pc:docMk/>
            <pc:sldMk cId="378200100" sldId="1263"/>
            <ac:spMk id="15" creationId="{9E6C0CFE-E3E0-4755-BAD7-C8A9E4547D5F}"/>
          </ac:spMkLst>
        </pc:spChg>
        <pc:spChg chg="mod">
          <ac:chgData name="Rolf Rickmo" userId="47c7cafaf61caabf" providerId="LiveId" clId="{75992E66-380F-4F8F-8263-125CD989F959}" dt="2023-03-28T09:47:45.651" v="10" actId="13926"/>
          <ac:spMkLst>
            <pc:docMk/>
            <pc:sldMk cId="378200100" sldId="1263"/>
            <ac:spMk id="22" creationId="{990A0E02-3EEE-4D07-BCC0-77F7301D5892}"/>
          </ac:spMkLst>
        </pc:spChg>
        <pc:spChg chg="mod">
          <ac:chgData name="Rolf Rickmo" userId="47c7cafaf61caabf" providerId="LiveId" clId="{75992E66-380F-4F8F-8263-125CD989F959}" dt="2023-03-28T09:49:46.797" v="19" actId="207"/>
          <ac:spMkLst>
            <pc:docMk/>
            <pc:sldMk cId="378200100" sldId="1263"/>
            <ac:spMk id="31" creationId="{719941A8-9DE0-4983-96D7-C36F75C5DAEC}"/>
          </ac:spMkLst>
        </pc:spChg>
        <pc:spChg chg="mod">
          <ac:chgData name="Rolf Rickmo" userId="47c7cafaf61caabf" providerId="LiveId" clId="{75992E66-380F-4F8F-8263-125CD989F959}" dt="2023-03-28T09:49:03.490" v="15" actId="207"/>
          <ac:spMkLst>
            <pc:docMk/>
            <pc:sldMk cId="378200100" sldId="1263"/>
            <ac:spMk id="32" creationId="{17D0F0BF-EBCC-4738-A50B-4C7DDDB016D0}"/>
          </ac:spMkLst>
        </pc:spChg>
      </pc:sldChg>
      <pc:sldChg chg="modSp mod">
        <pc:chgData name="Rolf Rickmo" userId="47c7cafaf61caabf" providerId="LiveId" clId="{75992E66-380F-4F8F-8263-125CD989F959}" dt="2023-03-28T15:02:21.690" v="270" actId="1076"/>
        <pc:sldMkLst>
          <pc:docMk/>
          <pc:sldMk cId="939026581" sldId="1264"/>
        </pc:sldMkLst>
        <pc:graphicFrameChg chg="mod modGraphic">
          <ac:chgData name="Rolf Rickmo" userId="47c7cafaf61caabf" providerId="LiveId" clId="{75992E66-380F-4F8F-8263-125CD989F959}" dt="2023-03-28T15:02:21.690" v="270" actId="1076"/>
          <ac:graphicFrameMkLst>
            <pc:docMk/>
            <pc:sldMk cId="939026581" sldId="1264"/>
            <ac:graphicFrameMk id="4" creationId="{3C61B7BB-D361-265B-9003-EAD0414B3420}"/>
          </ac:graphicFrameMkLst>
        </pc:graphicFrameChg>
      </pc:sldChg>
      <pc:sldChg chg="modSp mod">
        <pc:chgData name="Rolf Rickmo" userId="47c7cafaf61caabf" providerId="LiveId" clId="{75992E66-380F-4F8F-8263-125CD989F959}" dt="2023-03-28T10:04:32.156" v="168" actId="13926"/>
        <pc:sldMkLst>
          <pc:docMk/>
          <pc:sldMk cId="449913331" sldId="1265"/>
        </pc:sldMkLst>
        <pc:spChg chg="mod">
          <ac:chgData name="Rolf Rickmo" userId="47c7cafaf61caabf" providerId="LiveId" clId="{75992E66-380F-4F8F-8263-125CD989F959}" dt="2023-03-28T10:04:32.156" v="168" actId="13926"/>
          <ac:spMkLst>
            <pc:docMk/>
            <pc:sldMk cId="449913331" sldId="1265"/>
            <ac:spMk id="2" creationId="{31C1CA66-B858-04D4-A213-9B2116B6FD48}"/>
          </ac:spMkLst>
        </pc:spChg>
      </pc:sldChg>
      <pc:sldChg chg="addSp modSp new mod">
        <pc:chgData name="Rolf Rickmo" userId="47c7cafaf61caabf" providerId="LiveId" clId="{75992E66-380F-4F8F-8263-125CD989F959}" dt="2023-03-28T10:01:53.940" v="156" actId="20577"/>
        <pc:sldMkLst>
          <pc:docMk/>
          <pc:sldMk cId="949298626" sldId="1266"/>
        </pc:sldMkLst>
        <pc:spChg chg="add mod">
          <ac:chgData name="Rolf Rickmo" userId="47c7cafaf61caabf" providerId="LiveId" clId="{75992E66-380F-4F8F-8263-125CD989F959}" dt="2023-03-28T10:01:53.940" v="156" actId="20577"/>
          <ac:spMkLst>
            <pc:docMk/>
            <pc:sldMk cId="949298626" sldId="1266"/>
            <ac:spMk id="3" creationId="{5DB37E61-6F74-35E5-9584-05D51E413061}"/>
          </ac:spMkLst>
        </pc:spChg>
      </pc:sldChg>
      <pc:sldChg chg="addSp modSp new mod ord">
        <pc:chgData name="Rolf Rickmo" userId="47c7cafaf61caabf" providerId="LiveId" clId="{75992E66-380F-4F8F-8263-125CD989F959}" dt="2023-03-28T16:14:50.534" v="2167" actId="1076"/>
        <pc:sldMkLst>
          <pc:docMk/>
          <pc:sldMk cId="1028024239" sldId="1267"/>
        </pc:sldMkLst>
        <pc:spChg chg="add mod">
          <ac:chgData name="Rolf Rickmo" userId="47c7cafaf61caabf" providerId="LiveId" clId="{75992E66-380F-4F8F-8263-125CD989F959}" dt="2023-03-28T15:55:31.391" v="1424" actId="20577"/>
          <ac:spMkLst>
            <pc:docMk/>
            <pc:sldMk cId="1028024239" sldId="1267"/>
            <ac:spMk id="3" creationId="{715B67BF-1129-E601-79DC-8D3CFAE350E4}"/>
          </ac:spMkLst>
        </pc:spChg>
        <pc:picChg chg="add mod">
          <ac:chgData name="Rolf Rickmo" userId="47c7cafaf61caabf" providerId="LiveId" clId="{75992E66-380F-4F8F-8263-125CD989F959}" dt="2023-03-28T16:14:50.534" v="2167" actId="1076"/>
          <ac:picMkLst>
            <pc:docMk/>
            <pc:sldMk cId="1028024239" sldId="1267"/>
            <ac:picMk id="2" creationId="{DF4A97D6-164B-82F6-81C5-35609E6BC2AD}"/>
          </ac:picMkLst>
        </pc:picChg>
      </pc:sldChg>
      <pc:sldChg chg="addSp delSp modSp add del mod">
        <pc:chgData name="Rolf Rickmo" userId="47c7cafaf61caabf" providerId="LiveId" clId="{75992E66-380F-4F8F-8263-125CD989F959}" dt="2023-03-28T15:48:31.025" v="1101" actId="2696"/>
        <pc:sldMkLst>
          <pc:docMk/>
          <pc:sldMk cId="1012545875" sldId="1268"/>
        </pc:sldMkLst>
        <pc:spChg chg="mod">
          <ac:chgData name="Rolf Rickmo" userId="47c7cafaf61caabf" providerId="LiveId" clId="{75992E66-380F-4F8F-8263-125CD989F959}" dt="2023-03-28T15:47:45.866" v="1094" actId="20577"/>
          <ac:spMkLst>
            <pc:docMk/>
            <pc:sldMk cId="1012545875" sldId="1268"/>
            <ac:spMk id="2" creationId="{89385FB5-FA38-946B-973F-23C7F5EC5EEC}"/>
          </ac:spMkLst>
        </pc:spChg>
        <pc:spChg chg="add del mod">
          <ac:chgData name="Rolf Rickmo" userId="47c7cafaf61caabf" providerId="LiveId" clId="{75992E66-380F-4F8F-8263-125CD989F959}" dt="2023-03-28T15:48:15.038" v="1099" actId="21"/>
          <ac:spMkLst>
            <pc:docMk/>
            <pc:sldMk cId="1012545875" sldId="1268"/>
            <ac:spMk id="4" creationId="{E6F58F94-8CD0-32CF-5162-F6E88BF56FAA}"/>
          </ac:spMkLst>
        </pc:spChg>
      </pc:sldChg>
      <pc:sldChg chg="addSp modSp new del mod ord">
        <pc:chgData name="Rolf Rickmo" userId="47c7cafaf61caabf" providerId="LiveId" clId="{75992E66-380F-4F8F-8263-125CD989F959}" dt="2023-03-28T15:44:12.522" v="932" actId="2696"/>
        <pc:sldMkLst>
          <pc:docMk/>
          <pc:sldMk cId="4294527150" sldId="1268"/>
        </pc:sldMkLst>
        <pc:spChg chg="add mod">
          <ac:chgData name="Rolf Rickmo" userId="47c7cafaf61caabf" providerId="LiveId" clId="{75992E66-380F-4F8F-8263-125CD989F959}" dt="2023-03-28T15:43:05.833" v="929" actId="20577"/>
          <ac:spMkLst>
            <pc:docMk/>
            <pc:sldMk cId="4294527150" sldId="1268"/>
            <ac:spMk id="2" creationId="{89385FB5-FA38-946B-973F-23C7F5EC5EEC}"/>
          </ac:spMkLst>
        </pc:spChg>
      </pc:sldChg>
      <pc:sldChg chg="addSp delSp modSp new mod ord">
        <pc:chgData name="Rolf Rickmo" userId="47c7cafaf61caabf" providerId="LiveId" clId="{75992E66-380F-4F8F-8263-125CD989F959}" dt="2023-03-28T16:09:57.774" v="2166" actId="20577"/>
        <pc:sldMkLst>
          <pc:docMk/>
          <pc:sldMk cId="420338353" sldId="1269"/>
        </pc:sldMkLst>
        <pc:spChg chg="add mod">
          <ac:chgData name="Rolf Rickmo" userId="47c7cafaf61caabf" providerId="LiveId" clId="{75992E66-380F-4F8F-8263-125CD989F959}" dt="2023-03-28T16:09:57.774" v="2166" actId="20577"/>
          <ac:spMkLst>
            <pc:docMk/>
            <pc:sldMk cId="420338353" sldId="1269"/>
            <ac:spMk id="4" creationId="{E1FDFB6B-8AE2-4332-22B8-4818B13669D4}"/>
          </ac:spMkLst>
        </pc:spChg>
        <pc:picChg chg="add mod">
          <ac:chgData name="Rolf Rickmo" userId="47c7cafaf61caabf" providerId="LiveId" clId="{75992E66-380F-4F8F-8263-125CD989F959}" dt="2023-03-28T15:54:36.690" v="1413" actId="1076"/>
          <ac:picMkLst>
            <pc:docMk/>
            <pc:sldMk cId="420338353" sldId="1269"/>
            <ac:picMk id="2" creationId="{66BFA7FD-AB05-B174-B98F-509943D1B79F}"/>
          </ac:picMkLst>
        </pc:picChg>
        <pc:picChg chg="add del mod">
          <ac:chgData name="Rolf Rickmo" userId="47c7cafaf61caabf" providerId="LiveId" clId="{75992E66-380F-4F8F-8263-125CD989F959}" dt="2023-03-28T15:44:53.844" v="938" actId="478"/>
          <ac:picMkLst>
            <pc:docMk/>
            <pc:sldMk cId="420338353" sldId="1269"/>
            <ac:picMk id="3" creationId="{1FFC1754-D3C4-73C0-652C-46310C33C9B1}"/>
          </ac:picMkLst>
        </pc:picChg>
      </pc:sldChg>
      <pc:sldChg chg="modSp add mod">
        <pc:chgData name="Rolf Rickmo" userId="47c7cafaf61caabf" providerId="LiveId" clId="{75992E66-380F-4F8F-8263-125CD989F959}" dt="2023-03-28T16:15:48.654" v="2179" actId="1076"/>
        <pc:sldMkLst>
          <pc:docMk/>
          <pc:sldMk cId="3534570955" sldId="1270"/>
        </pc:sldMkLst>
        <pc:spChg chg="mod">
          <ac:chgData name="Rolf Rickmo" userId="47c7cafaf61caabf" providerId="LiveId" clId="{75992E66-380F-4F8F-8263-125CD989F959}" dt="2023-03-28T16:15:45.543" v="2178" actId="6549"/>
          <ac:spMkLst>
            <pc:docMk/>
            <pc:sldMk cId="3534570955" sldId="1270"/>
            <ac:spMk id="4" creationId="{E1FDFB6B-8AE2-4332-22B8-4818B13669D4}"/>
          </ac:spMkLst>
        </pc:spChg>
        <pc:picChg chg="mod">
          <ac:chgData name="Rolf Rickmo" userId="47c7cafaf61caabf" providerId="LiveId" clId="{75992E66-380F-4F8F-8263-125CD989F959}" dt="2023-03-28T16:15:48.654" v="2179" actId="1076"/>
          <ac:picMkLst>
            <pc:docMk/>
            <pc:sldMk cId="3534570955" sldId="1270"/>
            <ac:picMk id="2" creationId="{66BFA7FD-AB05-B174-B98F-509943D1B79F}"/>
          </ac:picMkLst>
        </pc:picChg>
      </pc:sldChg>
    </pc:docChg>
  </pc:docChgLst>
  <pc:docChgLst>
    <pc:chgData name="Dalarnas Ishockeyförbund" userId="e9bb93e9-b2b6-41f0-930a-a43e08a9570d" providerId="ADAL" clId="{AC7DB5C2-ECD6-4CAE-A470-10A6B7E6BBA8}"/>
    <pc:docChg chg="modSld">
      <pc:chgData name="Dalarnas Ishockeyförbund" userId="e9bb93e9-b2b6-41f0-930a-a43e08a9570d" providerId="ADAL" clId="{AC7DB5C2-ECD6-4CAE-A470-10A6B7E6BBA8}" dt="2023-03-30T07:48:27.808" v="0" actId="1076"/>
      <pc:docMkLst>
        <pc:docMk/>
      </pc:docMkLst>
      <pc:sldChg chg="modSp mod">
        <pc:chgData name="Dalarnas Ishockeyförbund" userId="e9bb93e9-b2b6-41f0-930a-a43e08a9570d" providerId="ADAL" clId="{AC7DB5C2-ECD6-4CAE-A470-10A6B7E6BBA8}" dt="2023-03-30T07:48:27.808" v="0" actId="1076"/>
        <pc:sldMkLst>
          <pc:docMk/>
          <pc:sldMk cId="3334949534" sldId="259"/>
        </pc:sldMkLst>
        <pc:spChg chg="mod">
          <ac:chgData name="Dalarnas Ishockeyförbund" userId="e9bb93e9-b2b6-41f0-930a-a43e08a9570d" providerId="ADAL" clId="{AC7DB5C2-ECD6-4CAE-A470-10A6B7E6BBA8}" dt="2023-03-30T07:48:27.808" v="0" actId="1076"/>
          <ac:spMkLst>
            <pc:docMk/>
            <pc:sldMk cId="3334949534" sldId="259"/>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0FA2D3-C00A-458C-A37F-A1AC1F49F18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v-SE"/>
        </a:p>
      </dgm:t>
    </dgm:pt>
    <dgm:pt modelId="{112C0942-8A3A-4CB4-AB6F-09DB7C587E36}">
      <dgm:prSet phldrT="[Text]"/>
      <dgm:spPr>
        <a:solidFill>
          <a:schemeClr val="tx1"/>
        </a:solidFill>
      </dgm:spPr>
      <dgm:t>
        <a:bodyPr/>
        <a:lstStyle/>
        <a:p>
          <a:r>
            <a:rPr lang="sv-SE" dirty="0"/>
            <a:t>P-A Johansson</a:t>
          </a:r>
        </a:p>
        <a:p>
          <a:r>
            <a:rPr lang="sv-SE" dirty="0"/>
            <a:t>Tävlingsansvarig</a:t>
          </a:r>
        </a:p>
      </dgm:t>
    </dgm:pt>
    <dgm:pt modelId="{AD6D20C2-B113-4106-9BF1-08860DB0EA71}" type="parTrans" cxnId="{4773F456-F3A0-4DF9-BCD0-A7C0827E9B34}">
      <dgm:prSet/>
      <dgm:spPr/>
      <dgm:t>
        <a:bodyPr/>
        <a:lstStyle/>
        <a:p>
          <a:endParaRPr lang="sv-SE"/>
        </a:p>
      </dgm:t>
    </dgm:pt>
    <dgm:pt modelId="{ECC33EBD-A428-473D-A017-0FA8D64AB437}" type="sibTrans" cxnId="{4773F456-F3A0-4DF9-BCD0-A7C0827E9B34}">
      <dgm:prSet/>
      <dgm:spPr/>
      <dgm:t>
        <a:bodyPr/>
        <a:lstStyle/>
        <a:p>
          <a:endParaRPr lang="sv-SE"/>
        </a:p>
      </dgm:t>
    </dgm:pt>
    <dgm:pt modelId="{4E91B6E7-B3D0-4A4C-B83F-E3AA23B9C6E8}" type="asst">
      <dgm:prSet phldrT="[Text]" custT="1"/>
      <dgm:spPr>
        <a:solidFill>
          <a:srgbClr val="00006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pPr marL="0" lvl="0" indent="0" algn="ctr" defTabSz="666750">
            <a:lnSpc>
              <a:spcPct val="90000"/>
            </a:lnSpc>
            <a:spcBef>
              <a:spcPct val="0"/>
            </a:spcBef>
            <a:spcAft>
              <a:spcPct val="35000"/>
            </a:spcAft>
            <a:buNone/>
          </a:pPr>
          <a:r>
            <a:rPr lang="sv-SE" sz="1500" kern="1200" dirty="0">
              <a:solidFill>
                <a:srgbClr val="FFFF00"/>
              </a:solidFill>
              <a:latin typeface="Calibri" panose="020F0502020204030204"/>
              <a:ea typeface="+mn-ea"/>
              <a:cs typeface="+mn-cs"/>
            </a:rPr>
            <a:t>TävlingsutvecklareMaria</a:t>
          </a:r>
          <a:r>
            <a:rPr lang="sv-SE" sz="1500" kern="1200" dirty="0">
              <a:solidFill>
                <a:prstClr val="white"/>
              </a:solidFill>
              <a:latin typeface="Calibri" panose="020F0502020204030204"/>
              <a:ea typeface="+mn-ea"/>
              <a:cs typeface="+mn-cs"/>
            </a:rPr>
            <a:t> F </a:t>
          </a:r>
          <a:r>
            <a:rPr lang="sv-SE" sz="1500" kern="1200" dirty="0">
              <a:solidFill>
                <a:srgbClr val="FFFF00"/>
              </a:solidFill>
              <a:latin typeface="Calibri" panose="020F0502020204030204"/>
              <a:ea typeface="+mn-ea"/>
              <a:cs typeface="+mn-cs"/>
            </a:rPr>
            <a:t>Andersson</a:t>
          </a:r>
        </a:p>
      </dgm:t>
    </dgm:pt>
    <dgm:pt modelId="{3DF650CD-61F4-4F57-B7BB-705EAFCB0E91}" type="parTrans" cxnId="{28B679FE-7316-4AF5-96F9-7890336B0AE5}">
      <dgm:prSet/>
      <dgm:spPr/>
      <dgm:t>
        <a:bodyPr/>
        <a:lstStyle/>
        <a:p>
          <a:endParaRPr lang="sv-SE"/>
        </a:p>
      </dgm:t>
    </dgm:pt>
    <dgm:pt modelId="{110F903E-60EF-4DFA-A4D7-9BEFBBDC1E37}" type="sibTrans" cxnId="{28B679FE-7316-4AF5-96F9-7890336B0AE5}">
      <dgm:prSet/>
      <dgm:spPr/>
      <dgm:t>
        <a:bodyPr/>
        <a:lstStyle/>
        <a:p>
          <a:endParaRPr lang="sv-SE"/>
        </a:p>
      </dgm:t>
    </dgm:pt>
    <dgm:pt modelId="{060BB262-7938-40A5-A048-37F3E065AC08}">
      <dgm:prSet phldrT="[Text]"/>
      <dgm:spPr>
        <a:solidFill>
          <a:srgbClr val="000066"/>
        </a:solidFill>
        <a:ln w="12700" cap="flat" cmpd="sng" algn="ctr">
          <a:solidFill>
            <a:prstClr val="white">
              <a:hueOff val="0"/>
              <a:satOff val="0"/>
              <a:lumOff val="0"/>
              <a:alphaOff val="0"/>
            </a:prstClr>
          </a:solidFill>
          <a:prstDash val="solid"/>
          <a:miter lim="800000"/>
        </a:ln>
        <a:effectLst/>
      </dgm:spPr>
      <dgm:t>
        <a:bodyPr spcFirstLastPara="0" vert="horz" wrap="square" lIns="9525" tIns="9525" rIns="9525" bIns="9525" numCol="1" spcCol="1270" anchor="ctr" anchorCtr="0"/>
        <a:lstStyle/>
        <a:p>
          <a:r>
            <a:rPr lang="sv-SE" dirty="0"/>
            <a:t>Tävlingsansvarig</a:t>
          </a:r>
          <a:br>
            <a:rPr lang="sv-SE" dirty="0"/>
          </a:br>
          <a:r>
            <a:rPr lang="sv-SE" dirty="0">
              <a:solidFill>
                <a:srgbClr val="FFFF00"/>
              </a:solidFill>
            </a:rPr>
            <a:t>Dalarna</a:t>
          </a:r>
        </a:p>
      </dgm:t>
    </dgm:pt>
    <dgm:pt modelId="{810D84C6-44E6-4E83-845C-D7A45AA4D8D3}" type="parTrans" cxnId="{10ECD619-D726-4DDD-A08C-787599E4374B}">
      <dgm:prSet/>
      <dgm:spPr>
        <a:ln>
          <a:solidFill>
            <a:schemeClr val="tx1"/>
          </a:solidFill>
        </a:ln>
      </dgm:spPr>
      <dgm:t>
        <a:bodyPr/>
        <a:lstStyle/>
        <a:p>
          <a:endParaRPr lang="sv-SE"/>
        </a:p>
      </dgm:t>
    </dgm:pt>
    <dgm:pt modelId="{E972F252-8ED8-4CA4-8E47-7FB62DBE75CA}" type="sibTrans" cxnId="{10ECD619-D726-4DDD-A08C-787599E4374B}">
      <dgm:prSet/>
      <dgm:spPr/>
      <dgm:t>
        <a:bodyPr/>
        <a:lstStyle/>
        <a:p>
          <a:endParaRPr lang="sv-SE"/>
        </a:p>
      </dgm:t>
    </dgm:pt>
    <dgm:pt modelId="{9242A82E-B404-4A43-A1C7-AA480E964A48}">
      <dgm:prSet phldrT="[Text]" custT="1"/>
      <dgm:spPr>
        <a:solidFill>
          <a:schemeClr val="tx1"/>
        </a:solidFill>
      </dgm:spPr>
      <dgm:t>
        <a:bodyPr/>
        <a:lstStyle/>
        <a:p>
          <a:r>
            <a:rPr lang="sv-SE" sz="1700" kern="1200" dirty="0">
              <a:solidFill>
                <a:prstClr val="white"/>
              </a:solidFill>
              <a:latin typeface="Calibri" panose="020F0502020204030204"/>
              <a:ea typeface="+mn-ea"/>
              <a:cs typeface="+mn-cs"/>
            </a:rPr>
            <a:t>Tävlingsansvarig</a:t>
          </a:r>
          <a:br>
            <a:rPr lang="sv-SE" sz="1700" kern="1200" dirty="0"/>
          </a:br>
          <a:r>
            <a:rPr lang="sv-SE" sz="1700" kern="1200" dirty="0"/>
            <a:t>Gästrikland</a:t>
          </a:r>
        </a:p>
      </dgm:t>
    </dgm:pt>
    <dgm:pt modelId="{0FBC21AA-DAF9-48B1-ABB6-F491C28CE22C}" type="parTrans" cxnId="{65901DC9-3CDD-4C8F-8FD9-44427C1303F6}">
      <dgm:prSet/>
      <dgm:spPr>
        <a:ln>
          <a:solidFill>
            <a:schemeClr val="tx1"/>
          </a:solidFill>
        </a:ln>
      </dgm:spPr>
      <dgm:t>
        <a:bodyPr/>
        <a:lstStyle/>
        <a:p>
          <a:endParaRPr lang="sv-SE"/>
        </a:p>
      </dgm:t>
    </dgm:pt>
    <dgm:pt modelId="{FDB2EF2D-FF0C-49EC-93B5-D532B8545D1C}" type="sibTrans" cxnId="{65901DC9-3CDD-4C8F-8FD9-44427C1303F6}">
      <dgm:prSet/>
      <dgm:spPr/>
      <dgm:t>
        <a:bodyPr/>
        <a:lstStyle/>
        <a:p>
          <a:endParaRPr lang="sv-SE"/>
        </a:p>
      </dgm:t>
    </dgm:pt>
    <dgm:pt modelId="{875B63F0-ADB6-4F92-8826-6379B2386A5F}">
      <dgm:prSet phldrT="[Text]"/>
      <dgm:spPr>
        <a:solidFill>
          <a:schemeClr val="tx1"/>
        </a:solidFill>
      </dgm:spPr>
      <dgm:t>
        <a:bodyPr/>
        <a:lstStyle/>
        <a:p>
          <a:r>
            <a:rPr lang="sv-SE" dirty="0"/>
            <a:t>Tävlingsansvarig</a:t>
          </a:r>
          <a:br>
            <a:rPr lang="sv-SE" dirty="0"/>
          </a:br>
          <a:r>
            <a:rPr lang="sv-SE" dirty="0"/>
            <a:t>Hälsingland</a:t>
          </a:r>
        </a:p>
      </dgm:t>
    </dgm:pt>
    <dgm:pt modelId="{86212A99-FDCD-43ED-9562-20E556DAE59B}" type="parTrans" cxnId="{F68CA037-CC4A-4D6E-95B0-AA911C77B9A0}">
      <dgm:prSet/>
      <dgm:spPr/>
      <dgm:t>
        <a:bodyPr/>
        <a:lstStyle/>
        <a:p>
          <a:endParaRPr lang="sv-SE"/>
        </a:p>
      </dgm:t>
    </dgm:pt>
    <dgm:pt modelId="{8CD88609-1074-4821-BE54-C5D7C1F3A144}" type="sibTrans" cxnId="{F68CA037-CC4A-4D6E-95B0-AA911C77B9A0}">
      <dgm:prSet/>
      <dgm:spPr/>
      <dgm:t>
        <a:bodyPr/>
        <a:lstStyle/>
        <a:p>
          <a:endParaRPr lang="sv-SE"/>
        </a:p>
      </dgm:t>
    </dgm:pt>
    <dgm:pt modelId="{847575A6-FC64-4CC5-844E-FD8D18E18C9A}">
      <dgm:prSet/>
      <dgm:spPr>
        <a:solidFill>
          <a:schemeClr val="tx1"/>
        </a:solidFill>
      </dgm:spPr>
      <dgm:t>
        <a:bodyPr/>
        <a:lstStyle/>
        <a:p>
          <a:r>
            <a:rPr lang="sv-SE" dirty="0"/>
            <a:t>Tävlingsansvarig</a:t>
          </a:r>
          <a:br>
            <a:rPr lang="sv-SE" dirty="0"/>
          </a:br>
          <a:r>
            <a:rPr lang="sv-SE" dirty="0"/>
            <a:t>Västmanland</a:t>
          </a:r>
        </a:p>
      </dgm:t>
    </dgm:pt>
    <dgm:pt modelId="{38CEC056-B31A-4359-97FA-4ACA57C9D7BD}" type="parTrans" cxnId="{06D092DB-E248-4193-8199-57B848CF5555}">
      <dgm:prSet/>
      <dgm:spPr/>
      <dgm:t>
        <a:bodyPr/>
        <a:lstStyle/>
        <a:p>
          <a:endParaRPr lang="sv-SE"/>
        </a:p>
      </dgm:t>
    </dgm:pt>
    <dgm:pt modelId="{CF31BA46-610C-4A97-AAE5-60346490ECFA}" type="sibTrans" cxnId="{06D092DB-E248-4193-8199-57B848CF5555}">
      <dgm:prSet/>
      <dgm:spPr/>
      <dgm:t>
        <a:bodyPr/>
        <a:lstStyle/>
        <a:p>
          <a:endParaRPr lang="sv-SE"/>
        </a:p>
      </dgm:t>
    </dgm:pt>
    <dgm:pt modelId="{6D32C6A3-FFC5-4AC0-B796-63EF1221DEEE}">
      <dgm:prSet/>
      <dgm:spPr>
        <a:solidFill>
          <a:schemeClr val="tx1"/>
        </a:solidFill>
      </dgm:spPr>
      <dgm:t>
        <a:bodyPr/>
        <a:lstStyle/>
        <a:p>
          <a:r>
            <a:rPr lang="sv-SE" dirty="0"/>
            <a:t>Tävlingsansvarig</a:t>
          </a:r>
          <a:br>
            <a:rPr lang="sv-SE" dirty="0"/>
          </a:br>
          <a:r>
            <a:rPr lang="sv-SE" dirty="0"/>
            <a:t>Värmland</a:t>
          </a:r>
        </a:p>
      </dgm:t>
    </dgm:pt>
    <dgm:pt modelId="{BBA03AEF-621C-4EFA-9307-BE99C6123BB9}" type="parTrans" cxnId="{740CCCD1-6BAA-4487-90A4-1D62FA11F3B9}">
      <dgm:prSet/>
      <dgm:spPr>
        <a:ln>
          <a:solidFill>
            <a:schemeClr val="tx1"/>
          </a:solidFill>
        </a:ln>
      </dgm:spPr>
      <dgm:t>
        <a:bodyPr/>
        <a:lstStyle/>
        <a:p>
          <a:endParaRPr lang="sv-SE"/>
        </a:p>
      </dgm:t>
    </dgm:pt>
    <dgm:pt modelId="{E556B649-D98D-45A6-A44B-CEF0ABB774B2}" type="sibTrans" cxnId="{740CCCD1-6BAA-4487-90A4-1D62FA11F3B9}">
      <dgm:prSet/>
      <dgm:spPr/>
      <dgm:t>
        <a:bodyPr/>
        <a:lstStyle/>
        <a:p>
          <a:endParaRPr lang="sv-SE"/>
        </a:p>
      </dgm:t>
    </dgm:pt>
    <dgm:pt modelId="{95DEA984-EFBD-4349-B88D-36BF78F0E438}">
      <dgm:prSet/>
      <dgm:spPr>
        <a:solidFill>
          <a:schemeClr val="tx1"/>
        </a:solidFill>
      </dgm:spPr>
      <dgm:t>
        <a:bodyPr/>
        <a:lstStyle/>
        <a:p>
          <a:r>
            <a:rPr lang="sv-SE" dirty="0"/>
            <a:t>Tävlingsansvarig</a:t>
          </a:r>
          <a:br>
            <a:rPr lang="sv-SE" dirty="0"/>
          </a:br>
          <a:r>
            <a:rPr lang="sv-SE" dirty="0"/>
            <a:t>Örebro län</a:t>
          </a:r>
        </a:p>
      </dgm:t>
    </dgm:pt>
    <dgm:pt modelId="{12F70B12-2048-400F-B6CF-4B57239C48D8}" type="parTrans" cxnId="{ABB726A1-4E5B-40F4-A294-F202B7918FD9}">
      <dgm:prSet/>
      <dgm:spPr>
        <a:ln>
          <a:solidFill>
            <a:schemeClr val="tx1"/>
          </a:solidFill>
        </a:ln>
      </dgm:spPr>
      <dgm:t>
        <a:bodyPr/>
        <a:lstStyle/>
        <a:p>
          <a:endParaRPr lang="sv-SE"/>
        </a:p>
      </dgm:t>
    </dgm:pt>
    <dgm:pt modelId="{80184508-E6DF-4F5B-837D-A8A73F962B71}" type="sibTrans" cxnId="{ABB726A1-4E5B-40F4-A294-F202B7918FD9}">
      <dgm:prSet/>
      <dgm:spPr/>
      <dgm:t>
        <a:bodyPr/>
        <a:lstStyle/>
        <a:p>
          <a:endParaRPr lang="sv-SE"/>
        </a:p>
      </dgm:t>
    </dgm:pt>
    <dgm:pt modelId="{066B9F67-7150-448C-88A7-2F081C22544C}" type="pres">
      <dgm:prSet presAssocID="{C10FA2D3-C00A-458C-A37F-A1AC1F49F187}" presName="hierChild1" presStyleCnt="0">
        <dgm:presLayoutVars>
          <dgm:orgChart val="1"/>
          <dgm:chPref val="1"/>
          <dgm:dir/>
          <dgm:animOne val="branch"/>
          <dgm:animLvl val="lvl"/>
          <dgm:resizeHandles/>
        </dgm:presLayoutVars>
      </dgm:prSet>
      <dgm:spPr/>
    </dgm:pt>
    <dgm:pt modelId="{AB23FF79-93D8-4275-B4E2-637763D2297B}" type="pres">
      <dgm:prSet presAssocID="{112C0942-8A3A-4CB4-AB6F-09DB7C587E36}" presName="hierRoot1" presStyleCnt="0">
        <dgm:presLayoutVars>
          <dgm:hierBranch val="init"/>
        </dgm:presLayoutVars>
      </dgm:prSet>
      <dgm:spPr/>
    </dgm:pt>
    <dgm:pt modelId="{37E124AF-FD99-405B-ACA2-59465048DB80}" type="pres">
      <dgm:prSet presAssocID="{112C0942-8A3A-4CB4-AB6F-09DB7C587E36}" presName="rootComposite1" presStyleCnt="0"/>
      <dgm:spPr/>
    </dgm:pt>
    <dgm:pt modelId="{41E60474-E478-4401-90C3-C19851FC797B}" type="pres">
      <dgm:prSet presAssocID="{112C0942-8A3A-4CB4-AB6F-09DB7C587E36}" presName="rootText1" presStyleLbl="node0" presStyleIdx="0" presStyleCnt="1">
        <dgm:presLayoutVars>
          <dgm:chPref val="3"/>
        </dgm:presLayoutVars>
      </dgm:prSet>
      <dgm:spPr/>
    </dgm:pt>
    <dgm:pt modelId="{14C66BEF-A0AA-420C-933D-F466B1A8E9D2}" type="pres">
      <dgm:prSet presAssocID="{112C0942-8A3A-4CB4-AB6F-09DB7C587E36}" presName="rootConnector1" presStyleLbl="node1" presStyleIdx="0" presStyleCnt="0"/>
      <dgm:spPr/>
    </dgm:pt>
    <dgm:pt modelId="{43DD5059-8C95-4908-B73B-5C146C8C9EB2}" type="pres">
      <dgm:prSet presAssocID="{112C0942-8A3A-4CB4-AB6F-09DB7C587E36}" presName="hierChild2" presStyleCnt="0"/>
      <dgm:spPr/>
    </dgm:pt>
    <dgm:pt modelId="{71598849-DE6A-4CFC-AD5E-8A6FEA4075DA}" type="pres">
      <dgm:prSet presAssocID="{810D84C6-44E6-4E83-845C-D7A45AA4D8D3}" presName="Name37" presStyleLbl="parChTrans1D2" presStyleIdx="0" presStyleCnt="7"/>
      <dgm:spPr/>
    </dgm:pt>
    <dgm:pt modelId="{0E3EB1DD-A5FF-4A5C-A953-6F3663265F43}" type="pres">
      <dgm:prSet presAssocID="{060BB262-7938-40A5-A048-37F3E065AC08}" presName="hierRoot2" presStyleCnt="0">
        <dgm:presLayoutVars>
          <dgm:hierBranch val="init"/>
        </dgm:presLayoutVars>
      </dgm:prSet>
      <dgm:spPr/>
    </dgm:pt>
    <dgm:pt modelId="{5789F0FA-540C-480D-9994-7DDBF9C58F92}" type="pres">
      <dgm:prSet presAssocID="{060BB262-7938-40A5-A048-37F3E065AC08}" presName="rootComposite" presStyleCnt="0"/>
      <dgm:spPr/>
    </dgm:pt>
    <dgm:pt modelId="{F6AE85AE-62F9-4F21-8E16-EA8DAA74A417}" type="pres">
      <dgm:prSet presAssocID="{060BB262-7938-40A5-A048-37F3E065AC08}" presName="rootText" presStyleLbl="node2" presStyleIdx="0" presStyleCnt="6">
        <dgm:presLayoutVars>
          <dgm:chPref val="3"/>
        </dgm:presLayoutVars>
      </dgm:prSet>
      <dgm:spPr>
        <a:xfrm>
          <a:off x="3329" y="2861358"/>
          <a:ext cx="1490629" cy="745314"/>
        </a:xfrm>
        <a:prstGeom prst="rect">
          <a:avLst/>
        </a:prstGeom>
      </dgm:spPr>
    </dgm:pt>
    <dgm:pt modelId="{3939F6CA-6BFC-46BD-914F-0C6212B2018C}" type="pres">
      <dgm:prSet presAssocID="{060BB262-7938-40A5-A048-37F3E065AC08}" presName="rootConnector" presStyleLbl="node2" presStyleIdx="0" presStyleCnt="6"/>
      <dgm:spPr/>
    </dgm:pt>
    <dgm:pt modelId="{5239A013-1AF7-4AD8-9333-1C8BBD810870}" type="pres">
      <dgm:prSet presAssocID="{060BB262-7938-40A5-A048-37F3E065AC08}" presName="hierChild4" presStyleCnt="0"/>
      <dgm:spPr/>
    </dgm:pt>
    <dgm:pt modelId="{D5DA0DBA-C238-4E10-B3FD-41E35F7FF12D}" type="pres">
      <dgm:prSet presAssocID="{060BB262-7938-40A5-A048-37F3E065AC08}" presName="hierChild5" presStyleCnt="0"/>
      <dgm:spPr/>
    </dgm:pt>
    <dgm:pt modelId="{3C72DF7F-D99F-43C4-AB80-4C4C8B2EFCB1}" type="pres">
      <dgm:prSet presAssocID="{0FBC21AA-DAF9-48B1-ABB6-F491C28CE22C}" presName="Name37" presStyleLbl="parChTrans1D2" presStyleIdx="1" presStyleCnt="7"/>
      <dgm:spPr/>
    </dgm:pt>
    <dgm:pt modelId="{37AF3439-0716-4359-B347-EE23A189ECCB}" type="pres">
      <dgm:prSet presAssocID="{9242A82E-B404-4A43-A1C7-AA480E964A48}" presName="hierRoot2" presStyleCnt="0">
        <dgm:presLayoutVars>
          <dgm:hierBranch val="init"/>
        </dgm:presLayoutVars>
      </dgm:prSet>
      <dgm:spPr/>
    </dgm:pt>
    <dgm:pt modelId="{F5E60983-599E-487C-A12D-CE98148F44FF}" type="pres">
      <dgm:prSet presAssocID="{9242A82E-B404-4A43-A1C7-AA480E964A48}" presName="rootComposite" presStyleCnt="0"/>
      <dgm:spPr/>
    </dgm:pt>
    <dgm:pt modelId="{6A6FA302-6FEC-41AE-A526-3BF050EBF1E6}" type="pres">
      <dgm:prSet presAssocID="{9242A82E-B404-4A43-A1C7-AA480E964A48}" presName="rootText" presStyleLbl="node2" presStyleIdx="1" presStyleCnt="6">
        <dgm:presLayoutVars>
          <dgm:chPref val="3"/>
        </dgm:presLayoutVars>
      </dgm:prSet>
      <dgm:spPr/>
    </dgm:pt>
    <dgm:pt modelId="{FE311E04-F9AA-4E08-B0ED-A3F02811E08B}" type="pres">
      <dgm:prSet presAssocID="{9242A82E-B404-4A43-A1C7-AA480E964A48}" presName="rootConnector" presStyleLbl="node2" presStyleIdx="1" presStyleCnt="6"/>
      <dgm:spPr/>
    </dgm:pt>
    <dgm:pt modelId="{FC6B9B9D-238D-4103-B165-650B94D0E2EC}" type="pres">
      <dgm:prSet presAssocID="{9242A82E-B404-4A43-A1C7-AA480E964A48}" presName="hierChild4" presStyleCnt="0"/>
      <dgm:spPr/>
    </dgm:pt>
    <dgm:pt modelId="{49AD460A-2577-4769-8BC1-EA03C9D3FEAB}" type="pres">
      <dgm:prSet presAssocID="{9242A82E-B404-4A43-A1C7-AA480E964A48}" presName="hierChild5" presStyleCnt="0"/>
      <dgm:spPr/>
    </dgm:pt>
    <dgm:pt modelId="{1CC7AD19-C2C1-4EDD-8E5F-E6D05CAD82A0}" type="pres">
      <dgm:prSet presAssocID="{86212A99-FDCD-43ED-9562-20E556DAE59B}" presName="Name37" presStyleLbl="parChTrans1D2" presStyleIdx="2" presStyleCnt="7"/>
      <dgm:spPr/>
    </dgm:pt>
    <dgm:pt modelId="{13E709B2-CD99-411F-94CF-F519B3D11C0A}" type="pres">
      <dgm:prSet presAssocID="{875B63F0-ADB6-4F92-8826-6379B2386A5F}" presName="hierRoot2" presStyleCnt="0">
        <dgm:presLayoutVars>
          <dgm:hierBranch val="init"/>
        </dgm:presLayoutVars>
      </dgm:prSet>
      <dgm:spPr/>
    </dgm:pt>
    <dgm:pt modelId="{4DCCB9C9-DF42-4B73-92E7-5E942176B2E5}" type="pres">
      <dgm:prSet presAssocID="{875B63F0-ADB6-4F92-8826-6379B2386A5F}" presName="rootComposite" presStyleCnt="0"/>
      <dgm:spPr/>
    </dgm:pt>
    <dgm:pt modelId="{356EF69A-431A-43C3-AFD0-07A0BA94DDDF}" type="pres">
      <dgm:prSet presAssocID="{875B63F0-ADB6-4F92-8826-6379B2386A5F}" presName="rootText" presStyleLbl="node2" presStyleIdx="2" presStyleCnt="6">
        <dgm:presLayoutVars>
          <dgm:chPref val="3"/>
        </dgm:presLayoutVars>
      </dgm:prSet>
      <dgm:spPr/>
    </dgm:pt>
    <dgm:pt modelId="{1F9CA5E9-2659-41BB-AE9D-6A14889328E2}" type="pres">
      <dgm:prSet presAssocID="{875B63F0-ADB6-4F92-8826-6379B2386A5F}" presName="rootConnector" presStyleLbl="node2" presStyleIdx="2" presStyleCnt="6"/>
      <dgm:spPr/>
    </dgm:pt>
    <dgm:pt modelId="{02C3DA7F-6007-4EA5-9C39-8E699B38C1DE}" type="pres">
      <dgm:prSet presAssocID="{875B63F0-ADB6-4F92-8826-6379B2386A5F}" presName="hierChild4" presStyleCnt="0"/>
      <dgm:spPr/>
    </dgm:pt>
    <dgm:pt modelId="{3D7DEDB2-8328-4033-8E0A-E36AFEEAFA41}" type="pres">
      <dgm:prSet presAssocID="{875B63F0-ADB6-4F92-8826-6379B2386A5F}" presName="hierChild5" presStyleCnt="0"/>
      <dgm:spPr/>
    </dgm:pt>
    <dgm:pt modelId="{B49B6FC5-A64F-49B7-AAD4-4FBA1A401F97}" type="pres">
      <dgm:prSet presAssocID="{38CEC056-B31A-4359-97FA-4ACA57C9D7BD}" presName="Name37" presStyleLbl="parChTrans1D2" presStyleIdx="3" presStyleCnt="7"/>
      <dgm:spPr/>
    </dgm:pt>
    <dgm:pt modelId="{CD8DB22F-862B-4E85-AD49-ACBFA0138D48}" type="pres">
      <dgm:prSet presAssocID="{847575A6-FC64-4CC5-844E-FD8D18E18C9A}" presName="hierRoot2" presStyleCnt="0">
        <dgm:presLayoutVars>
          <dgm:hierBranch val="init"/>
        </dgm:presLayoutVars>
      </dgm:prSet>
      <dgm:spPr/>
    </dgm:pt>
    <dgm:pt modelId="{ED98DAF0-E97A-41F1-B9F6-DCD4A2447FB6}" type="pres">
      <dgm:prSet presAssocID="{847575A6-FC64-4CC5-844E-FD8D18E18C9A}" presName="rootComposite" presStyleCnt="0"/>
      <dgm:spPr/>
    </dgm:pt>
    <dgm:pt modelId="{2E353DC3-825F-4CD3-8111-5C6C2E598F3D}" type="pres">
      <dgm:prSet presAssocID="{847575A6-FC64-4CC5-844E-FD8D18E18C9A}" presName="rootText" presStyleLbl="node2" presStyleIdx="3" presStyleCnt="6">
        <dgm:presLayoutVars>
          <dgm:chPref val="3"/>
        </dgm:presLayoutVars>
      </dgm:prSet>
      <dgm:spPr/>
    </dgm:pt>
    <dgm:pt modelId="{5EC74A75-ED01-49C4-9481-425AB2C9D35E}" type="pres">
      <dgm:prSet presAssocID="{847575A6-FC64-4CC5-844E-FD8D18E18C9A}" presName="rootConnector" presStyleLbl="node2" presStyleIdx="3" presStyleCnt="6"/>
      <dgm:spPr/>
    </dgm:pt>
    <dgm:pt modelId="{2229D236-40BF-4485-BD0E-6819E600EA6C}" type="pres">
      <dgm:prSet presAssocID="{847575A6-FC64-4CC5-844E-FD8D18E18C9A}" presName="hierChild4" presStyleCnt="0"/>
      <dgm:spPr/>
    </dgm:pt>
    <dgm:pt modelId="{63208FFF-479A-485E-9E1E-50140EDA2AA2}" type="pres">
      <dgm:prSet presAssocID="{847575A6-FC64-4CC5-844E-FD8D18E18C9A}" presName="hierChild5" presStyleCnt="0"/>
      <dgm:spPr/>
    </dgm:pt>
    <dgm:pt modelId="{DE2F5267-661F-46D4-8A37-AF1A0A16EBAA}" type="pres">
      <dgm:prSet presAssocID="{BBA03AEF-621C-4EFA-9307-BE99C6123BB9}" presName="Name37" presStyleLbl="parChTrans1D2" presStyleIdx="4" presStyleCnt="7"/>
      <dgm:spPr/>
    </dgm:pt>
    <dgm:pt modelId="{32A8FE8F-87D2-4814-882B-36D72D4BD508}" type="pres">
      <dgm:prSet presAssocID="{6D32C6A3-FFC5-4AC0-B796-63EF1221DEEE}" presName="hierRoot2" presStyleCnt="0">
        <dgm:presLayoutVars>
          <dgm:hierBranch val="init"/>
        </dgm:presLayoutVars>
      </dgm:prSet>
      <dgm:spPr/>
    </dgm:pt>
    <dgm:pt modelId="{6FF602F4-D18D-4ED1-BD6E-151E16BFFC50}" type="pres">
      <dgm:prSet presAssocID="{6D32C6A3-FFC5-4AC0-B796-63EF1221DEEE}" presName="rootComposite" presStyleCnt="0"/>
      <dgm:spPr/>
    </dgm:pt>
    <dgm:pt modelId="{80E9CC89-4991-4E3E-AD03-08246CC626BF}" type="pres">
      <dgm:prSet presAssocID="{6D32C6A3-FFC5-4AC0-B796-63EF1221DEEE}" presName="rootText" presStyleLbl="node2" presStyleIdx="4" presStyleCnt="6">
        <dgm:presLayoutVars>
          <dgm:chPref val="3"/>
        </dgm:presLayoutVars>
      </dgm:prSet>
      <dgm:spPr/>
    </dgm:pt>
    <dgm:pt modelId="{F396A600-1557-41DF-8518-13A758C7E1FC}" type="pres">
      <dgm:prSet presAssocID="{6D32C6A3-FFC5-4AC0-B796-63EF1221DEEE}" presName="rootConnector" presStyleLbl="node2" presStyleIdx="4" presStyleCnt="6"/>
      <dgm:spPr/>
    </dgm:pt>
    <dgm:pt modelId="{09A8140D-16E4-4221-A428-5FF73A97BD9B}" type="pres">
      <dgm:prSet presAssocID="{6D32C6A3-FFC5-4AC0-B796-63EF1221DEEE}" presName="hierChild4" presStyleCnt="0"/>
      <dgm:spPr/>
    </dgm:pt>
    <dgm:pt modelId="{BA9C6705-A7AA-478C-8445-FB2AFAD8809F}" type="pres">
      <dgm:prSet presAssocID="{6D32C6A3-FFC5-4AC0-B796-63EF1221DEEE}" presName="hierChild5" presStyleCnt="0"/>
      <dgm:spPr/>
    </dgm:pt>
    <dgm:pt modelId="{AF3D115E-2ACF-471B-AAE1-169D0EA0E1DE}" type="pres">
      <dgm:prSet presAssocID="{12F70B12-2048-400F-B6CF-4B57239C48D8}" presName="Name37" presStyleLbl="parChTrans1D2" presStyleIdx="5" presStyleCnt="7"/>
      <dgm:spPr/>
    </dgm:pt>
    <dgm:pt modelId="{15C20838-9421-4375-9843-3681AAE2AA3E}" type="pres">
      <dgm:prSet presAssocID="{95DEA984-EFBD-4349-B88D-36BF78F0E438}" presName="hierRoot2" presStyleCnt="0">
        <dgm:presLayoutVars>
          <dgm:hierBranch val="init"/>
        </dgm:presLayoutVars>
      </dgm:prSet>
      <dgm:spPr/>
    </dgm:pt>
    <dgm:pt modelId="{025CB549-E059-4B43-ADD3-C9D89BB96FED}" type="pres">
      <dgm:prSet presAssocID="{95DEA984-EFBD-4349-B88D-36BF78F0E438}" presName="rootComposite" presStyleCnt="0"/>
      <dgm:spPr/>
    </dgm:pt>
    <dgm:pt modelId="{1D0622FE-6595-45DF-BD19-EA1D37E61185}" type="pres">
      <dgm:prSet presAssocID="{95DEA984-EFBD-4349-B88D-36BF78F0E438}" presName="rootText" presStyleLbl="node2" presStyleIdx="5" presStyleCnt="6">
        <dgm:presLayoutVars>
          <dgm:chPref val="3"/>
        </dgm:presLayoutVars>
      </dgm:prSet>
      <dgm:spPr/>
    </dgm:pt>
    <dgm:pt modelId="{F6679A8E-3419-41DC-91AA-7BB92912D898}" type="pres">
      <dgm:prSet presAssocID="{95DEA984-EFBD-4349-B88D-36BF78F0E438}" presName="rootConnector" presStyleLbl="node2" presStyleIdx="5" presStyleCnt="6"/>
      <dgm:spPr/>
    </dgm:pt>
    <dgm:pt modelId="{8E70BE40-B149-41A3-9842-AF6B9F69BB57}" type="pres">
      <dgm:prSet presAssocID="{95DEA984-EFBD-4349-B88D-36BF78F0E438}" presName="hierChild4" presStyleCnt="0"/>
      <dgm:spPr/>
    </dgm:pt>
    <dgm:pt modelId="{4903692C-2565-447D-8401-0A706E4526C0}" type="pres">
      <dgm:prSet presAssocID="{95DEA984-EFBD-4349-B88D-36BF78F0E438}" presName="hierChild5" presStyleCnt="0"/>
      <dgm:spPr/>
    </dgm:pt>
    <dgm:pt modelId="{1036BD9C-47E3-4F6F-B0BC-37547D4FBF4C}" type="pres">
      <dgm:prSet presAssocID="{112C0942-8A3A-4CB4-AB6F-09DB7C587E36}" presName="hierChild3" presStyleCnt="0"/>
      <dgm:spPr/>
    </dgm:pt>
    <dgm:pt modelId="{9C4E00DA-B31B-46BA-A8A4-E4F803AFE938}" type="pres">
      <dgm:prSet presAssocID="{3DF650CD-61F4-4F57-B7BB-705EAFCB0E91}" presName="Name111" presStyleLbl="parChTrans1D2" presStyleIdx="6" presStyleCnt="7"/>
      <dgm:spPr/>
    </dgm:pt>
    <dgm:pt modelId="{ADCB6943-3E3B-475B-BE36-0F670D7DF01C}" type="pres">
      <dgm:prSet presAssocID="{4E91B6E7-B3D0-4A4C-B83F-E3AA23B9C6E8}" presName="hierRoot3" presStyleCnt="0">
        <dgm:presLayoutVars>
          <dgm:hierBranch val="init"/>
        </dgm:presLayoutVars>
      </dgm:prSet>
      <dgm:spPr/>
    </dgm:pt>
    <dgm:pt modelId="{472575AF-0E93-4510-BFAA-EC6AF150FFEF}" type="pres">
      <dgm:prSet presAssocID="{4E91B6E7-B3D0-4A4C-B83F-E3AA23B9C6E8}" presName="rootComposite3" presStyleCnt="0"/>
      <dgm:spPr/>
    </dgm:pt>
    <dgm:pt modelId="{3AA1200D-C7AC-4904-9303-7B44CD3E74F9}" type="pres">
      <dgm:prSet presAssocID="{4E91B6E7-B3D0-4A4C-B83F-E3AA23B9C6E8}" presName="rootText3" presStyleLbl="asst1" presStyleIdx="0" presStyleCnt="1" custLinFactNeighborX="1704" custLinFactNeighborY="-3408">
        <dgm:presLayoutVars>
          <dgm:chPref val="3"/>
        </dgm:presLayoutVars>
      </dgm:prSet>
      <dgm:spPr>
        <a:xfrm>
          <a:off x="3610653" y="1803011"/>
          <a:ext cx="1490629" cy="745314"/>
        </a:xfrm>
        <a:prstGeom prst="rect">
          <a:avLst/>
        </a:prstGeom>
      </dgm:spPr>
    </dgm:pt>
    <dgm:pt modelId="{EA3B547A-D62B-4B0C-9C13-FFA4DF5B4EEE}" type="pres">
      <dgm:prSet presAssocID="{4E91B6E7-B3D0-4A4C-B83F-E3AA23B9C6E8}" presName="rootConnector3" presStyleLbl="asst1" presStyleIdx="0" presStyleCnt="1"/>
      <dgm:spPr/>
    </dgm:pt>
    <dgm:pt modelId="{39E3B8E7-4326-4D87-BC2E-AFE2BD0B1F16}" type="pres">
      <dgm:prSet presAssocID="{4E91B6E7-B3D0-4A4C-B83F-E3AA23B9C6E8}" presName="hierChild6" presStyleCnt="0"/>
      <dgm:spPr/>
    </dgm:pt>
    <dgm:pt modelId="{A4383B51-F16A-492E-844E-47DA12AA9A60}" type="pres">
      <dgm:prSet presAssocID="{4E91B6E7-B3D0-4A4C-B83F-E3AA23B9C6E8}" presName="hierChild7" presStyleCnt="0"/>
      <dgm:spPr/>
    </dgm:pt>
  </dgm:ptLst>
  <dgm:cxnLst>
    <dgm:cxn modelId="{0595C806-1C02-424D-93FA-C4E8C911CB9D}" type="presOf" srcId="{86212A99-FDCD-43ED-9562-20E556DAE59B}" destId="{1CC7AD19-C2C1-4EDD-8E5F-E6D05CAD82A0}" srcOrd="0" destOrd="0" presId="urn:microsoft.com/office/officeart/2005/8/layout/orgChart1"/>
    <dgm:cxn modelId="{8A9C7017-EC93-4200-BAE4-D9F294F02218}" type="presOf" srcId="{810D84C6-44E6-4E83-845C-D7A45AA4D8D3}" destId="{71598849-DE6A-4CFC-AD5E-8A6FEA4075DA}" srcOrd="0" destOrd="0" presId="urn:microsoft.com/office/officeart/2005/8/layout/orgChart1"/>
    <dgm:cxn modelId="{07F50219-EE0C-43CC-A226-28C4E83E2CCC}" type="presOf" srcId="{BBA03AEF-621C-4EFA-9307-BE99C6123BB9}" destId="{DE2F5267-661F-46D4-8A37-AF1A0A16EBAA}" srcOrd="0" destOrd="0" presId="urn:microsoft.com/office/officeart/2005/8/layout/orgChart1"/>
    <dgm:cxn modelId="{10ECD619-D726-4DDD-A08C-787599E4374B}" srcId="{112C0942-8A3A-4CB4-AB6F-09DB7C587E36}" destId="{060BB262-7938-40A5-A048-37F3E065AC08}" srcOrd="1" destOrd="0" parTransId="{810D84C6-44E6-4E83-845C-D7A45AA4D8D3}" sibTransId="{E972F252-8ED8-4CA4-8E47-7FB62DBE75CA}"/>
    <dgm:cxn modelId="{137B411B-8F7E-4C5E-B2AF-F62224234D8D}" type="presOf" srcId="{6D32C6A3-FFC5-4AC0-B796-63EF1221DEEE}" destId="{80E9CC89-4991-4E3E-AD03-08246CC626BF}" srcOrd="0" destOrd="0" presId="urn:microsoft.com/office/officeart/2005/8/layout/orgChart1"/>
    <dgm:cxn modelId="{2A35841C-33AC-4197-A57E-C11AD3C58096}" type="presOf" srcId="{12F70B12-2048-400F-B6CF-4B57239C48D8}" destId="{AF3D115E-2ACF-471B-AAE1-169D0EA0E1DE}" srcOrd="0" destOrd="0" presId="urn:microsoft.com/office/officeart/2005/8/layout/orgChart1"/>
    <dgm:cxn modelId="{F68CA037-CC4A-4D6E-95B0-AA911C77B9A0}" srcId="{112C0942-8A3A-4CB4-AB6F-09DB7C587E36}" destId="{875B63F0-ADB6-4F92-8826-6379B2386A5F}" srcOrd="3" destOrd="0" parTransId="{86212A99-FDCD-43ED-9562-20E556DAE59B}" sibTransId="{8CD88609-1074-4821-BE54-C5D7C1F3A144}"/>
    <dgm:cxn modelId="{09F5183A-1226-41A5-84A6-50C2BAAFE9BD}" type="presOf" srcId="{060BB262-7938-40A5-A048-37F3E065AC08}" destId="{3939F6CA-6BFC-46BD-914F-0C6212B2018C}" srcOrd="1" destOrd="0" presId="urn:microsoft.com/office/officeart/2005/8/layout/orgChart1"/>
    <dgm:cxn modelId="{A04FE041-4535-461C-8172-497CF83E7CB3}" type="presOf" srcId="{0FBC21AA-DAF9-48B1-ABB6-F491C28CE22C}" destId="{3C72DF7F-D99F-43C4-AB80-4C4C8B2EFCB1}" srcOrd="0" destOrd="0" presId="urn:microsoft.com/office/officeart/2005/8/layout/orgChart1"/>
    <dgm:cxn modelId="{005F0A70-C5E3-48AE-8553-69F89FD1D867}" type="presOf" srcId="{6D32C6A3-FFC5-4AC0-B796-63EF1221DEEE}" destId="{F396A600-1557-41DF-8518-13A758C7E1FC}" srcOrd="1" destOrd="0" presId="urn:microsoft.com/office/officeart/2005/8/layout/orgChart1"/>
    <dgm:cxn modelId="{885E4E70-9EB9-4542-ABFB-BF2120E6FDE7}" type="presOf" srcId="{4E91B6E7-B3D0-4A4C-B83F-E3AA23B9C6E8}" destId="{EA3B547A-D62B-4B0C-9C13-FFA4DF5B4EEE}" srcOrd="1" destOrd="0" presId="urn:microsoft.com/office/officeart/2005/8/layout/orgChart1"/>
    <dgm:cxn modelId="{5DBD0253-2D75-4474-A63C-7C0994A1E599}" type="presOf" srcId="{95DEA984-EFBD-4349-B88D-36BF78F0E438}" destId="{F6679A8E-3419-41DC-91AA-7BB92912D898}" srcOrd="1" destOrd="0" presId="urn:microsoft.com/office/officeart/2005/8/layout/orgChart1"/>
    <dgm:cxn modelId="{DD5DF553-1E0E-40CE-AAAE-963E2D0361A6}" type="presOf" srcId="{C10FA2D3-C00A-458C-A37F-A1AC1F49F187}" destId="{066B9F67-7150-448C-88A7-2F081C22544C}" srcOrd="0" destOrd="0" presId="urn:microsoft.com/office/officeart/2005/8/layout/orgChart1"/>
    <dgm:cxn modelId="{4773F456-F3A0-4DF9-BCD0-A7C0827E9B34}" srcId="{C10FA2D3-C00A-458C-A37F-A1AC1F49F187}" destId="{112C0942-8A3A-4CB4-AB6F-09DB7C587E36}" srcOrd="0" destOrd="0" parTransId="{AD6D20C2-B113-4106-9BF1-08860DB0EA71}" sibTransId="{ECC33EBD-A428-473D-A017-0FA8D64AB437}"/>
    <dgm:cxn modelId="{F0354179-7598-4291-B7EB-66F10282316E}" type="presOf" srcId="{847575A6-FC64-4CC5-844E-FD8D18E18C9A}" destId="{2E353DC3-825F-4CD3-8111-5C6C2E598F3D}" srcOrd="0" destOrd="0" presId="urn:microsoft.com/office/officeart/2005/8/layout/orgChart1"/>
    <dgm:cxn modelId="{1B73A77D-9E16-47EA-9431-967B7E90CB43}" type="presOf" srcId="{112C0942-8A3A-4CB4-AB6F-09DB7C587E36}" destId="{41E60474-E478-4401-90C3-C19851FC797B}" srcOrd="0" destOrd="0" presId="urn:microsoft.com/office/officeart/2005/8/layout/orgChart1"/>
    <dgm:cxn modelId="{645D957E-D5A5-4442-B5DA-422653AE0C04}" type="presOf" srcId="{4E91B6E7-B3D0-4A4C-B83F-E3AA23B9C6E8}" destId="{3AA1200D-C7AC-4904-9303-7B44CD3E74F9}" srcOrd="0" destOrd="0" presId="urn:microsoft.com/office/officeart/2005/8/layout/orgChart1"/>
    <dgm:cxn modelId="{FDF3338E-3C85-4A77-BAB0-1DD3A63D9A8A}" type="presOf" srcId="{38CEC056-B31A-4359-97FA-4ACA57C9D7BD}" destId="{B49B6FC5-A64F-49B7-AAD4-4FBA1A401F97}" srcOrd="0" destOrd="0" presId="urn:microsoft.com/office/officeart/2005/8/layout/orgChart1"/>
    <dgm:cxn modelId="{58271C9F-FADB-4697-8D50-CCB064ACCA95}" type="presOf" srcId="{060BB262-7938-40A5-A048-37F3E065AC08}" destId="{F6AE85AE-62F9-4F21-8E16-EA8DAA74A417}" srcOrd="0" destOrd="0" presId="urn:microsoft.com/office/officeart/2005/8/layout/orgChart1"/>
    <dgm:cxn modelId="{ABB726A1-4E5B-40F4-A294-F202B7918FD9}" srcId="{112C0942-8A3A-4CB4-AB6F-09DB7C587E36}" destId="{95DEA984-EFBD-4349-B88D-36BF78F0E438}" srcOrd="6" destOrd="0" parTransId="{12F70B12-2048-400F-B6CF-4B57239C48D8}" sibTransId="{80184508-E6DF-4F5B-837D-A8A73F962B71}"/>
    <dgm:cxn modelId="{E703EBA1-A234-4B3F-BE74-8B07A879521E}" type="presOf" srcId="{95DEA984-EFBD-4349-B88D-36BF78F0E438}" destId="{1D0622FE-6595-45DF-BD19-EA1D37E61185}" srcOrd="0" destOrd="0" presId="urn:microsoft.com/office/officeart/2005/8/layout/orgChart1"/>
    <dgm:cxn modelId="{A7D627A9-EF7B-4E2B-8408-A198BE606852}" type="presOf" srcId="{875B63F0-ADB6-4F92-8826-6379B2386A5F}" destId="{1F9CA5E9-2659-41BB-AE9D-6A14889328E2}" srcOrd="1" destOrd="0" presId="urn:microsoft.com/office/officeart/2005/8/layout/orgChart1"/>
    <dgm:cxn modelId="{27B1B7AE-3D82-4308-B91C-D00B0C925B58}" type="presOf" srcId="{112C0942-8A3A-4CB4-AB6F-09DB7C587E36}" destId="{14C66BEF-A0AA-420C-933D-F466B1A8E9D2}" srcOrd="1" destOrd="0" presId="urn:microsoft.com/office/officeart/2005/8/layout/orgChart1"/>
    <dgm:cxn modelId="{D56104B4-3E27-4658-BDC2-9F0B090B8150}" type="presOf" srcId="{9242A82E-B404-4A43-A1C7-AA480E964A48}" destId="{6A6FA302-6FEC-41AE-A526-3BF050EBF1E6}" srcOrd="0" destOrd="0" presId="urn:microsoft.com/office/officeart/2005/8/layout/orgChart1"/>
    <dgm:cxn modelId="{A8D3D5C3-2B50-4E7C-99D2-18EDD7735AE3}" type="presOf" srcId="{3DF650CD-61F4-4F57-B7BB-705EAFCB0E91}" destId="{9C4E00DA-B31B-46BA-A8A4-E4F803AFE938}" srcOrd="0" destOrd="0" presId="urn:microsoft.com/office/officeart/2005/8/layout/orgChart1"/>
    <dgm:cxn modelId="{65901DC9-3CDD-4C8F-8FD9-44427C1303F6}" srcId="{112C0942-8A3A-4CB4-AB6F-09DB7C587E36}" destId="{9242A82E-B404-4A43-A1C7-AA480E964A48}" srcOrd="2" destOrd="0" parTransId="{0FBC21AA-DAF9-48B1-ABB6-F491C28CE22C}" sibTransId="{FDB2EF2D-FF0C-49EC-93B5-D532B8545D1C}"/>
    <dgm:cxn modelId="{740CCCD1-6BAA-4487-90A4-1D62FA11F3B9}" srcId="{112C0942-8A3A-4CB4-AB6F-09DB7C587E36}" destId="{6D32C6A3-FFC5-4AC0-B796-63EF1221DEEE}" srcOrd="5" destOrd="0" parTransId="{BBA03AEF-621C-4EFA-9307-BE99C6123BB9}" sibTransId="{E556B649-D98D-45A6-A44B-CEF0ABB774B2}"/>
    <dgm:cxn modelId="{C4814FD4-9498-47AB-A7FD-867945BC38FE}" type="presOf" srcId="{9242A82E-B404-4A43-A1C7-AA480E964A48}" destId="{FE311E04-F9AA-4E08-B0ED-A3F02811E08B}" srcOrd="1" destOrd="0" presId="urn:microsoft.com/office/officeart/2005/8/layout/orgChart1"/>
    <dgm:cxn modelId="{06D092DB-E248-4193-8199-57B848CF5555}" srcId="{112C0942-8A3A-4CB4-AB6F-09DB7C587E36}" destId="{847575A6-FC64-4CC5-844E-FD8D18E18C9A}" srcOrd="4" destOrd="0" parTransId="{38CEC056-B31A-4359-97FA-4ACA57C9D7BD}" sibTransId="{CF31BA46-610C-4A97-AAE5-60346490ECFA}"/>
    <dgm:cxn modelId="{95F9E5ED-CEEF-4CE4-8C8B-9A9FE7A8122E}" type="presOf" srcId="{847575A6-FC64-4CC5-844E-FD8D18E18C9A}" destId="{5EC74A75-ED01-49C4-9481-425AB2C9D35E}" srcOrd="1" destOrd="0" presId="urn:microsoft.com/office/officeart/2005/8/layout/orgChart1"/>
    <dgm:cxn modelId="{F7064BF8-51D3-4B36-B0B2-5B7F05B894B9}" type="presOf" srcId="{875B63F0-ADB6-4F92-8826-6379B2386A5F}" destId="{356EF69A-431A-43C3-AFD0-07A0BA94DDDF}" srcOrd="0" destOrd="0" presId="urn:microsoft.com/office/officeart/2005/8/layout/orgChart1"/>
    <dgm:cxn modelId="{28B679FE-7316-4AF5-96F9-7890336B0AE5}" srcId="{112C0942-8A3A-4CB4-AB6F-09DB7C587E36}" destId="{4E91B6E7-B3D0-4A4C-B83F-E3AA23B9C6E8}" srcOrd="0" destOrd="0" parTransId="{3DF650CD-61F4-4F57-B7BB-705EAFCB0E91}" sibTransId="{110F903E-60EF-4DFA-A4D7-9BEFBBDC1E37}"/>
    <dgm:cxn modelId="{A2212A18-A1AA-48B7-BCEA-F77ADDD9EAED}" type="presParOf" srcId="{066B9F67-7150-448C-88A7-2F081C22544C}" destId="{AB23FF79-93D8-4275-B4E2-637763D2297B}" srcOrd="0" destOrd="0" presId="urn:microsoft.com/office/officeart/2005/8/layout/orgChart1"/>
    <dgm:cxn modelId="{E8113A55-2EC9-41E6-9731-04145BA96A0F}" type="presParOf" srcId="{AB23FF79-93D8-4275-B4E2-637763D2297B}" destId="{37E124AF-FD99-405B-ACA2-59465048DB80}" srcOrd="0" destOrd="0" presId="urn:microsoft.com/office/officeart/2005/8/layout/orgChart1"/>
    <dgm:cxn modelId="{9FDA9367-CDE5-4C00-A77F-673E8E8ED231}" type="presParOf" srcId="{37E124AF-FD99-405B-ACA2-59465048DB80}" destId="{41E60474-E478-4401-90C3-C19851FC797B}" srcOrd="0" destOrd="0" presId="urn:microsoft.com/office/officeart/2005/8/layout/orgChart1"/>
    <dgm:cxn modelId="{C3305254-9513-438B-A949-C8C2E726744A}" type="presParOf" srcId="{37E124AF-FD99-405B-ACA2-59465048DB80}" destId="{14C66BEF-A0AA-420C-933D-F466B1A8E9D2}" srcOrd="1" destOrd="0" presId="urn:microsoft.com/office/officeart/2005/8/layout/orgChart1"/>
    <dgm:cxn modelId="{EB1F1233-8970-4949-8ADF-033F3E691328}" type="presParOf" srcId="{AB23FF79-93D8-4275-B4E2-637763D2297B}" destId="{43DD5059-8C95-4908-B73B-5C146C8C9EB2}" srcOrd="1" destOrd="0" presId="urn:microsoft.com/office/officeart/2005/8/layout/orgChart1"/>
    <dgm:cxn modelId="{FB51A8A7-EBE3-441B-A1A5-B3288AC13C84}" type="presParOf" srcId="{43DD5059-8C95-4908-B73B-5C146C8C9EB2}" destId="{71598849-DE6A-4CFC-AD5E-8A6FEA4075DA}" srcOrd="0" destOrd="0" presId="urn:microsoft.com/office/officeart/2005/8/layout/orgChart1"/>
    <dgm:cxn modelId="{BB6DDF8E-9680-41C1-9AF2-03A8F0FB40C9}" type="presParOf" srcId="{43DD5059-8C95-4908-B73B-5C146C8C9EB2}" destId="{0E3EB1DD-A5FF-4A5C-A953-6F3663265F43}" srcOrd="1" destOrd="0" presId="urn:microsoft.com/office/officeart/2005/8/layout/orgChart1"/>
    <dgm:cxn modelId="{49BFC071-B3D0-43F5-812E-49651AF06A9C}" type="presParOf" srcId="{0E3EB1DD-A5FF-4A5C-A953-6F3663265F43}" destId="{5789F0FA-540C-480D-9994-7DDBF9C58F92}" srcOrd="0" destOrd="0" presId="urn:microsoft.com/office/officeart/2005/8/layout/orgChart1"/>
    <dgm:cxn modelId="{CE50FB09-AA88-4C03-99C4-35C14F6DE69B}" type="presParOf" srcId="{5789F0FA-540C-480D-9994-7DDBF9C58F92}" destId="{F6AE85AE-62F9-4F21-8E16-EA8DAA74A417}" srcOrd="0" destOrd="0" presId="urn:microsoft.com/office/officeart/2005/8/layout/orgChart1"/>
    <dgm:cxn modelId="{1682C9CC-FE1F-46EF-984B-CECD4D60ACAE}" type="presParOf" srcId="{5789F0FA-540C-480D-9994-7DDBF9C58F92}" destId="{3939F6CA-6BFC-46BD-914F-0C6212B2018C}" srcOrd="1" destOrd="0" presId="urn:microsoft.com/office/officeart/2005/8/layout/orgChart1"/>
    <dgm:cxn modelId="{DD346977-C8DC-4868-8BC5-EEAB9B74787F}" type="presParOf" srcId="{0E3EB1DD-A5FF-4A5C-A953-6F3663265F43}" destId="{5239A013-1AF7-4AD8-9333-1C8BBD810870}" srcOrd="1" destOrd="0" presId="urn:microsoft.com/office/officeart/2005/8/layout/orgChart1"/>
    <dgm:cxn modelId="{E3EC2649-582D-48F0-AEEE-EBDC52F053E4}" type="presParOf" srcId="{0E3EB1DD-A5FF-4A5C-A953-6F3663265F43}" destId="{D5DA0DBA-C238-4E10-B3FD-41E35F7FF12D}" srcOrd="2" destOrd="0" presId="urn:microsoft.com/office/officeart/2005/8/layout/orgChart1"/>
    <dgm:cxn modelId="{A84DF7FE-9954-481A-8CDF-D73D29D91D2F}" type="presParOf" srcId="{43DD5059-8C95-4908-B73B-5C146C8C9EB2}" destId="{3C72DF7F-D99F-43C4-AB80-4C4C8B2EFCB1}" srcOrd="2" destOrd="0" presId="urn:microsoft.com/office/officeart/2005/8/layout/orgChart1"/>
    <dgm:cxn modelId="{908A7BB6-91ED-46A5-803A-ACB3052241F4}" type="presParOf" srcId="{43DD5059-8C95-4908-B73B-5C146C8C9EB2}" destId="{37AF3439-0716-4359-B347-EE23A189ECCB}" srcOrd="3" destOrd="0" presId="urn:microsoft.com/office/officeart/2005/8/layout/orgChart1"/>
    <dgm:cxn modelId="{EDC3FC7E-C3CE-4344-B4A4-D5F7739BF6B3}" type="presParOf" srcId="{37AF3439-0716-4359-B347-EE23A189ECCB}" destId="{F5E60983-599E-487C-A12D-CE98148F44FF}" srcOrd="0" destOrd="0" presId="urn:microsoft.com/office/officeart/2005/8/layout/orgChart1"/>
    <dgm:cxn modelId="{1B5F8C25-7C24-4397-A8AD-23C9B0F68AD3}" type="presParOf" srcId="{F5E60983-599E-487C-A12D-CE98148F44FF}" destId="{6A6FA302-6FEC-41AE-A526-3BF050EBF1E6}" srcOrd="0" destOrd="0" presId="urn:microsoft.com/office/officeart/2005/8/layout/orgChart1"/>
    <dgm:cxn modelId="{638F2B2C-0ACB-4288-9FD2-D99B25CBAB34}" type="presParOf" srcId="{F5E60983-599E-487C-A12D-CE98148F44FF}" destId="{FE311E04-F9AA-4E08-B0ED-A3F02811E08B}" srcOrd="1" destOrd="0" presId="urn:microsoft.com/office/officeart/2005/8/layout/orgChart1"/>
    <dgm:cxn modelId="{BCD591F6-96DE-4AAE-994D-B51351B49392}" type="presParOf" srcId="{37AF3439-0716-4359-B347-EE23A189ECCB}" destId="{FC6B9B9D-238D-4103-B165-650B94D0E2EC}" srcOrd="1" destOrd="0" presId="urn:microsoft.com/office/officeart/2005/8/layout/orgChart1"/>
    <dgm:cxn modelId="{B02D259A-4101-4793-AC30-0131BDC3E04C}" type="presParOf" srcId="{37AF3439-0716-4359-B347-EE23A189ECCB}" destId="{49AD460A-2577-4769-8BC1-EA03C9D3FEAB}" srcOrd="2" destOrd="0" presId="urn:microsoft.com/office/officeart/2005/8/layout/orgChart1"/>
    <dgm:cxn modelId="{1A7E5BD6-AA5F-4DEF-89D2-1BD819C7CBA7}" type="presParOf" srcId="{43DD5059-8C95-4908-B73B-5C146C8C9EB2}" destId="{1CC7AD19-C2C1-4EDD-8E5F-E6D05CAD82A0}" srcOrd="4" destOrd="0" presId="urn:microsoft.com/office/officeart/2005/8/layout/orgChart1"/>
    <dgm:cxn modelId="{4C3418C3-21AC-436F-AD03-8A965FEF1B84}" type="presParOf" srcId="{43DD5059-8C95-4908-B73B-5C146C8C9EB2}" destId="{13E709B2-CD99-411F-94CF-F519B3D11C0A}" srcOrd="5" destOrd="0" presId="urn:microsoft.com/office/officeart/2005/8/layout/orgChart1"/>
    <dgm:cxn modelId="{65396602-C1B7-4095-921E-A853A8B97477}" type="presParOf" srcId="{13E709B2-CD99-411F-94CF-F519B3D11C0A}" destId="{4DCCB9C9-DF42-4B73-92E7-5E942176B2E5}" srcOrd="0" destOrd="0" presId="urn:microsoft.com/office/officeart/2005/8/layout/orgChart1"/>
    <dgm:cxn modelId="{5BE0A42A-66C3-47F5-A668-06E0BB7DAAE2}" type="presParOf" srcId="{4DCCB9C9-DF42-4B73-92E7-5E942176B2E5}" destId="{356EF69A-431A-43C3-AFD0-07A0BA94DDDF}" srcOrd="0" destOrd="0" presId="urn:microsoft.com/office/officeart/2005/8/layout/orgChart1"/>
    <dgm:cxn modelId="{D7CC8016-9B3B-4EC0-AF5C-DF52A54D113F}" type="presParOf" srcId="{4DCCB9C9-DF42-4B73-92E7-5E942176B2E5}" destId="{1F9CA5E9-2659-41BB-AE9D-6A14889328E2}" srcOrd="1" destOrd="0" presId="urn:microsoft.com/office/officeart/2005/8/layout/orgChart1"/>
    <dgm:cxn modelId="{89669272-CD7E-4738-8E60-F2583CCE13E7}" type="presParOf" srcId="{13E709B2-CD99-411F-94CF-F519B3D11C0A}" destId="{02C3DA7F-6007-4EA5-9C39-8E699B38C1DE}" srcOrd="1" destOrd="0" presId="urn:microsoft.com/office/officeart/2005/8/layout/orgChart1"/>
    <dgm:cxn modelId="{FCC0F1D9-2F68-4CDF-9ED1-2896D26E0A0C}" type="presParOf" srcId="{13E709B2-CD99-411F-94CF-F519B3D11C0A}" destId="{3D7DEDB2-8328-4033-8E0A-E36AFEEAFA41}" srcOrd="2" destOrd="0" presId="urn:microsoft.com/office/officeart/2005/8/layout/orgChart1"/>
    <dgm:cxn modelId="{A1BAE88E-F146-48A6-B3A1-CB40F4AAC92B}" type="presParOf" srcId="{43DD5059-8C95-4908-B73B-5C146C8C9EB2}" destId="{B49B6FC5-A64F-49B7-AAD4-4FBA1A401F97}" srcOrd="6" destOrd="0" presId="urn:microsoft.com/office/officeart/2005/8/layout/orgChart1"/>
    <dgm:cxn modelId="{9141DE55-456F-4CFD-BB44-26D939FD73B4}" type="presParOf" srcId="{43DD5059-8C95-4908-B73B-5C146C8C9EB2}" destId="{CD8DB22F-862B-4E85-AD49-ACBFA0138D48}" srcOrd="7" destOrd="0" presId="urn:microsoft.com/office/officeart/2005/8/layout/orgChart1"/>
    <dgm:cxn modelId="{66AEFDA9-B725-44D0-BCCA-0163823DC47D}" type="presParOf" srcId="{CD8DB22F-862B-4E85-AD49-ACBFA0138D48}" destId="{ED98DAF0-E97A-41F1-B9F6-DCD4A2447FB6}" srcOrd="0" destOrd="0" presId="urn:microsoft.com/office/officeart/2005/8/layout/orgChart1"/>
    <dgm:cxn modelId="{3253D43F-A755-4A67-9B6A-E586E70AC18B}" type="presParOf" srcId="{ED98DAF0-E97A-41F1-B9F6-DCD4A2447FB6}" destId="{2E353DC3-825F-4CD3-8111-5C6C2E598F3D}" srcOrd="0" destOrd="0" presId="urn:microsoft.com/office/officeart/2005/8/layout/orgChart1"/>
    <dgm:cxn modelId="{3E966858-96B4-45DC-9112-B3323CD92905}" type="presParOf" srcId="{ED98DAF0-E97A-41F1-B9F6-DCD4A2447FB6}" destId="{5EC74A75-ED01-49C4-9481-425AB2C9D35E}" srcOrd="1" destOrd="0" presId="urn:microsoft.com/office/officeart/2005/8/layout/orgChart1"/>
    <dgm:cxn modelId="{F1549B02-AC6B-46B2-A4F4-F6C19A4370BB}" type="presParOf" srcId="{CD8DB22F-862B-4E85-AD49-ACBFA0138D48}" destId="{2229D236-40BF-4485-BD0E-6819E600EA6C}" srcOrd="1" destOrd="0" presId="urn:microsoft.com/office/officeart/2005/8/layout/orgChart1"/>
    <dgm:cxn modelId="{2DB86B97-0A41-4F2F-862B-1715B39445BC}" type="presParOf" srcId="{CD8DB22F-862B-4E85-AD49-ACBFA0138D48}" destId="{63208FFF-479A-485E-9E1E-50140EDA2AA2}" srcOrd="2" destOrd="0" presId="urn:microsoft.com/office/officeart/2005/8/layout/orgChart1"/>
    <dgm:cxn modelId="{4A8F75AC-281C-48CF-99A2-1926B0373F33}" type="presParOf" srcId="{43DD5059-8C95-4908-B73B-5C146C8C9EB2}" destId="{DE2F5267-661F-46D4-8A37-AF1A0A16EBAA}" srcOrd="8" destOrd="0" presId="urn:microsoft.com/office/officeart/2005/8/layout/orgChart1"/>
    <dgm:cxn modelId="{4F461155-12E9-4935-B93D-B3B267FB89DA}" type="presParOf" srcId="{43DD5059-8C95-4908-B73B-5C146C8C9EB2}" destId="{32A8FE8F-87D2-4814-882B-36D72D4BD508}" srcOrd="9" destOrd="0" presId="urn:microsoft.com/office/officeart/2005/8/layout/orgChart1"/>
    <dgm:cxn modelId="{6F694FF6-FCD8-42B9-97D8-2595C58750B6}" type="presParOf" srcId="{32A8FE8F-87D2-4814-882B-36D72D4BD508}" destId="{6FF602F4-D18D-4ED1-BD6E-151E16BFFC50}" srcOrd="0" destOrd="0" presId="urn:microsoft.com/office/officeart/2005/8/layout/orgChart1"/>
    <dgm:cxn modelId="{BA61BC8D-4235-4941-BFD5-35D88BA2AFB0}" type="presParOf" srcId="{6FF602F4-D18D-4ED1-BD6E-151E16BFFC50}" destId="{80E9CC89-4991-4E3E-AD03-08246CC626BF}" srcOrd="0" destOrd="0" presId="urn:microsoft.com/office/officeart/2005/8/layout/orgChart1"/>
    <dgm:cxn modelId="{F7A0E467-2A4D-456F-B331-D8AE6D164A4A}" type="presParOf" srcId="{6FF602F4-D18D-4ED1-BD6E-151E16BFFC50}" destId="{F396A600-1557-41DF-8518-13A758C7E1FC}" srcOrd="1" destOrd="0" presId="urn:microsoft.com/office/officeart/2005/8/layout/orgChart1"/>
    <dgm:cxn modelId="{D67F8E6D-CB6E-48DC-AD22-08D74BE76C40}" type="presParOf" srcId="{32A8FE8F-87D2-4814-882B-36D72D4BD508}" destId="{09A8140D-16E4-4221-A428-5FF73A97BD9B}" srcOrd="1" destOrd="0" presId="urn:microsoft.com/office/officeart/2005/8/layout/orgChart1"/>
    <dgm:cxn modelId="{1E6D47CC-3445-4271-8066-D4673B344BFB}" type="presParOf" srcId="{32A8FE8F-87D2-4814-882B-36D72D4BD508}" destId="{BA9C6705-A7AA-478C-8445-FB2AFAD8809F}" srcOrd="2" destOrd="0" presId="urn:microsoft.com/office/officeart/2005/8/layout/orgChart1"/>
    <dgm:cxn modelId="{638A3BE2-99CD-41A7-9DDA-E2C5C96DC5E2}" type="presParOf" srcId="{43DD5059-8C95-4908-B73B-5C146C8C9EB2}" destId="{AF3D115E-2ACF-471B-AAE1-169D0EA0E1DE}" srcOrd="10" destOrd="0" presId="urn:microsoft.com/office/officeart/2005/8/layout/orgChart1"/>
    <dgm:cxn modelId="{367B40A7-A11F-4793-A910-E157AA2431A7}" type="presParOf" srcId="{43DD5059-8C95-4908-B73B-5C146C8C9EB2}" destId="{15C20838-9421-4375-9843-3681AAE2AA3E}" srcOrd="11" destOrd="0" presId="urn:microsoft.com/office/officeart/2005/8/layout/orgChart1"/>
    <dgm:cxn modelId="{414F2349-A26C-4DE3-95E8-3399B1914B04}" type="presParOf" srcId="{15C20838-9421-4375-9843-3681AAE2AA3E}" destId="{025CB549-E059-4B43-ADD3-C9D89BB96FED}" srcOrd="0" destOrd="0" presId="urn:microsoft.com/office/officeart/2005/8/layout/orgChart1"/>
    <dgm:cxn modelId="{C2803020-85D9-4F14-8B3C-73AF26E8FDE0}" type="presParOf" srcId="{025CB549-E059-4B43-ADD3-C9D89BB96FED}" destId="{1D0622FE-6595-45DF-BD19-EA1D37E61185}" srcOrd="0" destOrd="0" presId="urn:microsoft.com/office/officeart/2005/8/layout/orgChart1"/>
    <dgm:cxn modelId="{04D69770-CAF6-4297-B0F4-0EE196FE769C}" type="presParOf" srcId="{025CB549-E059-4B43-ADD3-C9D89BB96FED}" destId="{F6679A8E-3419-41DC-91AA-7BB92912D898}" srcOrd="1" destOrd="0" presId="urn:microsoft.com/office/officeart/2005/8/layout/orgChart1"/>
    <dgm:cxn modelId="{613298E5-F0FA-497A-A8E1-5EA4BDDC0F07}" type="presParOf" srcId="{15C20838-9421-4375-9843-3681AAE2AA3E}" destId="{8E70BE40-B149-41A3-9842-AF6B9F69BB57}" srcOrd="1" destOrd="0" presId="urn:microsoft.com/office/officeart/2005/8/layout/orgChart1"/>
    <dgm:cxn modelId="{B1C2425F-CA96-4385-BE06-56B41289831D}" type="presParOf" srcId="{15C20838-9421-4375-9843-3681AAE2AA3E}" destId="{4903692C-2565-447D-8401-0A706E4526C0}" srcOrd="2" destOrd="0" presId="urn:microsoft.com/office/officeart/2005/8/layout/orgChart1"/>
    <dgm:cxn modelId="{78D06BEE-C580-4EA3-85B9-02D06F17A881}" type="presParOf" srcId="{AB23FF79-93D8-4275-B4E2-637763D2297B}" destId="{1036BD9C-47E3-4F6F-B0BC-37547D4FBF4C}" srcOrd="2" destOrd="0" presId="urn:microsoft.com/office/officeart/2005/8/layout/orgChart1"/>
    <dgm:cxn modelId="{3C33102D-F83D-449E-BAC2-C28345162630}" type="presParOf" srcId="{1036BD9C-47E3-4F6F-B0BC-37547D4FBF4C}" destId="{9C4E00DA-B31B-46BA-A8A4-E4F803AFE938}" srcOrd="0" destOrd="0" presId="urn:microsoft.com/office/officeart/2005/8/layout/orgChart1"/>
    <dgm:cxn modelId="{2287649D-75EA-4D8C-B09E-9C4B31DD55BC}" type="presParOf" srcId="{1036BD9C-47E3-4F6F-B0BC-37547D4FBF4C}" destId="{ADCB6943-3E3B-475B-BE36-0F670D7DF01C}" srcOrd="1" destOrd="0" presId="urn:microsoft.com/office/officeart/2005/8/layout/orgChart1"/>
    <dgm:cxn modelId="{1136A0F5-245B-4610-AD3F-0B5E658BDCAB}" type="presParOf" srcId="{ADCB6943-3E3B-475B-BE36-0F670D7DF01C}" destId="{472575AF-0E93-4510-BFAA-EC6AF150FFEF}" srcOrd="0" destOrd="0" presId="urn:microsoft.com/office/officeart/2005/8/layout/orgChart1"/>
    <dgm:cxn modelId="{1C5BE286-CD34-461F-ADE3-578F9DC29771}" type="presParOf" srcId="{472575AF-0E93-4510-BFAA-EC6AF150FFEF}" destId="{3AA1200D-C7AC-4904-9303-7B44CD3E74F9}" srcOrd="0" destOrd="0" presId="urn:microsoft.com/office/officeart/2005/8/layout/orgChart1"/>
    <dgm:cxn modelId="{447BFB82-F907-4A6C-8AF5-184341F0B8F7}" type="presParOf" srcId="{472575AF-0E93-4510-BFAA-EC6AF150FFEF}" destId="{EA3B547A-D62B-4B0C-9C13-FFA4DF5B4EEE}" srcOrd="1" destOrd="0" presId="urn:microsoft.com/office/officeart/2005/8/layout/orgChart1"/>
    <dgm:cxn modelId="{AC04B41A-64CC-4BD2-A931-C4CA341C4DB1}" type="presParOf" srcId="{ADCB6943-3E3B-475B-BE36-0F670D7DF01C}" destId="{39E3B8E7-4326-4D87-BC2E-AFE2BD0B1F16}" srcOrd="1" destOrd="0" presId="urn:microsoft.com/office/officeart/2005/8/layout/orgChart1"/>
    <dgm:cxn modelId="{09C77EAD-D882-424D-B19C-F0DBBE3781C5}" type="presParOf" srcId="{ADCB6943-3E3B-475B-BE36-0F670D7DF01C}" destId="{A4383B51-F16A-492E-844E-47DA12AA9A6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E00DA-B31B-46BA-A8A4-E4F803AFE938}">
      <dsp:nvSpPr>
        <dsp:cNvPr id="0" name=""/>
        <dsp:cNvSpPr/>
      </dsp:nvSpPr>
      <dsp:spPr>
        <a:xfrm>
          <a:off x="5126684" y="1489979"/>
          <a:ext cx="131115" cy="660289"/>
        </a:xfrm>
        <a:custGeom>
          <a:avLst/>
          <a:gdLst/>
          <a:ahLst/>
          <a:cxnLst/>
          <a:rect l="0" t="0" r="0" b="0"/>
          <a:pathLst>
            <a:path>
              <a:moveTo>
                <a:pt x="131115" y="0"/>
              </a:moveTo>
              <a:lnTo>
                <a:pt x="131115" y="660289"/>
              </a:lnTo>
              <a:lnTo>
                <a:pt x="0" y="6602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3D115E-2ACF-471B-AAE1-169D0EA0E1DE}">
      <dsp:nvSpPr>
        <dsp:cNvPr id="0" name=""/>
        <dsp:cNvSpPr/>
      </dsp:nvSpPr>
      <dsp:spPr>
        <a:xfrm>
          <a:off x="5257800" y="1489979"/>
          <a:ext cx="4509155" cy="1371379"/>
        </a:xfrm>
        <a:custGeom>
          <a:avLst/>
          <a:gdLst/>
          <a:ahLst/>
          <a:cxnLst/>
          <a:rect l="0" t="0" r="0" b="0"/>
          <a:pathLst>
            <a:path>
              <a:moveTo>
                <a:pt x="0" y="0"/>
              </a:moveTo>
              <a:lnTo>
                <a:pt x="0" y="1214863"/>
              </a:lnTo>
              <a:lnTo>
                <a:pt x="4509155" y="1214863"/>
              </a:lnTo>
              <a:lnTo>
                <a:pt x="4509155" y="137137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E2F5267-661F-46D4-8A37-AF1A0A16EBAA}">
      <dsp:nvSpPr>
        <dsp:cNvPr id="0" name=""/>
        <dsp:cNvSpPr/>
      </dsp:nvSpPr>
      <dsp:spPr>
        <a:xfrm>
          <a:off x="5257800" y="1489979"/>
          <a:ext cx="2705493" cy="1371379"/>
        </a:xfrm>
        <a:custGeom>
          <a:avLst/>
          <a:gdLst/>
          <a:ahLst/>
          <a:cxnLst/>
          <a:rect l="0" t="0" r="0" b="0"/>
          <a:pathLst>
            <a:path>
              <a:moveTo>
                <a:pt x="0" y="0"/>
              </a:moveTo>
              <a:lnTo>
                <a:pt x="0" y="1214863"/>
              </a:lnTo>
              <a:lnTo>
                <a:pt x="2705493" y="1214863"/>
              </a:lnTo>
              <a:lnTo>
                <a:pt x="2705493" y="137137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49B6FC5-A64F-49B7-AAD4-4FBA1A401F97}">
      <dsp:nvSpPr>
        <dsp:cNvPr id="0" name=""/>
        <dsp:cNvSpPr/>
      </dsp:nvSpPr>
      <dsp:spPr>
        <a:xfrm>
          <a:off x="5257800" y="1489979"/>
          <a:ext cx="901831" cy="1371379"/>
        </a:xfrm>
        <a:custGeom>
          <a:avLst/>
          <a:gdLst/>
          <a:ahLst/>
          <a:cxnLst/>
          <a:rect l="0" t="0" r="0" b="0"/>
          <a:pathLst>
            <a:path>
              <a:moveTo>
                <a:pt x="0" y="0"/>
              </a:moveTo>
              <a:lnTo>
                <a:pt x="0" y="1214863"/>
              </a:lnTo>
              <a:lnTo>
                <a:pt x="901831" y="1214863"/>
              </a:lnTo>
              <a:lnTo>
                <a:pt x="901831"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C7AD19-C2C1-4EDD-8E5F-E6D05CAD82A0}">
      <dsp:nvSpPr>
        <dsp:cNvPr id="0" name=""/>
        <dsp:cNvSpPr/>
      </dsp:nvSpPr>
      <dsp:spPr>
        <a:xfrm>
          <a:off x="4355968" y="1489979"/>
          <a:ext cx="901831" cy="1371379"/>
        </a:xfrm>
        <a:custGeom>
          <a:avLst/>
          <a:gdLst/>
          <a:ahLst/>
          <a:cxnLst/>
          <a:rect l="0" t="0" r="0" b="0"/>
          <a:pathLst>
            <a:path>
              <a:moveTo>
                <a:pt x="901831" y="0"/>
              </a:moveTo>
              <a:lnTo>
                <a:pt x="901831" y="1214863"/>
              </a:lnTo>
              <a:lnTo>
                <a:pt x="0" y="1214863"/>
              </a:lnTo>
              <a:lnTo>
                <a:pt x="0" y="1371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72DF7F-D99F-43C4-AB80-4C4C8B2EFCB1}">
      <dsp:nvSpPr>
        <dsp:cNvPr id="0" name=""/>
        <dsp:cNvSpPr/>
      </dsp:nvSpPr>
      <dsp:spPr>
        <a:xfrm>
          <a:off x="2552306" y="1489979"/>
          <a:ext cx="2705493" cy="1371379"/>
        </a:xfrm>
        <a:custGeom>
          <a:avLst/>
          <a:gdLst/>
          <a:ahLst/>
          <a:cxnLst/>
          <a:rect l="0" t="0" r="0" b="0"/>
          <a:pathLst>
            <a:path>
              <a:moveTo>
                <a:pt x="2705493" y="0"/>
              </a:moveTo>
              <a:lnTo>
                <a:pt x="2705493" y="1214863"/>
              </a:lnTo>
              <a:lnTo>
                <a:pt x="0" y="1214863"/>
              </a:lnTo>
              <a:lnTo>
                <a:pt x="0" y="137137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71598849-DE6A-4CFC-AD5E-8A6FEA4075DA}">
      <dsp:nvSpPr>
        <dsp:cNvPr id="0" name=""/>
        <dsp:cNvSpPr/>
      </dsp:nvSpPr>
      <dsp:spPr>
        <a:xfrm>
          <a:off x="748644" y="1489979"/>
          <a:ext cx="4509155" cy="1371379"/>
        </a:xfrm>
        <a:custGeom>
          <a:avLst/>
          <a:gdLst/>
          <a:ahLst/>
          <a:cxnLst/>
          <a:rect l="0" t="0" r="0" b="0"/>
          <a:pathLst>
            <a:path>
              <a:moveTo>
                <a:pt x="4509155" y="0"/>
              </a:moveTo>
              <a:lnTo>
                <a:pt x="4509155" y="1214863"/>
              </a:lnTo>
              <a:lnTo>
                <a:pt x="0" y="1214863"/>
              </a:lnTo>
              <a:lnTo>
                <a:pt x="0" y="137137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41E60474-E478-4401-90C3-C19851FC797B}">
      <dsp:nvSpPr>
        <dsp:cNvPr id="0" name=""/>
        <dsp:cNvSpPr/>
      </dsp:nvSpPr>
      <dsp:spPr>
        <a:xfrm>
          <a:off x="4512485" y="744664"/>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t>P-A Johansson</a:t>
          </a:r>
        </a:p>
        <a:p>
          <a:pPr marL="0" lvl="0" indent="0" algn="ctr" defTabSz="755650">
            <a:lnSpc>
              <a:spcPct val="90000"/>
            </a:lnSpc>
            <a:spcBef>
              <a:spcPct val="0"/>
            </a:spcBef>
            <a:spcAft>
              <a:spcPct val="35000"/>
            </a:spcAft>
            <a:buNone/>
          </a:pPr>
          <a:r>
            <a:rPr lang="sv-SE" sz="1700" kern="1200" dirty="0"/>
            <a:t>Tävlingsansvarig</a:t>
          </a:r>
        </a:p>
      </dsp:txBody>
      <dsp:txXfrm>
        <a:off x="4512485" y="744664"/>
        <a:ext cx="1490629" cy="745314"/>
      </dsp:txXfrm>
    </dsp:sp>
    <dsp:sp modelId="{F6AE85AE-62F9-4F21-8E16-EA8DAA74A417}">
      <dsp:nvSpPr>
        <dsp:cNvPr id="0" name=""/>
        <dsp:cNvSpPr/>
      </dsp:nvSpPr>
      <dsp:spPr>
        <a:xfrm>
          <a:off x="3329" y="2861358"/>
          <a:ext cx="1490629" cy="745314"/>
        </a:xfrm>
        <a:prstGeom prst="rect">
          <a:avLst/>
        </a:prstGeom>
        <a:solidFill>
          <a:srgbClr val="00006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755650">
            <a:lnSpc>
              <a:spcPct val="90000"/>
            </a:lnSpc>
            <a:spcBef>
              <a:spcPct val="0"/>
            </a:spcBef>
            <a:spcAft>
              <a:spcPct val="35000"/>
            </a:spcAft>
            <a:buNone/>
          </a:pPr>
          <a:r>
            <a:rPr lang="sv-SE" sz="1700" kern="1200" dirty="0"/>
            <a:t>Tävlingsansvarig</a:t>
          </a:r>
          <a:br>
            <a:rPr lang="sv-SE" sz="1700" kern="1200" dirty="0"/>
          </a:br>
          <a:r>
            <a:rPr lang="sv-SE" sz="1700" kern="1200" dirty="0">
              <a:solidFill>
                <a:srgbClr val="FFFF00"/>
              </a:solidFill>
            </a:rPr>
            <a:t>Dalarna</a:t>
          </a:r>
        </a:p>
      </dsp:txBody>
      <dsp:txXfrm>
        <a:off x="3329" y="2861358"/>
        <a:ext cx="1490629" cy="745314"/>
      </dsp:txXfrm>
    </dsp:sp>
    <dsp:sp modelId="{6A6FA302-6FEC-41AE-A526-3BF050EBF1E6}">
      <dsp:nvSpPr>
        <dsp:cNvPr id="0" name=""/>
        <dsp:cNvSpPr/>
      </dsp:nvSpPr>
      <dsp:spPr>
        <a:xfrm>
          <a:off x="1806991" y="2861358"/>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solidFill>
                <a:prstClr val="white"/>
              </a:solidFill>
              <a:latin typeface="Calibri" panose="020F0502020204030204"/>
              <a:ea typeface="+mn-ea"/>
              <a:cs typeface="+mn-cs"/>
            </a:rPr>
            <a:t>Tävlingsansvarig</a:t>
          </a:r>
          <a:br>
            <a:rPr lang="sv-SE" sz="1700" kern="1200" dirty="0"/>
          </a:br>
          <a:r>
            <a:rPr lang="sv-SE" sz="1700" kern="1200" dirty="0"/>
            <a:t>Gästrikland</a:t>
          </a:r>
        </a:p>
      </dsp:txBody>
      <dsp:txXfrm>
        <a:off x="1806991" y="2861358"/>
        <a:ext cx="1490629" cy="745314"/>
      </dsp:txXfrm>
    </dsp:sp>
    <dsp:sp modelId="{356EF69A-431A-43C3-AFD0-07A0BA94DDDF}">
      <dsp:nvSpPr>
        <dsp:cNvPr id="0" name=""/>
        <dsp:cNvSpPr/>
      </dsp:nvSpPr>
      <dsp:spPr>
        <a:xfrm>
          <a:off x="3610653" y="2861358"/>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t>Tävlingsansvarig</a:t>
          </a:r>
          <a:br>
            <a:rPr lang="sv-SE" sz="1700" kern="1200" dirty="0"/>
          </a:br>
          <a:r>
            <a:rPr lang="sv-SE" sz="1700" kern="1200" dirty="0"/>
            <a:t>Hälsingland</a:t>
          </a:r>
        </a:p>
      </dsp:txBody>
      <dsp:txXfrm>
        <a:off x="3610653" y="2861358"/>
        <a:ext cx="1490629" cy="745314"/>
      </dsp:txXfrm>
    </dsp:sp>
    <dsp:sp modelId="{2E353DC3-825F-4CD3-8111-5C6C2E598F3D}">
      <dsp:nvSpPr>
        <dsp:cNvPr id="0" name=""/>
        <dsp:cNvSpPr/>
      </dsp:nvSpPr>
      <dsp:spPr>
        <a:xfrm>
          <a:off x="5414316" y="2861358"/>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t>Tävlingsansvarig</a:t>
          </a:r>
          <a:br>
            <a:rPr lang="sv-SE" sz="1700" kern="1200" dirty="0"/>
          </a:br>
          <a:r>
            <a:rPr lang="sv-SE" sz="1700" kern="1200" dirty="0"/>
            <a:t>Västmanland</a:t>
          </a:r>
        </a:p>
      </dsp:txBody>
      <dsp:txXfrm>
        <a:off x="5414316" y="2861358"/>
        <a:ext cx="1490629" cy="745314"/>
      </dsp:txXfrm>
    </dsp:sp>
    <dsp:sp modelId="{80E9CC89-4991-4E3E-AD03-08246CC626BF}">
      <dsp:nvSpPr>
        <dsp:cNvPr id="0" name=""/>
        <dsp:cNvSpPr/>
      </dsp:nvSpPr>
      <dsp:spPr>
        <a:xfrm>
          <a:off x="7217978" y="2861358"/>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t>Tävlingsansvarig</a:t>
          </a:r>
          <a:br>
            <a:rPr lang="sv-SE" sz="1700" kern="1200" dirty="0"/>
          </a:br>
          <a:r>
            <a:rPr lang="sv-SE" sz="1700" kern="1200" dirty="0"/>
            <a:t>Värmland</a:t>
          </a:r>
        </a:p>
      </dsp:txBody>
      <dsp:txXfrm>
        <a:off x="7217978" y="2861358"/>
        <a:ext cx="1490629" cy="745314"/>
      </dsp:txXfrm>
    </dsp:sp>
    <dsp:sp modelId="{1D0622FE-6595-45DF-BD19-EA1D37E61185}">
      <dsp:nvSpPr>
        <dsp:cNvPr id="0" name=""/>
        <dsp:cNvSpPr/>
      </dsp:nvSpPr>
      <dsp:spPr>
        <a:xfrm>
          <a:off x="9021640" y="2861358"/>
          <a:ext cx="1490629" cy="745314"/>
        </a:xfrm>
        <a:prstGeom prst="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sv-SE" sz="1700" kern="1200" dirty="0"/>
            <a:t>Tävlingsansvarig</a:t>
          </a:r>
          <a:br>
            <a:rPr lang="sv-SE" sz="1700" kern="1200" dirty="0"/>
          </a:br>
          <a:r>
            <a:rPr lang="sv-SE" sz="1700" kern="1200" dirty="0"/>
            <a:t>Örebro län</a:t>
          </a:r>
        </a:p>
      </dsp:txBody>
      <dsp:txXfrm>
        <a:off x="9021640" y="2861358"/>
        <a:ext cx="1490629" cy="745314"/>
      </dsp:txXfrm>
    </dsp:sp>
    <dsp:sp modelId="{3AA1200D-C7AC-4904-9303-7B44CD3E74F9}">
      <dsp:nvSpPr>
        <dsp:cNvPr id="0" name=""/>
        <dsp:cNvSpPr/>
      </dsp:nvSpPr>
      <dsp:spPr>
        <a:xfrm>
          <a:off x="3636054" y="1777611"/>
          <a:ext cx="1490629" cy="745314"/>
        </a:xfrm>
        <a:prstGeom prst="rect">
          <a:avLst/>
        </a:prstGeom>
        <a:solidFill>
          <a:srgbClr val="000066"/>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sv-SE" sz="1500" kern="1200" dirty="0">
              <a:solidFill>
                <a:srgbClr val="FFFF00"/>
              </a:solidFill>
              <a:latin typeface="Calibri" panose="020F0502020204030204"/>
              <a:ea typeface="+mn-ea"/>
              <a:cs typeface="+mn-cs"/>
            </a:rPr>
            <a:t>TävlingsutvecklareMaria</a:t>
          </a:r>
          <a:r>
            <a:rPr lang="sv-SE" sz="1500" kern="1200" dirty="0">
              <a:solidFill>
                <a:prstClr val="white"/>
              </a:solidFill>
              <a:latin typeface="Calibri" panose="020F0502020204030204"/>
              <a:ea typeface="+mn-ea"/>
              <a:cs typeface="+mn-cs"/>
            </a:rPr>
            <a:t> F </a:t>
          </a:r>
          <a:r>
            <a:rPr lang="sv-SE" sz="1500" kern="1200" dirty="0">
              <a:solidFill>
                <a:srgbClr val="FFFF00"/>
              </a:solidFill>
              <a:latin typeface="Calibri" panose="020F0502020204030204"/>
              <a:ea typeface="+mn-ea"/>
              <a:cs typeface="+mn-cs"/>
            </a:rPr>
            <a:t>Andersson</a:t>
          </a:r>
        </a:p>
      </dsp:txBody>
      <dsp:txXfrm>
        <a:off x="3636054" y="1777611"/>
        <a:ext cx="1490629" cy="74531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79CC2F30-38A4-46E1-8FE7-1CA79821C14B}" type="datetimeFigureOut">
              <a:rPr lang="sv-SE" smtClean="0"/>
              <a:t>2023-03-30</a:t>
            </a:fld>
            <a:endParaRPr lang="sv-SE" dirty="0"/>
          </a:p>
        </p:txBody>
      </p:sp>
      <p:sp>
        <p:nvSpPr>
          <p:cNvPr id="4" name="Platshållare för bildobjekt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A5E39F01-5E40-4FF2-A687-3C3B01292CFA}" type="slidenum">
              <a:rPr lang="sv-SE" smtClean="0"/>
              <a:t>‹#›</a:t>
            </a:fld>
            <a:endParaRPr lang="sv-SE" dirty="0"/>
          </a:p>
        </p:txBody>
      </p:sp>
    </p:spTree>
    <p:extLst>
      <p:ext uri="{BB962C8B-B14F-4D97-AF65-F5344CB8AC3E}">
        <p14:creationId xmlns:p14="http://schemas.microsoft.com/office/powerpoint/2010/main" val="3589869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A5E39F01-5E40-4FF2-A687-3C3B01292CFA}" type="slidenum">
              <a:rPr lang="sv-SE" smtClean="0"/>
              <a:t>14</a:t>
            </a:fld>
            <a:endParaRPr lang="sv-SE" dirty="0"/>
          </a:p>
        </p:txBody>
      </p:sp>
    </p:spTree>
    <p:extLst>
      <p:ext uri="{BB962C8B-B14F-4D97-AF65-F5344CB8AC3E}">
        <p14:creationId xmlns:p14="http://schemas.microsoft.com/office/powerpoint/2010/main" val="370400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2390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508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802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51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850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875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8FD96FA0-623B-42BA-B41D-F394AC7510C0}" type="datetimeFigureOut">
              <a:rPr lang="sv-SE" smtClean="0"/>
              <a:t>2023-03-30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BAA32D78-29EE-4453-B500-F34C7FEE17B9}" type="slidenum">
              <a:rPr lang="sv-SE" smtClean="0"/>
              <a:t>‹#›</a:t>
            </a:fld>
            <a:endParaRPr lang="sv-SE" dirty="0"/>
          </a:p>
        </p:txBody>
      </p:sp>
    </p:spTree>
    <p:extLst>
      <p:ext uri="{BB962C8B-B14F-4D97-AF65-F5344CB8AC3E}">
        <p14:creationId xmlns:p14="http://schemas.microsoft.com/office/powerpoint/2010/main" val="166880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group of logos&#10;&#10;Description automatically generated with low confidence">
            <a:extLst>
              <a:ext uri="{FF2B5EF4-FFF2-40B4-BE49-F238E27FC236}">
                <a16:creationId xmlns:a16="http://schemas.microsoft.com/office/drawing/2014/main" id="{3BEE1506-A23D-4EEF-B096-DE614F74446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43620" y="5946878"/>
            <a:ext cx="2417425" cy="794968"/>
          </a:xfrm>
          <a:prstGeom prst="rect">
            <a:avLst/>
          </a:prstGeom>
        </p:spPr>
      </p:pic>
      <p:sp>
        <p:nvSpPr>
          <p:cNvPr id="5" name="Rektangel 6" descr="TagShapePrint">
            <a:extLst>
              <a:ext uri="{FF2B5EF4-FFF2-40B4-BE49-F238E27FC236}">
                <a16:creationId xmlns:a16="http://schemas.microsoft.com/office/drawing/2014/main" id="{B5F1973B-67E5-4826-88E7-DAF37805050B}"/>
              </a:ext>
            </a:extLst>
          </p:cNvPr>
          <p:cNvSpPr/>
          <p:nvPr userDrawn="1"/>
        </p:nvSpPr>
        <p:spPr>
          <a:xfrm>
            <a:off x="0" y="0"/>
            <a:ext cx="0" cy="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954791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DF4A97D6-164B-82F6-81C5-35609E6BC2A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99" cy="6857990"/>
          </a:xfrm>
          <a:prstGeom prst="rect">
            <a:avLst/>
          </a:prstGeom>
        </p:spPr>
      </p:pic>
      <p:sp>
        <p:nvSpPr>
          <p:cNvPr id="3" name="textruta 2">
            <a:extLst>
              <a:ext uri="{FF2B5EF4-FFF2-40B4-BE49-F238E27FC236}">
                <a16:creationId xmlns:a16="http://schemas.microsoft.com/office/drawing/2014/main" id="{715B67BF-1129-E601-79DC-8D3CFAE350E4}"/>
              </a:ext>
            </a:extLst>
          </p:cNvPr>
          <p:cNvSpPr txBox="1"/>
          <p:nvPr/>
        </p:nvSpPr>
        <p:spPr>
          <a:xfrm>
            <a:off x="635000" y="635000"/>
            <a:ext cx="8695267" cy="4832092"/>
          </a:xfrm>
          <a:prstGeom prst="rect">
            <a:avLst/>
          </a:prstGeom>
          <a:noFill/>
        </p:spPr>
        <p:txBody>
          <a:bodyPr wrap="square" rtlCol="0">
            <a:spAutoFit/>
          </a:bodyPr>
          <a:lstStyle/>
          <a:p>
            <a:r>
              <a:rPr lang="sv-SE" sz="2800" dirty="0">
                <a:solidFill>
                  <a:srgbClr val="FFFF00"/>
                </a:solidFill>
              </a:rPr>
              <a:t>Välkomna till dagens ordförandekonferens!</a:t>
            </a:r>
          </a:p>
          <a:p>
            <a:endParaRPr lang="sv-SE" sz="2800" dirty="0">
              <a:solidFill>
                <a:srgbClr val="FFFF00"/>
              </a:solidFill>
            </a:endParaRPr>
          </a:p>
          <a:p>
            <a:pPr marL="342900" indent="-342900">
              <a:buAutoNum type="arabicPeriod"/>
            </a:pPr>
            <a:r>
              <a:rPr lang="sv-SE" sz="2800" dirty="0">
                <a:solidFill>
                  <a:srgbClr val="FFFF00"/>
                </a:solidFill>
              </a:rPr>
              <a:t>RFIV:s Pp om Hockeykontorets pågående utveckling</a:t>
            </a:r>
          </a:p>
          <a:p>
            <a:pPr marL="342900" indent="-342900">
              <a:buAutoNum type="arabicPeriod"/>
            </a:pPr>
            <a:endParaRPr lang="sv-SE" sz="2800" dirty="0">
              <a:solidFill>
                <a:srgbClr val="FFFF00"/>
              </a:solidFill>
            </a:endParaRPr>
          </a:p>
          <a:p>
            <a:pPr marL="342900" indent="-342900">
              <a:buAutoNum type="arabicPeriod" startAt="2"/>
            </a:pPr>
            <a:r>
              <a:rPr lang="sv-SE" sz="2800" dirty="0">
                <a:solidFill>
                  <a:srgbClr val="FFFF00"/>
                </a:solidFill>
              </a:rPr>
              <a:t>Påverkan för distrikts verksamhet</a:t>
            </a:r>
          </a:p>
          <a:p>
            <a:pPr marL="342900" indent="-342900">
              <a:buAutoNum type="arabicPeriod" startAt="2"/>
            </a:pPr>
            <a:endParaRPr lang="sv-SE" sz="2800" dirty="0">
              <a:solidFill>
                <a:srgbClr val="FFFF00"/>
              </a:solidFill>
            </a:endParaRPr>
          </a:p>
          <a:p>
            <a:pPr marL="342900" indent="-342900">
              <a:buAutoNum type="arabicPeriod" startAt="2"/>
            </a:pPr>
            <a:r>
              <a:rPr lang="sv-SE" sz="2800" dirty="0">
                <a:solidFill>
                  <a:srgbClr val="FFFF00"/>
                </a:solidFill>
              </a:rPr>
              <a:t>Årsmöte 8 juni, 18.00, Falun.</a:t>
            </a:r>
          </a:p>
          <a:p>
            <a:r>
              <a:rPr lang="sv-SE" sz="2800" dirty="0">
                <a:solidFill>
                  <a:srgbClr val="FFFF00"/>
                </a:solidFill>
              </a:rPr>
              <a:t>(Valberedning: Rolf Laki, Lars Lisspers och A-C Bäckehag)</a:t>
            </a:r>
          </a:p>
          <a:p>
            <a:endParaRPr lang="sv-SE" sz="2800" dirty="0">
              <a:solidFill>
                <a:srgbClr val="FFFF00"/>
              </a:solidFill>
            </a:endParaRPr>
          </a:p>
          <a:p>
            <a:r>
              <a:rPr lang="sv-SE" sz="2800" dirty="0">
                <a:solidFill>
                  <a:srgbClr val="FFFF00"/>
                </a:solidFill>
              </a:rPr>
              <a:t>4. Avsiktsförklaring – Övergångar ungdom - Utkast</a:t>
            </a:r>
          </a:p>
          <a:p>
            <a:endParaRPr lang="sv-SE" sz="2800" dirty="0">
              <a:solidFill>
                <a:srgbClr val="FFFF00"/>
              </a:solidFill>
            </a:endParaRPr>
          </a:p>
        </p:txBody>
      </p:sp>
    </p:spTree>
    <p:extLst>
      <p:ext uri="{BB962C8B-B14F-4D97-AF65-F5344CB8AC3E}">
        <p14:creationId xmlns:p14="http://schemas.microsoft.com/office/powerpoint/2010/main" val="1028024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Arbetsområden för </a:t>
            </a:r>
            <a:r>
              <a:rPr lang="sv-SE" dirty="0">
                <a:highlight>
                  <a:srgbClr val="FFFF00"/>
                </a:highlight>
              </a:rPr>
              <a:t>SDF</a:t>
            </a:r>
            <a:r>
              <a:rPr lang="sv-SE" dirty="0"/>
              <a:t> i ny modell 23/24</a:t>
            </a:r>
          </a:p>
        </p:txBody>
      </p:sp>
      <p:sp>
        <p:nvSpPr>
          <p:cNvPr id="3" name="Platshållare för innehåll 2"/>
          <p:cNvSpPr>
            <a:spLocks noGrp="1"/>
          </p:cNvSpPr>
          <p:nvPr>
            <p:ph idx="1"/>
          </p:nvPr>
        </p:nvSpPr>
        <p:spPr/>
        <p:txBody>
          <a:bodyPr/>
          <a:lstStyle/>
          <a:p>
            <a:r>
              <a:rPr lang="sv-SE" dirty="0"/>
              <a:t>Tävling</a:t>
            </a:r>
          </a:p>
          <a:p>
            <a:r>
              <a:rPr lang="sv-SE" dirty="0"/>
              <a:t>Funktionär</a:t>
            </a:r>
          </a:p>
          <a:p>
            <a:r>
              <a:rPr lang="sv-SE" dirty="0"/>
              <a:t>Ledarutbildning</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466812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Tävlingsverksamhet i distriktet </a:t>
            </a:r>
          </a:p>
        </p:txBody>
      </p:sp>
      <p:sp>
        <p:nvSpPr>
          <p:cNvPr id="3" name="Platshållare för innehåll 2"/>
          <p:cNvSpPr>
            <a:spLocks noGrp="1"/>
          </p:cNvSpPr>
          <p:nvPr>
            <p:ph idx="1"/>
          </p:nvPr>
        </p:nvSpPr>
        <p:spPr>
          <a:xfrm>
            <a:off x="838200" y="1825625"/>
            <a:ext cx="10875264" cy="4351338"/>
          </a:xfrm>
        </p:spPr>
        <p:txBody>
          <a:bodyPr vert="horz" lIns="91440" tIns="45720" rIns="91440" bIns="45720" rtlCol="0" anchor="t">
            <a:normAutofit/>
          </a:bodyPr>
          <a:lstStyle/>
          <a:p>
            <a:r>
              <a:rPr lang="sv-SE" dirty="0">
                <a:highlight>
                  <a:srgbClr val="FFFF00"/>
                </a:highlight>
              </a:rPr>
              <a:t>Tävlingsansvarig </a:t>
            </a:r>
            <a:r>
              <a:rPr lang="sv-SE" dirty="0"/>
              <a:t>– sitter i regionförbundets TK</a:t>
            </a:r>
          </a:p>
          <a:p>
            <a:r>
              <a:rPr lang="sv-SE" dirty="0">
                <a:highlight>
                  <a:srgbClr val="FFFF00"/>
                </a:highlight>
              </a:rPr>
              <a:t>Arbetsgrupp/kommitté </a:t>
            </a:r>
            <a:r>
              <a:rPr lang="sv-SE" dirty="0"/>
              <a:t>– upp till distrikten baserat på innehåll</a:t>
            </a:r>
          </a:p>
          <a:p>
            <a:r>
              <a:rPr lang="sv-SE" dirty="0">
                <a:highlight>
                  <a:srgbClr val="FFFF00"/>
                </a:highlight>
              </a:rPr>
              <a:t>Dispenshantering</a:t>
            </a:r>
            <a:r>
              <a:rPr lang="sv-SE" dirty="0"/>
              <a:t> – distriktets serier</a:t>
            </a:r>
            <a:endParaRPr lang="sv-SE" dirty="0">
              <a:cs typeface="Calibri"/>
            </a:endParaRPr>
          </a:p>
          <a:p>
            <a:r>
              <a:rPr lang="sv-SE" dirty="0">
                <a:highlight>
                  <a:srgbClr val="FFFF00"/>
                </a:highlight>
              </a:rPr>
              <a:t>Sanktioner cuper</a:t>
            </a:r>
          </a:p>
          <a:p>
            <a:r>
              <a:rPr lang="sv-SE" dirty="0">
                <a:highlight>
                  <a:srgbClr val="FFFF00"/>
                </a:highlight>
              </a:rPr>
              <a:t>Kännedom om lokala </a:t>
            </a:r>
            <a:r>
              <a:rPr lang="sv-SE" dirty="0"/>
              <a:t>förhållanden</a:t>
            </a:r>
          </a:p>
          <a:p>
            <a:r>
              <a:rPr lang="sv-SE" dirty="0">
                <a:highlight>
                  <a:srgbClr val="FFFF00"/>
                </a:highlight>
              </a:rPr>
              <a:t>Avsiktsförklaring spelarövergångar </a:t>
            </a:r>
            <a:r>
              <a:rPr lang="sv-SE" dirty="0"/>
              <a:t>(nationella principer) - lokal kunskap</a:t>
            </a:r>
          </a:p>
          <a:p>
            <a:endParaRPr lang="sv-SE" dirty="0"/>
          </a:p>
          <a:p>
            <a:endParaRPr lang="sv-SE" dirty="0"/>
          </a:p>
        </p:txBody>
      </p:sp>
    </p:spTree>
    <p:extLst>
      <p:ext uri="{BB962C8B-B14F-4D97-AF65-F5344CB8AC3E}">
        <p14:creationId xmlns:p14="http://schemas.microsoft.com/office/powerpoint/2010/main" val="7832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Funktionärsverksamhet- </a:t>
            </a:r>
            <a:r>
              <a:rPr lang="sv-SE" dirty="0">
                <a:highlight>
                  <a:srgbClr val="FFFF00"/>
                </a:highlight>
              </a:rPr>
              <a:t>behov av utredning</a:t>
            </a:r>
          </a:p>
        </p:txBody>
      </p:sp>
      <p:sp>
        <p:nvSpPr>
          <p:cNvPr id="3" name="Platshållare för innehåll 2"/>
          <p:cNvSpPr>
            <a:spLocks noGrp="1"/>
          </p:cNvSpPr>
          <p:nvPr>
            <p:ph idx="1"/>
          </p:nvPr>
        </p:nvSpPr>
        <p:spPr/>
        <p:txBody>
          <a:bodyPr vert="horz" lIns="91440" tIns="45720" rIns="91440" bIns="45720" rtlCol="0" anchor="t">
            <a:normAutofit/>
          </a:bodyPr>
          <a:lstStyle/>
          <a:p>
            <a:r>
              <a:rPr lang="sv-SE" dirty="0">
                <a:solidFill>
                  <a:srgbClr val="FF0000"/>
                </a:solidFill>
              </a:rPr>
              <a:t>Utbildning av</a:t>
            </a:r>
            <a:endParaRPr lang="en-US" dirty="0"/>
          </a:p>
          <a:p>
            <a:pPr lvl="1"/>
            <a:r>
              <a:rPr lang="sv-SE" dirty="0">
                <a:solidFill>
                  <a:srgbClr val="FF0000"/>
                </a:solidFill>
              </a:rPr>
              <a:t>Distriktsdomare</a:t>
            </a:r>
            <a:endParaRPr lang="sv-SE" dirty="0">
              <a:solidFill>
                <a:srgbClr val="FF0000"/>
              </a:solidFill>
              <a:cs typeface="Calibri"/>
            </a:endParaRPr>
          </a:p>
          <a:p>
            <a:pPr lvl="1"/>
            <a:r>
              <a:rPr lang="sv-SE" dirty="0">
                <a:solidFill>
                  <a:srgbClr val="FF0000"/>
                </a:solidFill>
              </a:rPr>
              <a:t>Föreningsdomare</a:t>
            </a:r>
            <a:endParaRPr lang="sv-SE" dirty="0">
              <a:solidFill>
                <a:srgbClr val="FF0000"/>
              </a:solidFill>
              <a:cs typeface="Calibri"/>
            </a:endParaRPr>
          </a:p>
          <a:p>
            <a:pPr lvl="1"/>
            <a:r>
              <a:rPr lang="sv-SE" dirty="0">
                <a:solidFill>
                  <a:srgbClr val="FF0000"/>
                </a:solidFill>
              </a:rPr>
              <a:t>Matchfunktionärer (Ungdom – Hockeytrean)</a:t>
            </a:r>
            <a:endParaRPr lang="sv-SE" dirty="0">
              <a:solidFill>
                <a:srgbClr val="FF0000"/>
              </a:solidFill>
              <a:cs typeface="Calibri"/>
            </a:endParaRPr>
          </a:p>
          <a:p>
            <a:r>
              <a:rPr lang="sv-SE" dirty="0">
                <a:solidFill>
                  <a:srgbClr val="FF0000"/>
                </a:solidFill>
              </a:rPr>
              <a:t>Domartillsättning</a:t>
            </a:r>
            <a:endParaRPr lang="sv-SE" dirty="0">
              <a:solidFill>
                <a:srgbClr val="FF0000"/>
              </a:solidFill>
              <a:cs typeface="Calibri"/>
            </a:endParaRPr>
          </a:p>
          <a:p>
            <a:pPr lvl="1"/>
            <a:r>
              <a:rPr lang="sv-SE" dirty="0">
                <a:solidFill>
                  <a:srgbClr val="FF0000"/>
                </a:solidFill>
              </a:rPr>
              <a:t>Ungdom, lokala senior/juniorserier</a:t>
            </a:r>
            <a:endParaRPr lang="sv-SE" dirty="0">
              <a:solidFill>
                <a:srgbClr val="FF0000"/>
              </a:solidFill>
              <a:cs typeface="Calibri"/>
            </a:endParaRPr>
          </a:p>
          <a:p>
            <a:r>
              <a:rPr lang="sv-SE" dirty="0">
                <a:solidFill>
                  <a:srgbClr val="FF0000"/>
                </a:solidFill>
              </a:rPr>
              <a:t>Domaransvariga i föreningen</a:t>
            </a:r>
            <a:endParaRPr lang="sv-SE" dirty="0">
              <a:solidFill>
                <a:srgbClr val="FF0000"/>
              </a:solidFill>
              <a:cs typeface="Calibri"/>
            </a:endParaRPr>
          </a:p>
          <a:p>
            <a:r>
              <a:rPr lang="sv-SE" dirty="0">
                <a:solidFill>
                  <a:srgbClr val="FF0000"/>
                </a:solidFill>
              </a:rPr>
              <a:t>Granskning (Ungdom – Hockeytrean)</a:t>
            </a:r>
            <a:endParaRPr lang="sv-SE" dirty="0">
              <a:solidFill>
                <a:srgbClr val="FF0000"/>
              </a:solidFill>
              <a:cs typeface="Calibri"/>
            </a:endParaRPr>
          </a:p>
          <a:p>
            <a:r>
              <a:rPr lang="sv-SE" dirty="0">
                <a:solidFill>
                  <a:schemeClr val="tx1">
                    <a:lumMod val="60000"/>
                    <a:lumOff val="40000"/>
                  </a:schemeClr>
                </a:solidFill>
                <a:cs typeface="Calibri"/>
              </a:rPr>
              <a:t>Domarprojektet  - beskriva SDF roll och arbetsuppgifter</a:t>
            </a:r>
          </a:p>
        </p:txBody>
      </p:sp>
    </p:spTree>
    <p:extLst>
      <p:ext uri="{BB962C8B-B14F-4D97-AF65-F5344CB8AC3E}">
        <p14:creationId xmlns:p14="http://schemas.microsoft.com/office/powerpoint/2010/main" val="225328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32518F-5F73-66C8-DAA4-A5CB9892CE7E}"/>
              </a:ext>
            </a:extLst>
          </p:cNvPr>
          <p:cNvSpPr>
            <a:spLocks noGrp="1"/>
          </p:cNvSpPr>
          <p:nvPr>
            <p:ph type="title"/>
          </p:nvPr>
        </p:nvSpPr>
        <p:spPr/>
        <p:txBody>
          <a:bodyPr/>
          <a:lstStyle/>
          <a:p>
            <a:r>
              <a:rPr lang="sv-SE" dirty="0"/>
              <a:t>Resultat 21/22</a:t>
            </a:r>
          </a:p>
        </p:txBody>
      </p:sp>
      <p:graphicFrame>
        <p:nvGraphicFramePr>
          <p:cNvPr id="4" name="Platshållare för innehåll 3">
            <a:extLst>
              <a:ext uri="{FF2B5EF4-FFF2-40B4-BE49-F238E27FC236}">
                <a16:creationId xmlns:a16="http://schemas.microsoft.com/office/drawing/2014/main" id="{3C61B7BB-D361-265B-9003-EAD0414B3420}"/>
              </a:ext>
            </a:extLst>
          </p:cNvPr>
          <p:cNvGraphicFramePr>
            <a:graphicFrameLocks noGrp="1"/>
          </p:cNvGraphicFramePr>
          <p:nvPr>
            <p:ph idx="1"/>
            <p:extLst>
              <p:ext uri="{D42A27DB-BD31-4B8C-83A1-F6EECF244321}">
                <p14:modId xmlns:p14="http://schemas.microsoft.com/office/powerpoint/2010/main" val="859444262"/>
              </p:ext>
            </p:extLst>
          </p:nvPr>
        </p:nvGraphicFramePr>
        <p:xfrm>
          <a:off x="905255" y="1312333"/>
          <a:ext cx="9246277" cy="4783674"/>
        </p:xfrm>
        <a:graphic>
          <a:graphicData uri="http://schemas.openxmlformats.org/drawingml/2006/table">
            <a:tbl>
              <a:tblPr>
                <a:tableStyleId>{5C22544A-7EE6-4342-B048-85BDC9FD1C3A}</a:tableStyleId>
              </a:tblPr>
              <a:tblGrid>
                <a:gridCol w="3040443">
                  <a:extLst>
                    <a:ext uri="{9D8B030D-6E8A-4147-A177-3AD203B41FA5}">
                      <a16:colId xmlns:a16="http://schemas.microsoft.com/office/drawing/2014/main" val="1588456655"/>
                    </a:ext>
                  </a:extLst>
                </a:gridCol>
                <a:gridCol w="1999195">
                  <a:extLst>
                    <a:ext uri="{9D8B030D-6E8A-4147-A177-3AD203B41FA5}">
                      <a16:colId xmlns:a16="http://schemas.microsoft.com/office/drawing/2014/main" val="3530836924"/>
                    </a:ext>
                  </a:extLst>
                </a:gridCol>
                <a:gridCol w="2207444">
                  <a:extLst>
                    <a:ext uri="{9D8B030D-6E8A-4147-A177-3AD203B41FA5}">
                      <a16:colId xmlns:a16="http://schemas.microsoft.com/office/drawing/2014/main" val="2125319426"/>
                    </a:ext>
                  </a:extLst>
                </a:gridCol>
                <a:gridCol w="1999195">
                  <a:extLst>
                    <a:ext uri="{9D8B030D-6E8A-4147-A177-3AD203B41FA5}">
                      <a16:colId xmlns:a16="http://schemas.microsoft.com/office/drawing/2014/main" val="1289271353"/>
                    </a:ext>
                  </a:extLst>
                </a:gridCol>
              </a:tblGrid>
              <a:tr h="341691">
                <a:tc>
                  <a:txBody>
                    <a:bodyPr/>
                    <a:lstStyle/>
                    <a:p>
                      <a:pPr algn="l" fontAlgn="b"/>
                      <a:r>
                        <a:rPr lang="sv-SE" sz="1100" u="none" strike="noStrike" dirty="0">
                          <a:effectLst/>
                        </a:rPr>
                        <a:t>Resultat 21/22</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32608552"/>
                  </a:ext>
                </a:extLst>
              </a:tr>
              <a:tr h="341691">
                <a:tc>
                  <a:txBody>
                    <a:bodyPr/>
                    <a:lstStyle/>
                    <a:p>
                      <a:pPr algn="l" fontAlgn="b"/>
                      <a:r>
                        <a:rPr lang="sv-SE" sz="1100" u="none" strike="noStrike" dirty="0">
                          <a:effectLst/>
                        </a:rPr>
                        <a:t>Distrikt</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100" u="none" strike="noStrike" dirty="0">
                          <a:effectLst/>
                        </a:rPr>
                        <a:t>Intäkter</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100" u="none" strike="noStrike" dirty="0">
                          <a:effectLst/>
                        </a:rPr>
                        <a:t>Kostnader</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sv-SE" sz="1100" u="none" strike="noStrike" dirty="0">
                          <a:effectLst/>
                        </a:rPr>
                        <a:t>Resultat</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88797965"/>
                  </a:ext>
                </a:extLst>
              </a:tr>
              <a:tr h="341691">
                <a:tc>
                  <a:txBody>
                    <a:bodyPr/>
                    <a:lstStyle/>
                    <a:p>
                      <a:pPr algn="l" fontAlgn="b"/>
                      <a:r>
                        <a:rPr lang="sv-SE" sz="1600" u="none" strike="noStrike" dirty="0">
                          <a:effectLst/>
                          <a:highlight>
                            <a:srgbClr val="FFFF00"/>
                          </a:highlight>
                        </a:rPr>
                        <a:t>Dalarna</a:t>
                      </a:r>
                      <a:endParaRPr lang="sv-SE" sz="16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sv-SE" sz="1600" u="none" strike="noStrike" dirty="0">
                          <a:effectLst/>
                          <a:highlight>
                            <a:srgbClr val="FFFF00"/>
                          </a:highlight>
                        </a:rPr>
                        <a:t>2298000</a:t>
                      </a:r>
                      <a:endParaRPr lang="sv-SE" sz="16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sv-SE" sz="1600" u="none" strike="noStrike" dirty="0">
                          <a:effectLst/>
                          <a:highlight>
                            <a:srgbClr val="FFFF00"/>
                          </a:highlight>
                        </a:rPr>
                        <a:t>2402000</a:t>
                      </a:r>
                      <a:endParaRPr lang="sv-SE" sz="1600" b="0" i="0" u="none" strike="noStrike" dirty="0">
                        <a:solidFill>
                          <a:srgbClr val="000000"/>
                        </a:solidFill>
                        <a:effectLst/>
                        <a:highlight>
                          <a:srgbClr val="FFFF00"/>
                        </a:highlight>
                        <a:latin typeface="Calibri" panose="020F0502020204030204" pitchFamily="34" charset="0"/>
                      </a:endParaRPr>
                    </a:p>
                  </a:txBody>
                  <a:tcPr marL="0" marR="0" marT="0" marB="0" anchor="b"/>
                </a:tc>
                <a:tc>
                  <a:txBody>
                    <a:bodyPr/>
                    <a:lstStyle/>
                    <a:p>
                      <a:pPr algn="r" fontAlgn="b"/>
                      <a:r>
                        <a:rPr lang="sv-SE" sz="1600" u="none" strike="noStrike" dirty="0">
                          <a:effectLst/>
                          <a:highlight>
                            <a:srgbClr val="FFFF00"/>
                          </a:highlight>
                        </a:rPr>
                        <a:t>-104000</a:t>
                      </a:r>
                      <a:endParaRPr lang="sv-SE" sz="1600" b="0" i="0" u="none" strike="noStrike" dirty="0">
                        <a:solidFill>
                          <a:srgbClr val="000000"/>
                        </a:solidFill>
                        <a:effectLst/>
                        <a:highlight>
                          <a:srgbClr val="FFFF00"/>
                        </a:highlight>
                        <a:latin typeface="Calibri" panose="020F0502020204030204" pitchFamily="34" charset="0"/>
                      </a:endParaRPr>
                    </a:p>
                  </a:txBody>
                  <a:tcPr marL="0" marR="0" marT="0" marB="0" anchor="b"/>
                </a:tc>
                <a:extLst>
                  <a:ext uri="{0D108BD9-81ED-4DB2-BD59-A6C34878D82A}">
                    <a16:rowId xmlns:a16="http://schemas.microsoft.com/office/drawing/2014/main" val="713129227"/>
                  </a:ext>
                </a:extLst>
              </a:tr>
              <a:tr h="341691">
                <a:tc>
                  <a:txBody>
                    <a:bodyPr/>
                    <a:lstStyle/>
                    <a:p>
                      <a:pPr algn="l" fontAlgn="b"/>
                      <a:r>
                        <a:rPr lang="sv-SE" sz="1100" u="none" strike="noStrike" dirty="0">
                          <a:effectLst/>
                        </a:rPr>
                        <a:t>Gästrikland</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1141000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1311000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-170000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28125399"/>
                  </a:ext>
                </a:extLst>
              </a:tr>
              <a:tr h="341691">
                <a:tc>
                  <a:txBody>
                    <a:bodyPr/>
                    <a:lstStyle/>
                    <a:p>
                      <a:pPr algn="l" fontAlgn="b"/>
                      <a:r>
                        <a:rPr lang="sv-SE" sz="1100" u="none" strike="noStrike" dirty="0">
                          <a:effectLst/>
                        </a:rPr>
                        <a:t>Hälsingland</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478000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485000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-7000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83039563"/>
                  </a:ext>
                </a:extLst>
              </a:tr>
              <a:tr h="341691">
                <a:tc>
                  <a:txBody>
                    <a:bodyPr/>
                    <a:lstStyle/>
                    <a:p>
                      <a:pPr algn="l" fontAlgn="b"/>
                      <a:r>
                        <a:rPr lang="sv-SE" sz="1100" u="none" strike="noStrike" dirty="0">
                          <a:effectLst/>
                        </a:rPr>
                        <a:t>Värmland</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1463000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1483000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-20000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1592837"/>
                  </a:ext>
                </a:extLst>
              </a:tr>
              <a:tr h="341691">
                <a:tc>
                  <a:txBody>
                    <a:bodyPr/>
                    <a:lstStyle/>
                    <a:p>
                      <a:pPr algn="l" fontAlgn="b"/>
                      <a:r>
                        <a:rPr lang="sv-SE" sz="1100" u="none" strike="noStrike" dirty="0">
                          <a:effectLst/>
                        </a:rPr>
                        <a:t>Västmanland</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818000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736000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82000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3035432"/>
                  </a:ext>
                </a:extLst>
              </a:tr>
              <a:tr h="341691">
                <a:tc>
                  <a:txBody>
                    <a:bodyPr/>
                    <a:lstStyle/>
                    <a:p>
                      <a:pPr algn="l" fontAlgn="b"/>
                      <a:r>
                        <a:rPr lang="sv-SE" sz="1100" u="none" strike="noStrike" dirty="0">
                          <a:effectLst/>
                        </a:rPr>
                        <a:t>Örebro</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860000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858000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2000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78604791"/>
                  </a:ext>
                </a:extLst>
              </a:tr>
              <a:tr h="341691">
                <a:tc>
                  <a:txBody>
                    <a:bodyPr/>
                    <a:lstStyle/>
                    <a:p>
                      <a:pPr algn="l" fontAlgn="b"/>
                      <a:r>
                        <a:rPr lang="sv-SE" sz="1100" u="none" strike="noStrike" dirty="0">
                          <a:effectLst/>
                        </a:rPr>
                        <a:t> </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7058000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7275000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-217000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45429615"/>
                  </a:ext>
                </a:extLst>
              </a:tr>
              <a:tr h="341691">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90033444"/>
                  </a:ext>
                </a:extLst>
              </a:tr>
              <a:tr h="341691">
                <a:tc>
                  <a:txBody>
                    <a:bodyPr/>
                    <a:lstStyle/>
                    <a:p>
                      <a:pPr algn="l" fontAlgn="b"/>
                      <a:r>
                        <a:rPr lang="sv-SE" sz="1100" u="none" strike="noStrike" dirty="0">
                          <a:effectLst/>
                        </a:rPr>
                        <a:t>RFIV</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4024000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3529000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495000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0466459"/>
                  </a:ext>
                </a:extLst>
              </a:tr>
              <a:tr h="341691">
                <a:tc>
                  <a:txBody>
                    <a:bodyPr/>
                    <a:lstStyle/>
                    <a:p>
                      <a:pPr algn="l" fontAlgn="b"/>
                      <a:r>
                        <a:rPr lang="sv-SE" sz="1100" u="none" strike="noStrike" dirty="0">
                          <a:effectLst/>
                        </a:rPr>
                        <a:t>Total</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11082000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10804000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278000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94236325"/>
                  </a:ext>
                </a:extLst>
              </a:tr>
              <a:tr h="341691">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57937724"/>
                  </a:ext>
                </a:extLst>
              </a:tr>
              <a:tr h="341691">
                <a:tc>
                  <a:txBody>
                    <a:bodyPr/>
                    <a:lstStyle/>
                    <a:p>
                      <a:pPr algn="l" fontAlgn="b"/>
                      <a:r>
                        <a:rPr lang="sv-SE" sz="1100" u="none" strike="noStrike" dirty="0">
                          <a:effectLst/>
                        </a:rPr>
                        <a:t>2018/2019</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9719000 </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10281000</a:t>
                      </a:r>
                      <a:endParaRPr lang="sv-SE" sz="11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sv-SE" sz="1100" u="none" strike="noStrike" dirty="0">
                          <a:effectLst/>
                        </a:rPr>
                        <a:t>-562000</a:t>
                      </a:r>
                      <a:endParaRPr lang="sv-S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32406098"/>
                  </a:ext>
                </a:extLst>
              </a:tr>
            </a:tbl>
          </a:graphicData>
        </a:graphic>
      </p:graphicFrame>
    </p:spTree>
    <p:extLst>
      <p:ext uri="{BB962C8B-B14F-4D97-AF65-F5344CB8AC3E}">
        <p14:creationId xmlns:p14="http://schemas.microsoft.com/office/powerpoint/2010/main" val="939026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1649" y="365125"/>
            <a:ext cx="10463048" cy="1010253"/>
          </a:xfrm>
        </p:spPr>
        <p:txBody>
          <a:bodyPr/>
          <a:lstStyle/>
          <a:p>
            <a:r>
              <a:rPr lang="sv-SE" dirty="0"/>
              <a:t>Ekonomiska förutsättningar Dalarna</a:t>
            </a:r>
          </a:p>
        </p:txBody>
      </p:sp>
      <p:graphicFrame>
        <p:nvGraphicFramePr>
          <p:cNvPr id="9" name="Content Placeholder 8">
            <a:extLst>
              <a:ext uri="{FF2B5EF4-FFF2-40B4-BE49-F238E27FC236}">
                <a16:creationId xmlns:a16="http://schemas.microsoft.com/office/drawing/2014/main" id="{F6D48D35-8B9E-3FA2-DF4C-5AEE0FF40C9C}"/>
              </a:ext>
            </a:extLst>
          </p:cNvPr>
          <p:cNvGraphicFramePr>
            <a:graphicFrameLocks noGrp="1"/>
          </p:cNvGraphicFramePr>
          <p:nvPr>
            <p:ph idx="1"/>
            <p:extLst>
              <p:ext uri="{D42A27DB-BD31-4B8C-83A1-F6EECF244321}">
                <p14:modId xmlns:p14="http://schemas.microsoft.com/office/powerpoint/2010/main" val="608225842"/>
              </p:ext>
            </p:extLst>
          </p:nvPr>
        </p:nvGraphicFramePr>
        <p:xfrm>
          <a:off x="505372" y="1913211"/>
          <a:ext cx="10515599" cy="548640"/>
        </p:xfrm>
        <a:graphic>
          <a:graphicData uri="http://schemas.openxmlformats.org/drawingml/2006/table">
            <a:tbl>
              <a:tblPr firstRow="1" bandRow="1">
                <a:tableStyleId>{5C22544A-7EE6-4342-B048-85BDC9FD1C3A}</a:tableStyleId>
              </a:tblPr>
              <a:tblGrid>
                <a:gridCol w="3310466">
                  <a:extLst>
                    <a:ext uri="{9D8B030D-6E8A-4147-A177-3AD203B41FA5}">
                      <a16:colId xmlns:a16="http://schemas.microsoft.com/office/drawing/2014/main" val="3724892041"/>
                    </a:ext>
                  </a:extLst>
                </a:gridCol>
                <a:gridCol w="2385483">
                  <a:extLst>
                    <a:ext uri="{9D8B030D-6E8A-4147-A177-3AD203B41FA5}">
                      <a16:colId xmlns:a16="http://schemas.microsoft.com/office/drawing/2014/main" val="4260142095"/>
                    </a:ext>
                  </a:extLst>
                </a:gridCol>
                <a:gridCol w="2482850">
                  <a:extLst>
                    <a:ext uri="{9D8B030D-6E8A-4147-A177-3AD203B41FA5}">
                      <a16:colId xmlns:a16="http://schemas.microsoft.com/office/drawing/2014/main" val="2985958647"/>
                    </a:ext>
                  </a:extLst>
                </a:gridCol>
                <a:gridCol w="2336800">
                  <a:extLst>
                    <a:ext uri="{9D8B030D-6E8A-4147-A177-3AD203B41FA5}">
                      <a16:colId xmlns:a16="http://schemas.microsoft.com/office/drawing/2014/main" val="2354414900"/>
                    </a:ext>
                  </a:extLst>
                </a:gridCol>
              </a:tblGrid>
              <a:tr h="184150">
                <a:tc>
                  <a:txBody>
                    <a:bodyPr/>
                    <a:lstStyle/>
                    <a:p>
                      <a:endParaRPr lang="en-US" dirty="0">
                        <a:effectLst/>
                      </a:endParaRPr>
                    </a:p>
                  </a:txBody>
                  <a:tcPr marL="0" marR="0" marT="0" marB="0" anchor="ctr"/>
                </a:tc>
                <a:tc>
                  <a:txBody>
                    <a:bodyPr/>
                    <a:lstStyle/>
                    <a:p>
                      <a:r>
                        <a:rPr lang="en-US" dirty="0">
                          <a:effectLst/>
                        </a:rPr>
                        <a:t>Intäkter</a:t>
                      </a:r>
                    </a:p>
                  </a:txBody>
                  <a:tcPr marL="0" marR="0" marT="0" marB="0" anchor="ctr"/>
                </a:tc>
                <a:tc>
                  <a:txBody>
                    <a:bodyPr/>
                    <a:lstStyle/>
                    <a:p>
                      <a:r>
                        <a:rPr lang="en-US" dirty="0">
                          <a:effectLst/>
                        </a:rPr>
                        <a:t>Kostnader</a:t>
                      </a:r>
                    </a:p>
                  </a:txBody>
                  <a:tcPr marL="0" marR="0" marT="0" marB="0" anchor="ctr"/>
                </a:tc>
                <a:tc>
                  <a:txBody>
                    <a:bodyPr/>
                    <a:lstStyle/>
                    <a:p>
                      <a:r>
                        <a:rPr lang="en-US" dirty="0">
                          <a:effectLst/>
                        </a:rPr>
                        <a:t>Resultat</a:t>
                      </a:r>
                    </a:p>
                  </a:txBody>
                  <a:tcPr marL="0" marR="0" marT="0" marB="0" anchor="ctr"/>
                </a:tc>
                <a:extLst>
                  <a:ext uri="{0D108BD9-81ED-4DB2-BD59-A6C34878D82A}">
                    <a16:rowId xmlns:a16="http://schemas.microsoft.com/office/drawing/2014/main" val="2196053002"/>
                  </a:ext>
                </a:extLst>
              </a:tr>
              <a:tr h="184150">
                <a:tc>
                  <a:txBody>
                    <a:bodyPr/>
                    <a:lstStyle/>
                    <a:p>
                      <a:r>
                        <a:rPr lang="en-US" dirty="0">
                          <a:effectLst/>
                        </a:rPr>
                        <a:t>Dalarna</a:t>
                      </a:r>
                    </a:p>
                  </a:txBody>
                  <a:tcPr marL="0" marR="0" marT="0" marB="0" anchor="ctr"/>
                </a:tc>
                <a:tc>
                  <a:txBody>
                    <a:bodyPr/>
                    <a:lstStyle/>
                    <a:p>
                      <a:pPr algn="r"/>
                      <a:r>
                        <a:rPr lang="en-US" dirty="0">
                          <a:effectLst/>
                        </a:rPr>
                        <a:t>1710900</a:t>
                      </a:r>
                    </a:p>
                  </a:txBody>
                  <a:tcPr marL="0" marR="0" marT="0" marB="0" anchor="ctr"/>
                </a:tc>
                <a:tc>
                  <a:txBody>
                    <a:bodyPr/>
                    <a:lstStyle/>
                    <a:p>
                      <a:pPr algn="r"/>
                      <a:r>
                        <a:rPr lang="en-US" dirty="0">
                          <a:effectLst/>
                        </a:rPr>
                        <a:t>1710900</a:t>
                      </a:r>
                    </a:p>
                  </a:txBody>
                  <a:tcPr marL="0" marR="0" marT="0" marB="0" anchor="ctr"/>
                </a:tc>
                <a:tc>
                  <a:txBody>
                    <a:bodyPr/>
                    <a:lstStyle/>
                    <a:p>
                      <a:pPr algn="r"/>
                      <a:r>
                        <a:rPr lang="en-US" dirty="0">
                          <a:effectLst/>
                        </a:rPr>
                        <a:t>0</a:t>
                      </a:r>
                    </a:p>
                  </a:txBody>
                  <a:tcPr marL="0" marR="0" marT="0" marB="0" anchor="ctr"/>
                </a:tc>
                <a:extLst>
                  <a:ext uri="{0D108BD9-81ED-4DB2-BD59-A6C34878D82A}">
                    <a16:rowId xmlns:a16="http://schemas.microsoft.com/office/drawing/2014/main" val="248972158"/>
                  </a:ext>
                </a:extLst>
              </a:tr>
            </a:tbl>
          </a:graphicData>
        </a:graphic>
      </p:graphicFrame>
      <p:sp>
        <p:nvSpPr>
          <p:cNvPr id="8" name="Platshållare för innehåll 2"/>
          <p:cNvSpPr txBox="1">
            <a:spLocks/>
          </p:cNvSpPr>
          <p:nvPr/>
        </p:nvSpPr>
        <p:spPr>
          <a:xfrm>
            <a:off x="507551" y="3598918"/>
            <a:ext cx="2626437" cy="37676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sv-SE" sz="2400" dirty="0">
                <a:cs typeface="Calibri"/>
              </a:rPr>
              <a:t>Resultat utan serier</a:t>
            </a:r>
          </a:p>
        </p:txBody>
      </p:sp>
      <p:sp>
        <p:nvSpPr>
          <p:cNvPr id="10" name="Platshållare för innehåll 2"/>
          <p:cNvSpPr txBox="1">
            <a:spLocks/>
          </p:cNvSpPr>
          <p:nvPr/>
        </p:nvSpPr>
        <p:spPr>
          <a:xfrm>
            <a:off x="502296" y="2533870"/>
            <a:ext cx="2635195" cy="46435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sv-SE" sz="2400" dirty="0">
                <a:cs typeface="Calibri"/>
              </a:rPr>
              <a:t>Tävling 22/23</a:t>
            </a:r>
          </a:p>
        </p:txBody>
      </p:sp>
      <p:sp>
        <p:nvSpPr>
          <p:cNvPr id="11" name="Platshållare för innehåll 2"/>
          <p:cNvSpPr txBox="1">
            <a:spLocks/>
          </p:cNvSpPr>
          <p:nvPr/>
        </p:nvSpPr>
        <p:spPr>
          <a:xfrm>
            <a:off x="532075" y="1451304"/>
            <a:ext cx="2635195" cy="46435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sv-SE" sz="2400" dirty="0"/>
              <a:t>Budget 22/23</a:t>
            </a:r>
          </a:p>
        </p:txBody>
      </p:sp>
      <p:graphicFrame>
        <p:nvGraphicFramePr>
          <p:cNvPr id="15" name="Table 14">
            <a:extLst>
              <a:ext uri="{FF2B5EF4-FFF2-40B4-BE49-F238E27FC236}">
                <a16:creationId xmlns:a16="http://schemas.microsoft.com/office/drawing/2014/main" id="{63ABC1C5-1F8F-64A7-3202-BD589FA17EB1}"/>
              </a:ext>
            </a:extLst>
          </p:cNvPr>
          <p:cNvGraphicFramePr>
            <a:graphicFrameLocks noGrp="1"/>
          </p:cNvGraphicFramePr>
          <p:nvPr>
            <p:extLst>
              <p:ext uri="{D42A27DB-BD31-4B8C-83A1-F6EECF244321}">
                <p14:modId xmlns:p14="http://schemas.microsoft.com/office/powerpoint/2010/main" val="1223867119"/>
              </p:ext>
            </p:extLst>
          </p:nvPr>
        </p:nvGraphicFramePr>
        <p:xfrm>
          <a:off x="499241" y="3021724"/>
          <a:ext cx="10595650" cy="548640"/>
        </p:xfrm>
        <a:graphic>
          <a:graphicData uri="http://schemas.openxmlformats.org/drawingml/2006/table">
            <a:tbl>
              <a:tblPr firstRow="1" bandRow="1">
                <a:tableStyleId>{5C22544A-7EE6-4342-B048-85BDC9FD1C3A}</a:tableStyleId>
              </a:tblPr>
              <a:tblGrid>
                <a:gridCol w="3302000">
                  <a:extLst>
                    <a:ext uri="{9D8B030D-6E8A-4147-A177-3AD203B41FA5}">
                      <a16:colId xmlns:a16="http://schemas.microsoft.com/office/drawing/2014/main" val="468456148"/>
                    </a:ext>
                  </a:extLst>
                </a:gridCol>
                <a:gridCol w="2469413">
                  <a:extLst>
                    <a:ext uri="{9D8B030D-6E8A-4147-A177-3AD203B41FA5}">
                      <a16:colId xmlns:a16="http://schemas.microsoft.com/office/drawing/2014/main" val="4252665341"/>
                    </a:ext>
                  </a:extLst>
                </a:gridCol>
                <a:gridCol w="2461172">
                  <a:extLst>
                    <a:ext uri="{9D8B030D-6E8A-4147-A177-3AD203B41FA5}">
                      <a16:colId xmlns:a16="http://schemas.microsoft.com/office/drawing/2014/main" val="4134731616"/>
                    </a:ext>
                  </a:extLst>
                </a:gridCol>
                <a:gridCol w="2363065">
                  <a:extLst>
                    <a:ext uri="{9D8B030D-6E8A-4147-A177-3AD203B41FA5}">
                      <a16:colId xmlns:a16="http://schemas.microsoft.com/office/drawing/2014/main" val="2281124782"/>
                    </a:ext>
                  </a:extLst>
                </a:gridCol>
              </a:tblGrid>
              <a:tr h="184150">
                <a:tc>
                  <a:txBody>
                    <a:bodyPr/>
                    <a:lstStyle/>
                    <a:p>
                      <a:endParaRPr lang="en-US" dirty="0">
                        <a:effectLst/>
                      </a:endParaRPr>
                    </a:p>
                  </a:txBody>
                  <a:tcPr marL="0" marR="0" marT="0" marB="0" anchor="ctr"/>
                </a:tc>
                <a:tc>
                  <a:txBody>
                    <a:bodyPr/>
                    <a:lstStyle/>
                    <a:p>
                      <a:r>
                        <a:rPr lang="en-US" dirty="0">
                          <a:effectLst/>
                        </a:rPr>
                        <a:t>Intäkter</a:t>
                      </a:r>
                    </a:p>
                  </a:txBody>
                  <a:tcPr marL="0" marR="0" marT="0" marB="0" anchor="ctr"/>
                </a:tc>
                <a:tc>
                  <a:txBody>
                    <a:bodyPr/>
                    <a:lstStyle/>
                    <a:p>
                      <a:r>
                        <a:rPr lang="en-US" dirty="0">
                          <a:effectLst/>
                        </a:rPr>
                        <a:t>Kostnader</a:t>
                      </a:r>
                    </a:p>
                  </a:txBody>
                  <a:tcPr marL="0" marR="0" marT="0" marB="0" anchor="ctr"/>
                </a:tc>
                <a:tc>
                  <a:txBody>
                    <a:bodyPr/>
                    <a:lstStyle/>
                    <a:p>
                      <a:r>
                        <a:rPr lang="en-US" dirty="0">
                          <a:effectLst/>
                        </a:rPr>
                        <a:t>Resultat</a:t>
                      </a:r>
                    </a:p>
                  </a:txBody>
                  <a:tcPr marL="0" marR="0" marT="0" marB="0" anchor="ctr"/>
                </a:tc>
                <a:extLst>
                  <a:ext uri="{0D108BD9-81ED-4DB2-BD59-A6C34878D82A}">
                    <a16:rowId xmlns:a16="http://schemas.microsoft.com/office/drawing/2014/main" val="1612939788"/>
                  </a:ext>
                </a:extLst>
              </a:tr>
              <a:tr h="184150">
                <a:tc>
                  <a:txBody>
                    <a:bodyPr/>
                    <a:lstStyle/>
                    <a:p>
                      <a:r>
                        <a:rPr lang="en-US" dirty="0">
                          <a:effectLst/>
                        </a:rPr>
                        <a:t>Dalarna</a:t>
                      </a:r>
                    </a:p>
                  </a:txBody>
                  <a:tcPr marL="0" marR="0" marT="0" marB="0" anchor="ctr"/>
                </a:tc>
                <a:tc>
                  <a:txBody>
                    <a:bodyPr/>
                    <a:lstStyle/>
                    <a:p>
                      <a:pPr algn="r"/>
                      <a:r>
                        <a:rPr lang="en-US" dirty="0">
                          <a:effectLst/>
                        </a:rPr>
                        <a:t>291000</a:t>
                      </a:r>
                    </a:p>
                  </a:txBody>
                  <a:tcPr marL="0" marR="0" marT="0" marB="0" anchor="ctr"/>
                </a:tc>
                <a:tc>
                  <a:txBody>
                    <a:bodyPr/>
                    <a:lstStyle/>
                    <a:p>
                      <a:pPr algn="r"/>
                      <a:r>
                        <a:rPr lang="en-US" dirty="0">
                          <a:effectLst/>
                        </a:rPr>
                        <a:t>440000</a:t>
                      </a:r>
                    </a:p>
                  </a:txBody>
                  <a:tcPr marL="0" marR="0" marT="0" marB="0" anchor="ctr"/>
                </a:tc>
                <a:tc>
                  <a:txBody>
                    <a:bodyPr/>
                    <a:lstStyle/>
                    <a:p>
                      <a:pPr algn="r"/>
                      <a:r>
                        <a:rPr lang="en-US" dirty="0">
                          <a:effectLst/>
                        </a:rPr>
                        <a:t>-149000</a:t>
                      </a:r>
                    </a:p>
                  </a:txBody>
                  <a:tcPr marL="0" marR="0" marT="0" marB="0" anchor="ctr"/>
                </a:tc>
                <a:extLst>
                  <a:ext uri="{0D108BD9-81ED-4DB2-BD59-A6C34878D82A}">
                    <a16:rowId xmlns:a16="http://schemas.microsoft.com/office/drawing/2014/main" val="2884164455"/>
                  </a:ext>
                </a:extLst>
              </a:tr>
            </a:tbl>
          </a:graphicData>
        </a:graphic>
      </p:graphicFrame>
      <p:graphicFrame>
        <p:nvGraphicFramePr>
          <p:cNvPr id="17" name="Table 16">
            <a:extLst>
              <a:ext uri="{FF2B5EF4-FFF2-40B4-BE49-F238E27FC236}">
                <a16:creationId xmlns:a16="http://schemas.microsoft.com/office/drawing/2014/main" id="{10C157A7-E45D-6A0A-57EB-FABBEF5213AD}"/>
              </a:ext>
            </a:extLst>
          </p:cNvPr>
          <p:cNvGraphicFramePr>
            <a:graphicFrameLocks noGrp="1"/>
          </p:cNvGraphicFramePr>
          <p:nvPr>
            <p:extLst>
              <p:ext uri="{D42A27DB-BD31-4B8C-83A1-F6EECF244321}">
                <p14:modId xmlns:p14="http://schemas.microsoft.com/office/powerpoint/2010/main" val="1764502550"/>
              </p:ext>
            </p:extLst>
          </p:nvPr>
        </p:nvGraphicFramePr>
        <p:xfrm>
          <a:off x="507999" y="4037724"/>
          <a:ext cx="10576751" cy="548640"/>
        </p:xfrm>
        <a:graphic>
          <a:graphicData uri="http://schemas.openxmlformats.org/drawingml/2006/table">
            <a:tbl>
              <a:tblPr firstRow="1" bandRow="1">
                <a:tableStyleId>{5C22544A-7EE6-4342-B048-85BDC9FD1C3A}</a:tableStyleId>
              </a:tblPr>
              <a:tblGrid>
                <a:gridCol w="3293241">
                  <a:extLst>
                    <a:ext uri="{9D8B030D-6E8A-4147-A177-3AD203B41FA5}">
                      <a16:colId xmlns:a16="http://schemas.microsoft.com/office/drawing/2014/main" val="603738937"/>
                    </a:ext>
                  </a:extLst>
                </a:gridCol>
                <a:gridCol w="2443654">
                  <a:extLst>
                    <a:ext uri="{9D8B030D-6E8A-4147-A177-3AD203B41FA5}">
                      <a16:colId xmlns:a16="http://schemas.microsoft.com/office/drawing/2014/main" val="1464244197"/>
                    </a:ext>
                  </a:extLst>
                </a:gridCol>
                <a:gridCol w="2478689">
                  <a:extLst>
                    <a:ext uri="{9D8B030D-6E8A-4147-A177-3AD203B41FA5}">
                      <a16:colId xmlns:a16="http://schemas.microsoft.com/office/drawing/2014/main" val="3382783569"/>
                    </a:ext>
                  </a:extLst>
                </a:gridCol>
                <a:gridCol w="2361167">
                  <a:extLst>
                    <a:ext uri="{9D8B030D-6E8A-4147-A177-3AD203B41FA5}">
                      <a16:colId xmlns:a16="http://schemas.microsoft.com/office/drawing/2014/main" val="330509299"/>
                    </a:ext>
                  </a:extLst>
                </a:gridCol>
              </a:tblGrid>
              <a:tr h="184150">
                <a:tc>
                  <a:txBody>
                    <a:bodyPr/>
                    <a:lstStyle/>
                    <a:p>
                      <a:endParaRPr lang="en-US" dirty="0">
                        <a:effectLst/>
                      </a:endParaRPr>
                    </a:p>
                  </a:txBody>
                  <a:tcPr marL="0" marR="0" marT="0" marB="0" anchor="ctr"/>
                </a:tc>
                <a:tc>
                  <a:txBody>
                    <a:bodyPr/>
                    <a:lstStyle/>
                    <a:p>
                      <a:r>
                        <a:rPr lang="en-US" dirty="0">
                          <a:effectLst/>
                        </a:rPr>
                        <a:t>Intäkter</a:t>
                      </a:r>
                    </a:p>
                  </a:txBody>
                  <a:tcPr marL="0" marR="0" marT="0" marB="0" anchor="ctr"/>
                </a:tc>
                <a:tc>
                  <a:txBody>
                    <a:bodyPr/>
                    <a:lstStyle/>
                    <a:p>
                      <a:r>
                        <a:rPr lang="en-US" dirty="0">
                          <a:effectLst/>
                        </a:rPr>
                        <a:t>Kostnader</a:t>
                      </a:r>
                    </a:p>
                  </a:txBody>
                  <a:tcPr marL="0" marR="0" marT="0" marB="0" anchor="ctr"/>
                </a:tc>
                <a:tc>
                  <a:txBody>
                    <a:bodyPr/>
                    <a:lstStyle/>
                    <a:p>
                      <a:r>
                        <a:rPr lang="en-US" dirty="0">
                          <a:effectLst/>
                        </a:rPr>
                        <a:t>Resultat</a:t>
                      </a:r>
                    </a:p>
                  </a:txBody>
                  <a:tcPr marL="0" marR="0" marT="0" marB="0" anchor="ctr"/>
                </a:tc>
                <a:extLst>
                  <a:ext uri="{0D108BD9-81ED-4DB2-BD59-A6C34878D82A}">
                    <a16:rowId xmlns:a16="http://schemas.microsoft.com/office/drawing/2014/main" val="3412046959"/>
                  </a:ext>
                </a:extLst>
              </a:tr>
              <a:tr h="184150">
                <a:tc>
                  <a:txBody>
                    <a:bodyPr/>
                    <a:lstStyle/>
                    <a:p>
                      <a:r>
                        <a:rPr lang="en-US" dirty="0">
                          <a:effectLst/>
                        </a:rPr>
                        <a:t>Dalarna</a:t>
                      </a:r>
                    </a:p>
                  </a:txBody>
                  <a:tcPr marL="0" marR="0" marT="0" marB="0" anchor="ctr"/>
                </a:tc>
                <a:tc>
                  <a:txBody>
                    <a:bodyPr/>
                    <a:lstStyle/>
                    <a:p>
                      <a:pPr algn="r"/>
                      <a:r>
                        <a:rPr lang="en-US" dirty="0">
                          <a:effectLst/>
                        </a:rPr>
                        <a:t>1419900</a:t>
                      </a:r>
                    </a:p>
                  </a:txBody>
                  <a:tcPr marL="0" marR="0" marT="0" marB="0" anchor="ctr"/>
                </a:tc>
                <a:tc>
                  <a:txBody>
                    <a:bodyPr/>
                    <a:lstStyle/>
                    <a:p>
                      <a:pPr algn="r"/>
                      <a:r>
                        <a:rPr lang="en-US" dirty="0">
                          <a:effectLst/>
                        </a:rPr>
                        <a:t>1270900</a:t>
                      </a:r>
                    </a:p>
                  </a:txBody>
                  <a:tcPr marL="0" marR="0" marT="0" marB="0" anchor="ctr"/>
                </a:tc>
                <a:tc>
                  <a:txBody>
                    <a:bodyPr/>
                    <a:lstStyle/>
                    <a:p>
                      <a:pPr algn="r"/>
                      <a:r>
                        <a:rPr lang="en-US" dirty="0">
                          <a:effectLst/>
                        </a:rPr>
                        <a:t>149000</a:t>
                      </a:r>
                    </a:p>
                  </a:txBody>
                  <a:tcPr marL="0" marR="0" marT="0" marB="0" anchor="ctr"/>
                </a:tc>
                <a:extLst>
                  <a:ext uri="{0D108BD9-81ED-4DB2-BD59-A6C34878D82A}">
                    <a16:rowId xmlns:a16="http://schemas.microsoft.com/office/drawing/2014/main" val="643699993"/>
                  </a:ext>
                </a:extLst>
              </a:tr>
            </a:tbl>
          </a:graphicData>
        </a:graphic>
      </p:graphicFrame>
    </p:spTree>
    <p:extLst>
      <p:ext uri="{BB962C8B-B14F-4D97-AF65-F5344CB8AC3E}">
        <p14:creationId xmlns:p14="http://schemas.microsoft.com/office/powerpoint/2010/main" val="2162582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C1CA66-B858-04D4-A213-9B2116B6FD48}"/>
              </a:ext>
            </a:extLst>
          </p:cNvPr>
          <p:cNvSpPr>
            <a:spLocks noGrp="1"/>
          </p:cNvSpPr>
          <p:nvPr>
            <p:ph type="title"/>
          </p:nvPr>
        </p:nvSpPr>
        <p:spPr/>
        <p:txBody>
          <a:bodyPr/>
          <a:lstStyle/>
          <a:p>
            <a:r>
              <a:rPr lang="sv-SE" dirty="0">
                <a:highlight>
                  <a:srgbClr val="FFFF00"/>
                </a:highlight>
              </a:rPr>
              <a:t>Prognos för säsongen 23/24 </a:t>
            </a:r>
          </a:p>
        </p:txBody>
      </p:sp>
      <p:sp>
        <p:nvSpPr>
          <p:cNvPr id="3" name="Platshållare för innehåll 2">
            <a:extLst>
              <a:ext uri="{FF2B5EF4-FFF2-40B4-BE49-F238E27FC236}">
                <a16:creationId xmlns:a16="http://schemas.microsoft.com/office/drawing/2014/main" id="{8F6142DA-A2D4-7793-6168-637EF961418E}"/>
              </a:ext>
            </a:extLst>
          </p:cNvPr>
          <p:cNvSpPr>
            <a:spLocks noGrp="1"/>
          </p:cNvSpPr>
          <p:nvPr>
            <p:ph idx="1"/>
          </p:nvPr>
        </p:nvSpPr>
        <p:spPr>
          <a:xfrm>
            <a:off x="838200" y="1825625"/>
            <a:ext cx="10515600" cy="4154551"/>
          </a:xfrm>
        </p:spPr>
        <p:txBody>
          <a:bodyPr/>
          <a:lstStyle/>
          <a:p>
            <a:r>
              <a:rPr lang="sv-SE" dirty="0"/>
              <a:t>Intäkt 1420000 Samma summa kostnader</a:t>
            </a:r>
          </a:p>
          <a:p>
            <a:r>
              <a:rPr lang="sv-SE" dirty="0"/>
              <a:t>O resultat 23/24</a:t>
            </a:r>
          </a:p>
          <a:p>
            <a:endParaRPr lang="sv-SE" dirty="0"/>
          </a:p>
        </p:txBody>
      </p:sp>
    </p:spTree>
    <p:extLst>
      <p:ext uri="{BB962C8B-B14F-4D97-AF65-F5344CB8AC3E}">
        <p14:creationId xmlns:p14="http://schemas.microsoft.com/office/powerpoint/2010/main" val="44991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highlight>
                  <a:srgbClr val="FFFF00"/>
                </a:highlight>
              </a:rPr>
              <a:t>Arbetsgång </a:t>
            </a:r>
            <a:r>
              <a:rPr lang="sv-SE" dirty="0"/>
              <a:t>för presentation av ny modell</a:t>
            </a:r>
          </a:p>
        </p:txBody>
      </p:sp>
      <p:sp>
        <p:nvSpPr>
          <p:cNvPr id="3" name="Platshållare för innehåll 2"/>
          <p:cNvSpPr>
            <a:spLocks noGrp="1"/>
          </p:cNvSpPr>
          <p:nvPr>
            <p:ph idx="1"/>
          </p:nvPr>
        </p:nvSpPr>
        <p:spPr>
          <a:xfrm>
            <a:off x="838200" y="1825625"/>
            <a:ext cx="11072854" cy="4351338"/>
          </a:xfrm>
        </p:spPr>
        <p:txBody>
          <a:bodyPr/>
          <a:lstStyle/>
          <a:p>
            <a:r>
              <a:rPr lang="sv-SE" dirty="0">
                <a:highlight>
                  <a:srgbClr val="FFFF00"/>
                </a:highlight>
              </a:rPr>
              <a:t>Inom REGIONFÖRBUNDET ISHOCKEY VÄST</a:t>
            </a:r>
          </a:p>
          <a:p>
            <a:r>
              <a:rPr lang="sv-SE" dirty="0"/>
              <a:t>Styrelsemötet 12/10 – rapport arbetet så långt</a:t>
            </a:r>
          </a:p>
          <a:p>
            <a:r>
              <a:rPr lang="sv-SE" dirty="0"/>
              <a:t>Styrelsemötet 7/11 – rapport ny arbetsmodell regionförbund – distrikt </a:t>
            </a:r>
          </a:p>
          <a:p>
            <a:r>
              <a:rPr lang="sv-SE" dirty="0"/>
              <a:t>Genomgång ekonomi/verksamheten med respektive distrikt under oktober/november</a:t>
            </a:r>
          </a:p>
          <a:p>
            <a:r>
              <a:rPr lang="sv-SE" dirty="0"/>
              <a:t>Styrelsemöte 13/12 - genomgång av den nya arbetsmodellen</a:t>
            </a:r>
          </a:p>
          <a:p>
            <a:r>
              <a:rPr lang="sv-SE" dirty="0"/>
              <a:t>Malmö i februari - Uppstart verksamhetsplanering enligt ny modell 23/24 </a:t>
            </a:r>
          </a:p>
        </p:txBody>
      </p:sp>
    </p:spTree>
    <p:extLst>
      <p:ext uri="{BB962C8B-B14F-4D97-AF65-F5344CB8AC3E}">
        <p14:creationId xmlns:p14="http://schemas.microsoft.com/office/powerpoint/2010/main" val="741237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66BFA7FD-AB05-B174-B98F-509943D1B79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99" cy="6857990"/>
          </a:xfrm>
          <a:prstGeom prst="rect">
            <a:avLst/>
          </a:prstGeom>
        </p:spPr>
      </p:pic>
      <p:sp>
        <p:nvSpPr>
          <p:cNvPr id="4" name="textruta 3">
            <a:extLst>
              <a:ext uri="{FF2B5EF4-FFF2-40B4-BE49-F238E27FC236}">
                <a16:creationId xmlns:a16="http://schemas.microsoft.com/office/drawing/2014/main" id="{E1FDFB6B-8AE2-4332-22B8-4818B13669D4}"/>
              </a:ext>
            </a:extLst>
          </p:cNvPr>
          <p:cNvSpPr txBox="1"/>
          <p:nvPr/>
        </p:nvSpPr>
        <p:spPr>
          <a:xfrm>
            <a:off x="118534" y="313267"/>
            <a:ext cx="8263466" cy="9787295"/>
          </a:xfrm>
          <a:prstGeom prst="rect">
            <a:avLst/>
          </a:prstGeom>
          <a:noFill/>
        </p:spPr>
        <p:txBody>
          <a:bodyPr wrap="square" rtlCol="0">
            <a:spAutoFit/>
          </a:bodyPr>
          <a:lstStyle/>
          <a:p>
            <a:pPr marL="285750" indent="-285750">
              <a:buFont typeface="Arial" panose="020B0604020202020204" pitchFamily="34" charset="0"/>
              <a:buChar char="•"/>
            </a:pPr>
            <a:r>
              <a:rPr lang="sv-SE" sz="2000" dirty="0">
                <a:solidFill>
                  <a:srgbClr val="FFFF00"/>
                </a:solidFill>
              </a:rPr>
              <a:t>Maria gör sin sista arbetsdag 31/3 2023 hos oss efter nästan exakt 10 år…</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”24/7-arbetet” som hon i princip servat oss med kommer att förändras…</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Kanslirummet behålls på Pelle Bergs Backe 3 i Falun…</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Telefon-nr och mailadress behålls…</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Initialt kommer vi att se till att kontakterna med Er fortgår som vanligt…</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Ekonomin förändras…</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Ett ökat ansvar kommer att läggas på respektive kommitté och dess ordförande…</a:t>
            </a:r>
          </a:p>
          <a:p>
            <a:pPr marL="285750" indent="-285750">
              <a:buFont typeface="Arial" panose="020B0604020202020204" pitchFamily="34" charset="0"/>
              <a:buChar char="•"/>
            </a:pPr>
            <a:endParaRPr lang="sv-SE" sz="2000" dirty="0">
              <a:solidFill>
                <a:srgbClr val="FFFF00"/>
              </a:solidFill>
            </a:endParaRPr>
          </a:p>
          <a:p>
            <a:pPr marL="285750" indent="-285750">
              <a:buFont typeface="Arial" panose="020B0604020202020204" pitchFamily="34" charset="0"/>
              <a:buChar char="•"/>
            </a:pPr>
            <a:r>
              <a:rPr lang="sv-SE" sz="2000" dirty="0">
                <a:solidFill>
                  <a:srgbClr val="FFFF00"/>
                </a:solidFill>
              </a:rPr>
              <a:t>En förhoppning är att vi tillsammans med Er kan överbrygga ”förlusten” av en professionell kanslistfunktion…</a:t>
            </a:r>
          </a:p>
          <a:p>
            <a:endParaRPr lang="sv-SE" dirty="0">
              <a:solidFill>
                <a:srgbClr val="FFFF00"/>
              </a:solidFill>
            </a:endParaRPr>
          </a:p>
          <a:p>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endParaRPr lang="sv-SE" dirty="0">
              <a:solidFill>
                <a:srgbClr val="FFFF00"/>
              </a:solidFill>
            </a:endParaRPr>
          </a:p>
          <a:p>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p>
        </p:txBody>
      </p:sp>
    </p:spTree>
    <p:extLst>
      <p:ext uri="{BB962C8B-B14F-4D97-AF65-F5344CB8AC3E}">
        <p14:creationId xmlns:p14="http://schemas.microsoft.com/office/powerpoint/2010/main" val="3534570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66BFA7FD-AB05-B174-B98F-509943D1B79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99" cy="6857990"/>
          </a:xfrm>
          <a:prstGeom prst="rect">
            <a:avLst/>
          </a:prstGeom>
        </p:spPr>
      </p:pic>
      <p:sp>
        <p:nvSpPr>
          <p:cNvPr id="4" name="textruta 3">
            <a:extLst>
              <a:ext uri="{FF2B5EF4-FFF2-40B4-BE49-F238E27FC236}">
                <a16:creationId xmlns:a16="http://schemas.microsoft.com/office/drawing/2014/main" id="{E1FDFB6B-8AE2-4332-22B8-4818B13669D4}"/>
              </a:ext>
            </a:extLst>
          </p:cNvPr>
          <p:cNvSpPr txBox="1"/>
          <p:nvPr/>
        </p:nvSpPr>
        <p:spPr>
          <a:xfrm>
            <a:off x="499533" y="360825"/>
            <a:ext cx="8449733" cy="8771632"/>
          </a:xfrm>
          <a:prstGeom prst="rect">
            <a:avLst/>
          </a:prstGeom>
          <a:noFill/>
        </p:spPr>
        <p:txBody>
          <a:bodyPr wrap="square" rtlCol="0">
            <a:spAutoFit/>
          </a:bodyPr>
          <a:lstStyle/>
          <a:p>
            <a:pPr marL="285750" indent="-285750">
              <a:buFont typeface="Arial" panose="020B0604020202020204" pitchFamily="34" charset="0"/>
              <a:buChar char="•"/>
            </a:pPr>
            <a:r>
              <a:rPr lang="sv-SE" sz="2800" dirty="0">
                <a:solidFill>
                  <a:srgbClr val="FFFF00"/>
                </a:solidFill>
              </a:rPr>
              <a:t>Årsmöte torsdagen den 8 juni, 2023, </a:t>
            </a:r>
            <a:r>
              <a:rPr lang="sv-SE" sz="2800" dirty="0" err="1">
                <a:solidFill>
                  <a:srgbClr val="FFFF00"/>
                </a:solidFill>
              </a:rPr>
              <a:t>kl</a:t>
            </a:r>
            <a:r>
              <a:rPr lang="sv-SE" sz="2800" dirty="0">
                <a:solidFill>
                  <a:srgbClr val="FFFF00"/>
                </a:solidFill>
              </a:rPr>
              <a:t> 18.00 - med fika från 17.30, </a:t>
            </a:r>
            <a:r>
              <a:rPr lang="sv-SE" sz="3200" dirty="0">
                <a:solidFill>
                  <a:srgbClr val="FFFF00"/>
                </a:solidFill>
              </a:rPr>
              <a:t>Falun</a:t>
            </a: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r>
              <a:rPr lang="sv-SE" dirty="0">
                <a:solidFill>
                  <a:srgbClr val="FFFF00"/>
                </a:solidFill>
              </a:rPr>
              <a:t>Ledamöter med utgången mandattid:</a:t>
            </a: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r>
              <a:rPr lang="sv-SE" dirty="0">
                <a:solidFill>
                  <a:srgbClr val="FFFF00"/>
                </a:solidFill>
              </a:rPr>
              <a:t>Rolf Rickmo, Ordförande (alltid 1 år)</a:t>
            </a:r>
          </a:p>
          <a:p>
            <a:endParaRPr lang="sv-SE" dirty="0">
              <a:solidFill>
                <a:srgbClr val="FFFF00"/>
              </a:solidFill>
            </a:endParaRPr>
          </a:p>
          <a:p>
            <a:pPr marL="285750" indent="-285750">
              <a:buFont typeface="Arial" panose="020B0604020202020204" pitchFamily="34" charset="0"/>
              <a:buChar char="•"/>
            </a:pPr>
            <a:r>
              <a:rPr lang="sv-SE" dirty="0">
                <a:solidFill>
                  <a:srgbClr val="FFFF00"/>
                </a:solidFill>
              </a:rPr>
              <a:t>Jan Eljas, Utvecklingskommittén, ordf.</a:t>
            </a: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r>
              <a:rPr lang="sv-SE" dirty="0">
                <a:solidFill>
                  <a:srgbClr val="FFFF00"/>
                </a:solidFill>
              </a:rPr>
              <a:t>Jyrki Sivenius, Tävlingskommittén, ordf. (meddelat att han ej står till förfogande)</a:t>
            </a: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r>
              <a:rPr lang="sv-SE" dirty="0">
                <a:solidFill>
                  <a:srgbClr val="FFFF00"/>
                </a:solidFill>
              </a:rPr>
              <a:t>Malin Andersson, Utbildningskommittén, ordf. </a:t>
            </a: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r>
              <a:rPr lang="sv-SE" dirty="0">
                <a:solidFill>
                  <a:srgbClr val="FFFF00"/>
                </a:solidFill>
              </a:rPr>
              <a:t>Valberedning: Rolf Laki, Lars Lisspers och Ann-Christine Bäckehag</a:t>
            </a:r>
          </a:p>
          <a:p>
            <a:endParaRPr lang="sv-SE" dirty="0">
              <a:solidFill>
                <a:srgbClr val="FFFF00"/>
              </a:solidFill>
            </a:endParaRPr>
          </a:p>
          <a:p>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pPr marL="285750" indent="-285750">
              <a:buFont typeface="Arial" panose="020B0604020202020204" pitchFamily="34" charset="0"/>
              <a:buChar char="•"/>
            </a:pPr>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solidFill>
                <a:srgbClr val="FFFF00"/>
              </a:solidFill>
            </a:endParaRPr>
          </a:p>
          <a:p>
            <a:endParaRPr lang="sv-SE" dirty="0"/>
          </a:p>
        </p:txBody>
      </p:sp>
    </p:spTree>
    <p:extLst>
      <p:ext uri="{BB962C8B-B14F-4D97-AF65-F5344CB8AC3E}">
        <p14:creationId xmlns:p14="http://schemas.microsoft.com/office/powerpoint/2010/main" val="42033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85460" y="659958"/>
            <a:ext cx="9144000" cy="1299500"/>
          </a:xfrm>
        </p:spPr>
        <p:txBody>
          <a:bodyPr/>
          <a:lstStyle/>
          <a:p>
            <a:r>
              <a:rPr lang="sv-SE" dirty="0"/>
              <a:t>Underlag för dialog SDF</a:t>
            </a:r>
          </a:p>
        </p:txBody>
      </p:sp>
      <p:sp>
        <p:nvSpPr>
          <p:cNvPr id="3" name="Underrubrik 2"/>
          <p:cNvSpPr>
            <a:spLocks noGrp="1"/>
          </p:cNvSpPr>
          <p:nvPr>
            <p:ph type="subTitle" idx="1"/>
          </p:nvPr>
        </p:nvSpPr>
        <p:spPr>
          <a:xfrm>
            <a:off x="1051560" y="2449894"/>
            <a:ext cx="9616440" cy="2158682"/>
          </a:xfrm>
        </p:spPr>
        <p:txBody>
          <a:bodyPr>
            <a:normAutofit fontScale="85000" lnSpcReduction="20000"/>
          </a:bodyPr>
          <a:lstStyle/>
          <a:p>
            <a:pPr algn="l"/>
            <a:r>
              <a:rPr lang="sv-SE" dirty="0"/>
              <a:t>Incitamentsmodellen</a:t>
            </a:r>
          </a:p>
          <a:p>
            <a:pPr algn="l"/>
            <a:r>
              <a:rPr lang="sv-SE" dirty="0"/>
              <a:t>Övergripande uppgifter SDF – styrelsens uppgifter i ny modell</a:t>
            </a:r>
          </a:p>
          <a:p>
            <a:pPr algn="l"/>
            <a:r>
              <a:rPr lang="sv-SE" dirty="0"/>
              <a:t>Handlingsplanen - sammanfattning</a:t>
            </a:r>
          </a:p>
          <a:p>
            <a:pPr algn="l"/>
            <a:r>
              <a:rPr lang="sv-SE" dirty="0"/>
              <a:t>Arbetsområden för SDF i ny modell</a:t>
            </a:r>
          </a:p>
          <a:p>
            <a:pPr algn="l"/>
            <a:r>
              <a:rPr lang="sv-SE" dirty="0"/>
              <a:t>Ekonomisk översikt</a:t>
            </a:r>
          </a:p>
          <a:p>
            <a:pPr algn="l"/>
            <a:r>
              <a:rPr lang="sv-SE" dirty="0"/>
              <a:t>Arbetsgång</a:t>
            </a:r>
          </a:p>
          <a:p>
            <a:pPr algn="l"/>
            <a:endParaRPr lang="sv-SE" dirty="0"/>
          </a:p>
          <a:p>
            <a:pPr algn="l"/>
            <a:endParaRPr lang="sv-SE" dirty="0"/>
          </a:p>
          <a:p>
            <a:pPr algn="l"/>
            <a:endParaRPr lang="sv-SE" dirty="0"/>
          </a:p>
        </p:txBody>
      </p:sp>
    </p:spTree>
    <p:extLst>
      <p:ext uri="{BB962C8B-B14F-4D97-AF65-F5344CB8AC3E}">
        <p14:creationId xmlns:p14="http://schemas.microsoft.com/office/powerpoint/2010/main" val="85734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68474" y="-67399"/>
            <a:ext cx="10515600" cy="1325563"/>
          </a:xfrm>
        </p:spPr>
        <p:txBody>
          <a:bodyPr/>
          <a:lstStyle/>
          <a:p>
            <a:r>
              <a:rPr lang="sv-SE" dirty="0"/>
              <a:t>Incitamentsmodellen</a:t>
            </a:r>
          </a:p>
        </p:txBody>
      </p:sp>
      <p:sp>
        <p:nvSpPr>
          <p:cNvPr id="3" name="Platshållare för innehåll 2"/>
          <p:cNvSpPr>
            <a:spLocks noGrp="1"/>
          </p:cNvSpPr>
          <p:nvPr>
            <p:ph idx="1"/>
          </p:nvPr>
        </p:nvSpPr>
        <p:spPr>
          <a:xfrm>
            <a:off x="806885" y="1084503"/>
            <a:ext cx="10640860" cy="5572624"/>
          </a:xfrm>
        </p:spPr>
        <p:txBody>
          <a:bodyPr vert="horz" lIns="91440" tIns="45720" rIns="91440" bIns="45720" rtlCol="0" anchor="t">
            <a:normAutofit fontScale="77500" lnSpcReduction="20000"/>
          </a:bodyPr>
          <a:lstStyle/>
          <a:p>
            <a:pPr marL="0" indent="0">
              <a:buNone/>
            </a:pPr>
            <a:r>
              <a:rPr lang="sv-SE" b="1" dirty="0"/>
              <a:t>Förbundsstyrelsemötet </a:t>
            </a:r>
            <a:r>
              <a:rPr lang="sv-SE" b="1" dirty="0">
                <a:highlight>
                  <a:srgbClr val="FFFF00"/>
                </a:highlight>
              </a:rPr>
              <a:t>2022-01-22</a:t>
            </a:r>
            <a:r>
              <a:rPr lang="sv-SE" b="1" dirty="0"/>
              <a:t> beslutade om en Incitamentsmodell för Regionförbund inklusive Hockeykontor för säsongen 2022 -2023 enligt följande </a:t>
            </a:r>
            <a:endParaRPr lang="en-US" b="1" dirty="0">
              <a:cs typeface="Calibri" panose="020F0502020204030204"/>
            </a:endParaRPr>
          </a:p>
          <a:p>
            <a:r>
              <a:rPr lang="sv-SE" dirty="0"/>
              <a:t>Regionförbund ska senast </a:t>
            </a:r>
            <a:r>
              <a:rPr lang="sv-SE" dirty="0">
                <a:highlight>
                  <a:srgbClr val="FFFF00"/>
                </a:highlight>
              </a:rPr>
              <a:t>10 april 2022</a:t>
            </a:r>
            <a:r>
              <a:rPr lang="sv-SE" dirty="0"/>
              <a:t>, till SIF visa att en Hockeykontorsorganisation med bemanning som motsvarar beslutet från Förbundsmötet 2019 finns på plats, som matchar SIFs förväntningar och ekonomiska bidrag. Alternativt uppvisa en tydligt tidsangiven plan för när man har detta.  </a:t>
            </a:r>
            <a:endParaRPr lang="sv-SE" dirty="0">
              <a:cs typeface="Calibri"/>
            </a:endParaRPr>
          </a:p>
          <a:p>
            <a:r>
              <a:rPr lang="sv-SE" dirty="0"/>
              <a:t>Regionförbund ska </a:t>
            </a:r>
            <a:r>
              <a:rPr lang="sv-SE" dirty="0">
                <a:highlight>
                  <a:srgbClr val="FFFF00"/>
                </a:highlight>
              </a:rPr>
              <a:t>senast den 30 juni, till SIF, </a:t>
            </a:r>
            <a:r>
              <a:rPr lang="sv-SE" dirty="0"/>
              <a:t>inlämna en av styrelsen </a:t>
            </a:r>
            <a:r>
              <a:rPr lang="sv-SE" dirty="0">
                <a:highlight>
                  <a:srgbClr val="FFFF00"/>
                </a:highlight>
              </a:rPr>
              <a:t>godkänd plan </a:t>
            </a:r>
            <a:r>
              <a:rPr lang="sv-SE" dirty="0"/>
              <a:t>för verksamhetsåret 2022–2023 med prioriterade aktiviteter vilka syftar till att uppfylla Svensk Ishockeys 7 löften och SIF prioriterade aktiviteter och satsningar inom sin Region. Genomförd nollmätning ska också vara beaktad i planen. </a:t>
            </a:r>
            <a:endParaRPr lang="sv-SE" dirty="0">
              <a:cs typeface="Calibri"/>
            </a:endParaRPr>
          </a:p>
          <a:p>
            <a:r>
              <a:rPr lang="sv-SE" dirty="0"/>
              <a:t>Regionförbundet ska senast </a:t>
            </a:r>
            <a:r>
              <a:rPr lang="sv-SE" dirty="0">
                <a:highlight>
                  <a:srgbClr val="FFFF00"/>
                </a:highlight>
              </a:rPr>
              <a:t>16 september 2022</a:t>
            </a:r>
            <a:r>
              <a:rPr lang="sv-SE" dirty="0"/>
              <a:t>, till SIF, presentera en övergripande plan för prioriterade aktiviteter under 2022–2023 avseende Regionförbundet och Hockeykontoret. Planen ska beakta av SIF beslutade satsningar samt det stöd regionens föreningar efterfrågar eller bedöms behöva. </a:t>
            </a:r>
            <a:endParaRPr lang="sv-SE" dirty="0">
              <a:cs typeface="Calibri"/>
            </a:endParaRPr>
          </a:p>
          <a:p>
            <a:r>
              <a:rPr lang="sv-SE" dirty="0"/>
              <a:t>Regionförbundet ska senast </a:t>
            </a:r>
            <a:r>
              <a:rPr lang="sv-SE" dirty="0">
                <a:highlight>
                  <a:srgbClr val="FFFF00"/>
                </a:highlight>
              </a:rPr>
              <a:t>31 december 2022</a:t>
            </a:r>
            <a:r>
              <a:rPr lang="sv-SE" dirty="0"/>
              <a:t>, till SIF, avge delrapport över genomförda och pågående aktiviteter inom ramen för aktivitetsplanen enligt punkt 3.  </a:t>
            </a:r>
          </a:p>
          <a:p>
            <a:pPr marL="0" indent="0">
              <a:buNone/>
            </a:pPr>
            <a:r>
              <a:rPr lang="sv-SE" b="1" dirty="0">
                <a:cs typeface="Calibri"/>
              </a:rPr>
              <a:t>Uppfyllande av ovan angivna punkter är </a:t>
            </a:r>
            <a:r>
              <a:rPr lang="sv-SE" b="1" dirty="0">
                <a:highlight>
                  <a:srgbClr val="FFFF00"/>
                </a:highlight>
                <a:cs typeface="Calibri"/>
              </a:rPr>
              <a:t>ett krav för utbetalning </a:t>
            </a:r>
            <a:r>
              <a:rPr lang="sv-SE" b="1" dirty="0">
                <a:cs typeface="Calibri"/>
              </a:rPr>
              <a:t>av Regions/Hockeykontorsanslag för nästkommande verksamhetsår </a:t>
            </a:r>
            <a:r>
              <a:rPr lang="sv-SE" b="1" dirty="0">
                <a:highlight>
                  <a:srgbClr val="FFFF00"/>
                </a:highlight>
                <a:cs typeface="Calibri"/>
              </a:rPr>
              <a:t>2023 – 2024</a:t>
            </a:r>
            <a:r>
              <a:rPr lang="sv-SE" b="1" dirty="0">
                <a:cs typeface="Calibri"/>
              </a:rPr>
              <a:t>.</a:t>
            </a:r>
          </a:p>
        </p:txBody>
      </p:sp>
    </p:spTree>
    <p:extLst>
      <p:ext uri="{BB962C8B-B14F-4D97-AF65-F5344CB8AC3E}">
        <p14:creationId xmlns:p14="http://schemas.microsoft.com/office/powerpoint/2010/main" val="333494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A9C9-13EF-4B78-BEEF-0DE59CE7E66E}"/>
              </a:ext>
            </a:extLst>
          </p:cNvPr>
          <p:cNvSpPr>
            <a:spLocks noGrp="1"/>
          </p:cNvSpPr>
          <p:nvPr>
            <p:ph type="title"/>
          </p:nvPr>
        </p:nvSpPr>
        <p:spPr>
          <a:xfrm>
            <a:off x="838200" y="273644"/>
            <a:ext cx="10515600" cy="796925"/>
          </a:xfrm>
        </p:spPr>
        <p:txBody>
          <a:bodyPr/>
          <a:lstStyle/>
          <a:p>
            <a:r>
              <a:rPr lang="sv-SE" dirty="0"/>
              <a:t>Verksamheten Distrikt/Regionförbund 22-25</a:t>
            </a:r>
          </a:p>
        </p:txBody>
      </p:sp>
      <p:sp>
        <p:nvSpPr>
          <p:cNvPr id="8" name="TextBox 7">
            <a:extLst>
              <a:ext uri="{FF2B5EF4-FFF2-40B4-BE49-F238E27FC236}">
                <a16:creationId xmlns:a16="http://schemas.microsoft.com/office/drawing/2014/main" id="{628DDA8C-AEAC-44A0-AD1A-5F6376400321}"/>
              </a:ext>
            </a:extLst>
          </p:cNvPr>
          <p:cNvSpPr txBox="1"/>
          <p:nvPr/>
        </p:nvSpPr>
        <p:spPr>
          <a:xfrm>
            <a:off x="5484019" y="3199087"/>
            <a:ext cx="2495550" cy="1618930"/>
          </a:xfrm>
          <a:prstGeom prst="rect">
            <a:avLst/>
          </a:prstGeom>
          <a:solidFill>
            <a:srgbClr val="000066"/>
          </a:solidFill>
        </p:spPr>
        <p:txBody>
          <a:bodyPr wrap="square" rtlCol="0">
            <a:noAutofit/>
          </a:bodyPr>
          <a:lstStyle/>
          <a:p>
            <a:pPr lvl="0"/>
            <a:r>
              <a:rPr lang="sv-SE" sz="1600" dirty="0">
                <a:solidFill>
                  <a:schemeClr val="bg1"/>
                </a:solidFill>
              </a:rPr>
              <a:t>Föreningsutveckling</a:t>
            </a:r>
          </a:p>
          <a:p>
            <a:pPr lvl="0"/>
            <a:r>
              <a:rPr lang="sv-SE" sz="1600" dirty="0">
                <a:solidFill>
                  <a:schemeClr val="bg1"/>
                </a:solidFill>
              </a:rPr>
              <a:t>Regionala/</a:t>
            </a:r>
            <a:r>
              <a:rPr lang="sv-SE" sz="1600" b="1" dirty="0">
                <a:solidFill>
                  <a:schemeClr val="bg1"/>
                </a:solidFill>
              </a:rPr>
              <a:t>distrikts</a:t>
            </a:r>
            <a:r>
              <a:rPr lang="sv-SE" sz="1600" dirty="0">
                <a:solidFill>
                  <a:schemeClr val="bg1"/>
                </a:solidFill>
              </a:rPr>
              <a:t> serier</a:t>
            </a:r>
          </a:p>
          <a:p>
            <a:pPr lvl="0"/>
            <a:r>
              <a:rPr lang="sv-SE" sz="1600" dirty="0">
                <a:solidFill>
                  <a:schemeClr val="bg1"/>
                </a:solidFill>
              </a:rPr>
              <a:t>Regionala utbildningar</a:t>
            </a:r>
            <a:endParaRPr lang="sv-SE" sz="1600" b="1" dirty="0">
              <a:solidFill>
                <a:schemeClr val="bg1"/>
              </a:solidFill>
            </a:endParaRPr>
          </a:p>
          <a:p>
            <a:r>
              <a:rPr lang="sv-SE" sz="1600" dirty="0">
                <a:solidFill>
                  <a:schemeClr val="bg1"/>
                </a:solidFill>
              </a:rPr>
              <a:t>Utveckling regionalt</a:t>
            </a:r>
            <a:endParaRPr lang="sv-SE" sz="1600" b="1" dirty="0">
              <a:solidFill>
                <a:schemeClr val="bg1"/>
              </a:solidFill>
            </a:endParaRPr>
          </a:p>
          <a:p>
            <a:r>
              <a:rPr lang="sv-SE" sz="1600" dirty="0">
                <a:solidFill>
                  <a:schemeClr val="bg1"/>
                </a:solidFill>
              </a:rPr>
              <a:t>Funktionär regionala serier</a:t>
            </a:r>
          </a:p>
          <a:p>
            <a:pPr lvl="0"/>
            <a:r>
              <a:rPr lang="sv-SE" sz="1600" dirty="0">
                <a:solidFill>
                  <a:schemeClr val="bg1"/>
                </a:solidFill>
              </a:rPr>
              <a:t>Ekonomi regionförbund</a:t>
            </a:r>
          </a:p>
        </p:txBody>
      </p:sp>
      <p:sp>
        <p:nvSpPr>
          <p:cNvPr id="11" name="TextBox 10">
            <a:extLst>
              <a:ext uri="{FF2B5EF4-FFF2-40B4-BE49-F238E27FC236}">
                <a16:creationId xmlns:a16="http://schemas.microsoft.com/office/drawing/2014/main" id="{886C0230-B26B-4F1A-B21B-C69D2BBD54BA}"/>
              </a:ext>
            </a:extLst>
          </p:cNvPr>
          <p:cNvSpPr txBox="1"/>
          <p:nvPr/>
        </p:nvSpPr>
        <p:spPr>
          <a:xfrm>
            <a:off x="5484019" y="1544888"/>
            <a:ext cx="2495550" cy="1668212"/>
          </a:xfrm>
          <a:prstGeom prst="rect">
            <a:avLst/>
          </a:prstGeom>
          <a:solidFill>
            <a:srgbClr val="000066">
              <a:alpha val="70000"/>
            </a:srgbClr>
          </a:solidFill>
        </p:spPr>
        <p:txBody>
          <a:bodyPr wrap="square" rtlCol="0">
            <a:noAutofit/>
          </a:bodyPr>
          <a:lstStyle/>
          <a:p>
            <a:pPr lvl="0"/>
            <a:r>
              <a:rPr lang="sv-SE" sz="1600" dirty="0">
                <a:solidFill>
                  <a:srgbClr val="FFFF00"/>
                </a:solidFill>
              </a:rPr>
              <a:t>Föreningsutveckling</a:t>
            </a:r>
          </a:p>
          <a:p>
            <a:pPr lvl="0"/>
            <a:r>
              <a:rPr lang="sv-SE" sz="1600" dirty="0">
                <a:solidFill>
                  <a:srgbClr val="FFFF00"/>
                </a:solidFill>
              </a:rPr>
              <a:t>Lokala utbildningar</a:t>
            </a:r>
          </a:p>
          <a:p>
            <a:pPr lvl="0"/>
            <a:r>
              <a:rPr lang="sv-SE" sz="1600" dirty="0">
                <a:solidFill>
                  <a:srgbClr val="FFFF00"/>
                </a:solidFill>
              </a:rPr>
              <a:t>Distriktslag</a:t>
            </a:r>
          </a:p>
          <a:p>
            <a:pPr lvl="0"/>
            <a:r>
              <a:rPr lang="sv-SE" sz="1600" dirty="0">
                <a:solidFill>
                  <a:srgbClr val="FFFF00"/>
                </a:solidFill>
              </a:rPr>
              <a:t>Funktionär distrikt/förening</a:t>
            </a:r>
          </a:p>
          <a:p>
            <a:pPr lvl="0"/>
            <a:r>
              <a:rPr lang="sv-SE" sz="1600" dirty="0">
                <a:solidFill>
                  <a:srgbClr val="FFFF00"/>
                </a:solidFill>
              </a:rPr>
              <a:t>Ekonomi distrikt</a:t>
            </a:r>
          </a:p>
          <a:p>
            <a:endParaRPr lang="sv-SE" dirty="0"/>
          </a:p>
        </p:txBody>
      </p:sp>
      <p:sp>
        <p:nvSpPr>
          <p:cNvPr id="13" name="TextBox 12">
            <a:extLst>
              <a:ext uri="{FF2B5EF4-FFF2-40B4-BE49-F238E27FC236}">
                <a16:creationId xmlns:a16="http://schemas.microsoft.com/office/drawing/2014/main" id="{A2CBC5AF-1DC7-4954-9EA9-EF70DCE3A11B}"/>
              </a:ext>
            </a:extLst>
          </p:cNvPr>
          <p:cNvSpPr txBox="1"/>
          <p:nvPr/>
        </p:nvSpPr>
        <p:spPr>
          <a:xfrm>
            <a:off x="5484019" y="1093133"/>
            <a:ext cx="2495550" cy="375857"/>
          </a:xfrm>
          <a:prstGeom prst="rect">
            <a:avLst/>
          </a:prstGeom>
          <a:noFill/>
          <a:ln>
            <a:solidFill>
              <a:srgbClr val="000066"/>
            </a:solidFill>
          </a:ln>
        </p:spPr>
        <p:txBody>
          <a:bodyPr wrap="square" rtlCol="0">
            <a:spAutoFit/>
          </a:bodyPr>
          <a:lstStyle/>
          <a:p>
            <a:pPr algn="ctr"/>
            <a:r>
              <a:rPr lang="sv-SE" b="1" dirty="0">
                <a:highlight>
                  <a:srgbClr val="FFFF00"/>
                </a:highlight>
              </a:rPr>
              <a:t>Säsongen 23/24</a:t>
            </a:r>
          </a:p>
        </p:txBody>
      </p:sp>
      <p:sp>
        <p:nvSpPr>
          <p:cNvPr id="14" name="TextBox 13">
            <a:extLst>
              <a:ext uri="{FF2B5EF4-FFF2-40B4-BE49-F238E27FC236}">
                <a16:creationId xmlns:a16="http://schemas.microsoft.com/office/drawing/2014/main" id="{E99ED11F-0214-4731-AEF8-BC2289906DD9}"/>
              </a:ext>
            </a:extLst>
          </p:cNvPr>
          <p:cNvSpPr txBox="1"/>
          <p:nvPr/>
        </p:nvSpPr>
        <p:spPr>
          <a:xfrm>
            <a:off x="2118360" y="1093133"/>
            <a:ext cx="2495550" cy="372267"/>
          </a:xfrm>
          <a:prstGeom prst="rect">
            <a:avLst/>
          </a:prstGeom>
          <a:noFill/>
          <a:ln>
            <a:solidFill>
              <a:srgbClr val="000066"/>
            </a:solidFill>
          </a:ln>
        </p:spPr>
        <p:txBody>
          <a:bodyPr wrap="square" rtlCol="0">
            <a:spAutoFit/>
          </a:bodyPr>
          <a:lstStyle/>
          <a:p>
            <a:pPr algn="ctr"/>
            <a:r>
              <a:rPr lang="sv-SE" b="1" dirty="0"/>
              <a:t>Säsongen 22/23</a:t>
            </a:r>
          </a:p>
        </p:txBody>
      </p:sp>
      <p:sp>
        <p:nvSpPr>
          <p:cNvPr id="15" name="TextBox 14">
            <a:extLst>
              <a:ext uri="{FF2B5EF4-FFF2-40B4-BE49-F238E27FC236}">
                <a16:creationId xmlns:a16="http://schemas.microsoft.com/office/drawing/2014/main" id="{9E6C0CFE-E3E0-4755-BAD7-C8A9E4547D5F}"/>
              </a:ext>
            </a:extLst>
          </p:cNvPr>
          <p:cNvSpPr txBox="1"/>
          <p:nvPr/>
        </p:nvSpPr>
        <p:spPr>
          <a:xfrm>
            <a:off x="234944" y="2269447"/>
            <a:ext cx="1762125" cy="369332"/>
          </a:xfrm>
          <a:prstGeom prst="rect">
            <a:avLst/>
          </a:prstGeom>
          <a:noFill/>
        </p:spPr>
        <p:txBody>
          <a:bodyPr wrap="square" rtlCol="0">
            <a:spAutoFit/>
          </a:bodyPr>
          <a:lstStyle/>
          <a:p>
            <a:r>
              <a:rPr lang="sv-SE" b="1" dirty="0">
                <a:highlight>
                  <a:srgbClr val="FFFF00"/>
                </a:highlight>
              </a:rPr>
              <a:t>Distriktsförbund</a:t>
            </a:r>
          </a:p>
        </p:txBody>
      </p:sp>
      <p:sp>
        <p:nvSpPr>
          <p:cNvPr id="16" name="TextBox 15">
            <a:extLst>
              <a:ext uri="{FF2B5EF4-FFF2-40B4-BE49-F238E27FC236}">
                <a16:creationId xmlns:a16="http://schemas.microsoft.com/office/drawing/2014/main" id="{9CC56B38-62C5-490F-B7F3-7C7EFF8DF439}"/>
              </a:ext>
            </a:extLst>
          </p:cNvPr>
          <p:cNvSpPr txBox="1"/>
          <p:nvPr/>
        </p:nvSpPr>
        <p:spPr>
          <a:xfrm>
            <a:off x="371472" y="3702734"/>
            <a:ext cx="1647825" cy="380999"/>
          </a:xfrm>
          <a:prstGeom prst="rect">
            <a:avLst/>
          </a:prstGeom>
          <a:noFill/>
        </p:spPr>
        <p:txBody>
          <a:bodyPr wrap="square" rtlCol="0">
            <a:spAutoFit/>
          </a:bodyPr>
          <a:lstStyle/>
          <a:p>
            <a:r>
              <a:rPr lang="sv-SE" b="1" dirty="0"/>
              <a:t>Regionförbund</a:t>
            </a:r>
          </a:p>
        </p:txBody>
      </p:sp>
      <p:sp>
        <p:nvSpPr>
          <p:cNvPr id="18" name="Arrow: Chevron 17">
            <a:extLst>
              <a:ext uri="{FF2B5EF4-FFF2-40B4-BE49-F238E27FC236}">
                <a16:creationId xmlns:a16="http://schemas.microsoft.com/office/drawing/2014/main" id="{2CB470FF-FC81-4A15-8498-6F2DE29C384F}"/>
              </a:ext>
            </a:extLst>
          </p:cNvPr>
          <p:cNvSpPr/>
          <p:nvPr/>
        </p:nvSpPr>
        <p:spPr>
          <a:xfrm>
            <a:off x="4687723" y="2686102"/>
            <a:ext cx="657225" cy="1977510"/>
          </a:xfrm>
          <a:prstGeom prst="chevron">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20" name="TextBox 19">
            <a:extLst>
              <a:ext uri="{FF2B5EF4-FFF2-40B4-BE49-F238E27FC236}">
                <a16:creationId xmlns:a16="http://schemas.microsoft.com/office/drawing/2014/main" id="{E7AB24F2-BC80-4781-918E-8ADA4E2C423E}"/>
              </a:ext>
            </a:extLst>
          </p:cNvPr>
          <p:cNvSpPr txBox="1"/>
          <p:nvPr/>
        </p:nvSpPr>
        <p:spPr>
          <a:xfrm>
            <a:off x="371472" y="5169576"/>
            <a:ext cx="1647825" cy="380999"/>
          </a:xfrm>
          <a:prstGeom prst="rect">
            <a:avLst/>
          </a:prstGeom>
          <a:noFill/>
        </p:spPr>
        <p:txBody>
          <a:bodyPr wrap="square" rtlCol="0">
            <a:spAutoFit/>
          </a:bodyPr>
          <a:lstStyle/>
          <a:p>
            <a:r>
              <a:rPr lang="sv-SE" b="1" dirty="0"/>
              <a:t>Hockeykontor</a:t>
            </a:r>
          </a:p>
        </p:txBody>
      </p:sp>
      <p:sp>
        <p:nvSpPr>
          <p:cNvPr id="21" name="TextBox 20">
            <a:extLst>
              <a:ext uri="{FF2B5EF4-FFF2-40B4-BE49-F238E27FC236}">
                <a16:creationId xmlns:a16="http://schemas.microsoft.com/office/drawing/2014/main" id="{A2125784-4BF7-42AC-8FAC-196B5AB095B1}"/>
              </a:ext>
            </a:extLst>
          </p:cNvPr>
          <p:cNvSpPr txBox="1"/>
          <p:nvPr/>
        </p:nvSpPr>
        <p:spPr>
          <a:xfrm>
            <a:off x="2118360" y="4594576"/>
            <a:ext cx="2489200" cy="1500351"/>
          </a:xfrm>
          <a:prstGeom prst="rect">
            <a:avLst/>
          </a:prstGeom>
          <a:noFill/>
          <a:ln>
            <a:solidFill>
              <a:srgbClr val="000066"/>
            </a:solidFill>
          </a:ln>
        </p:spPr>
        <p:txBody>
          <a:bodyPr wrap="square" rtlCol="0">
            <a:noAutofit/>
          </a:bodyPr>
          <a:lstStyle/>
          <a:p>
            <a:pPr lvl="0"/>
            <a:endParaRPr lang="sv-SE" sz="1600" dirty="0">
              <a:solidFill>
                <a:srgbClr val="000066"/>
              </a:solidFill>
            </a:endParaRPr>
          </a:p>
          <a:p>
            <a:pPr lvl="0"/>
            <a:endParaRPr lang="sv-SE" sz="1600" dirty="0">
              <a:solidFill>
                <a:srgbClr val="000066"/>
              </a:solidFill>
            </a:endParaRPr>
          </a:p>
          <a:p>
            <a:pPr lvl="0"/>
            <a:r>
              <a:rPr lang="sv-SE" sz="1600" dirty="0">
                <a:solidFill>
                  <a:srgbClr val="000066"/>
                </a:solidFill>
              </a:rPr>
              <a:t>Chef Hockeykontor</a:t>
            </a:r>
            <a:br>
              <a:rPr lang="sv-SE" sz="1600" dirty="0">
                <a:solidFill>
                  <a:srgbClr val="000066"/>
                </a:solidFill>
              </a:rPr>
            </a:br>
            <a:r>
              <a:rPr lang="sv-SE" sz="1600" dirty="0">
                <a:solidFill>
                  <a:srgbClr val="000066"/>
                </a:solidFill>
              </a:rPr>
              <a:t>Föreningsutvecklare syd</a:t>
            </a:r>
          </a:p>
          <a:p>
            <a:pPr lvl="0"/>
            <a:r>
              <a:rPr lang="sv-SE" sz="1600" dirty="0">
                <a:solidFill>
                  <a:srgbClr val="000066"/>
                </a:solidFill>
              </a:rPr>
              <a:t>Föreningsutvecklare norr</a:t>
            </a:r>
            <a:br>
              <a:rPr lang="sv-SE" sz="1600" dirty="0">
                <a:solidFill>
                  <a:srgbClr val="000066"/>
                </a:solidFill>
              </a:rPr>
            </a:br>
            <a:r>
              <a:rPr lang="sv-SE" sz="1600" dirty="0">
                <a:solidFill>
                  <a:srgbClr val="000066"/>
                </a:solidFill>
              </a:rPr>
              <a:t>Tävlingsansvarig</a:t>
            </a:r>
            <a:endParaRPr lang="sv-SE" sz="1600" b="1" dirty="0">
              <a:solidFill>
                <a:srgbClr val="000066"/>
              </a:solidFill>
            </a:endParaRPr>
          </a:p>
          <a:p>
            <a:br>
              <a:rPr lang="sv-SE" sz="1600" b="1" dirty="0">
                <a:solidFill>
                  <a:srgbClr val="000066"/>
                </a:solidFill>
              </a:rPr>
            </a:br>
            <a:endParaRPr lang="sv-SE" sz="1600" b="1" dirty="0">
              <a:solidFill>
                <a:srgbClr val="000066"/>
              </a:solidFill>
            </a:endParaRPr>
          </a:p>
          <a:p>
            <a:pPr lvl="0"/>
            <a:endParaRPr lang="sv-SE" sz="1600" b="1" dirty="0">
              <a:solidFill>
                <a:srgbClr val="000066"/>
              </a:solidFill>
            </a:endParaRPr>
          </a:p>
        </p:txBody>
      </p:sp>
      <p:sp>
        <p:nvSpPr>
          <p:cNvPr id="22" name="TextBox 21">
            <a:extLst>
              <a:ext uri="{FF2B5EF4-FFF2-40B4-BE49-F238E27FC236}">
                <a16:creationId xmlns:a16="http://schemas.microsoft.com/office/drawing/2014/main" id="{990A0E02-3EEE-4D07-BCC0-77F7301D5892}"/>
              </a:ext>
            </a:extLst>
          </p:cNvPr>
          <p:cNvSpPr txBox="1"/>
          <p:nvPr/>
        </p:nvSpPr>
        <p:spPr>
          <a:xfrm>
            <a:off x="5494330" y="4830718"/>
            <a:ext cx="2489200" cy="1265957"/>
          </a:xfrm>
          <a:prstGeom prst="rect">
            <a:avLst/>
          </a:prstGeom>
          <a:noFill/>
          <a:ln>
            <a:solidFill>
              <a:srgbClr val="000066"/>
            </a:solidFill>
          </a:ln>
        </p:spPr>
        <p:txBody>
          <a:bodyPr wrap="square" rtlCol="0">
            <a:noAutofit/>
          </a:bodyPr>
          <a:lstStyle/>
          <a:p>
            <a:pPr lvl="0"/>
            <a:r>
              <a:rPr lang="sv-SE" sz="1600" dirty="0">
                <a:solidFill>
                  <a:srgbClr val="000066"/>
                </a:solidFill>
              </a:rPr>
              <a:t>Chef Hockeykontor</a:t>
            </a:r>
            <a:br>
              <a:rPr lang="sv-SE" sz="1600" dirty="0">
                <a:solidFill>
                  <a:srgbClr val="000066"/>
                </a:solidFill>
              </a:rPr>
            </a:br>
            <a:r>
              <a:rPr lang="sv-SE" sz="1600" dirty="0">
                <a:solidFill>
                  <a:srgbClr val="000066"/>
                </a:solidFill>
              </a:rPr>
              <a:t>Föreningsutvecklare syd</a:t>
            </a:r>
          </a:p>
          <a:p>
            <a:pPr lvl="0"/>
            <a:r>
              <a:rPr lang="sv-SE" sz="1600" dirty="0">
                <a:solidFill>
                  <a:srgbClr val="000066"/>
                </a:solidFill>
              </a:rPr>
              <a:t>Föreningsutvecklare norr</a:t>
            </a:r>
          </a:p>
          <a:p>
            <a:pPr lvl="0"/>
            <a:r>
              <a:rPr lang="sv-SE" sz="1600" dirty="0">
                <a:solidFill>
                  <a:srgbClr val="000066"/>
                </a:solidFill>
              </a:rPr>
              <a:t>Tävlingsansvarig</a:t>
            </a:r>
          </a:p>
          <a:p>
            <a:pPr lvl="0"/>
            <a:r>
              <a:rPr lang="sv-SE" sz="1600" b="1" dirty="0">
                <a:solidFill>
                  <a:srgbClr val="000066"/>
                </a:solidFill>
                <a:highlight>
                  <a:srgbClr val="FFFF00"/>
                </a:highlight>
              </a:rPr>
              <a:t>Tävlingskonsulent</a:t>
            </a:r>
            <a:br>
              <a:rPr lang="sv-SE" sz="1600" dirty="0">
                <a:solidFill>
                  <a:srgbClr val="000066"/>
                </a:solidFill>
              </a:rPr>
            </a:br>
            <a:endParaRPr lang="sv-SE" sz="1600" b="1" dirty="0">
              <a:solidFill>
                <a:srgbClr val="000066"/>
              </a:solidFill>
            </a:endParaRPr>
          </a:p>
        </p:txBody>
      </p:sp>
      <p:sp>
        <p:nvSpPr>
          <p:cNvPr id="25" name="TextBox 24">
            <a:extLst>
              <a:ext uri="{FF2B5EF4-FFF2-40B4-BE49-F238E27FC236}">
                <a16:creationId xmlns:a16="http://schemas.microsoft.com/office/drawing/2014/main" id="{F959C509-8C5E-4695-A881-DF6D80010014}"/>
              </a:ext>
            </a:extLst>
          </p:cNvPr>
          <p:cNvSpPr txBox="1"/>
          <p:nvPr/>
        </p:nvSpPr>
        <p:spPr>
          <a:xfrm>
            <a:off x="2124710" y="3273776"/>
            <a:ext cx="2495550" cy="1744706"/>
          </a:xfrm>
          <a:prstGeom prst="rect">
            <a:avLst/>
          </a:prstGeom>
          <a:solidFill>
            <a:srgbClr val="000066"/>
          </a:solidFill>
        </p:spPr>
        <p:txBody>
          <a:bodyPr wrap="square" rtlCol="0">
            <a:noAutofit/>
          </a:bodyPr>
          <a:lstStyle/>
          <a:p>
            <a:pPr lvl="0"/>
            <a:r>
              <a:rPr lang="sv-SE" sz="1600" dirty="0">
                <a:solidFill>
                  <a:prstClr val="white"/>
                </a:solidFill>
              </a:rPr>
              <a:t>Föreningsutveckling</a:t>
            </a:r>
          </a:p>
          <a:p>
            <a:pPr lvl="0"/>
            <a:r>
              <a:rPr lang="sv-SE" sz="1600" dirty="0">
                <a:solidFill>
                  <a:prstClr val="white"/>
                </a:solidFill>
              </a:rPr>
              <a:t>Regionala serier</a:t>
            </a:r>
          </a:p>
          <a:p>
            <a:pPr lvl="0"/>
            <a:r>
              <a:rPr lang="sv-SE" sz="1600" dirty="0">
                <a:solidFill>
                  <a:prstClr val="white"/>
                </a:solidFill>
              </a:rPr>
              <a:t>Regionala utbildningar</a:t>
            </a:r>
          </a:p>
          <a:p>
            <a:pPr lvl="0"/>
            <a:r>
              <a:rPr lang="sv-SE" sz="1600" dirty="0">
                <a:solidFill>
                  <a:prstClr val="white"/>
                </a:solidFill>
              </a:rPr>
              <a:t>Utveckling regionalt</a:t>
            </a:r>
          </a:p>
          <a:p>
            <a:pPr lvl="0"/>
            <a:r>
              <a:rPr lang="sv-SE" sz="1600" dirty="0">
                <a:solidFill>
                  <a:prstClr val="white"/>
                </a:solidFill>
              </a:rPr>
              <a:t>Funktionär regionala serier</a:t>
            </a:r>
          </a:p>
          <a:p>
            <a:pPr lvl="0"/>
            <a:r>
              <a:rPr lang="sv-SE" sz="1600" dirty="0">
                <a:solidFill>
                  <a:prstClr val="white"/>
                </a:solidFill>
              </a:rPr>
              <a:t>Ekonomi regionförbund</a:t>
            </a:r>
          </a:p>
        </p:txBody>
      </p:sp>
      <p:sp>
        <p:nvSpPr>
          <p:cNvPr id="26" name="TextBox 25">
            <a:extLst>
              <a:ext uri="{FF2B5EF4-FFF2-40B4-BE49-F238E27FC236}">
                <a16:creationId xmlns:a16="http://schemas.microsoft.com/office/drawing/2014/main" id="{29E2CA09-4516-4FD3-B20C-12FAFD33D352}"/>
              </a:ext>
            </a:extLst>
          </p:cNvPr>
          <p:cNvSpPr txBox="1"/>
          <p:nvPr/>
        </p:nvSpPr>
        <p:spPr>
          <a:xfrm>
            <a:off x="2134231" y="1597374"/>
            <a:ext cx="2495550" cy="1676401"/>
          </a:xfrm>
          <a:prstGeom prst="rect">
            <a:avLst/>
          </a:prstGeom>
          <a:solidFill>
            <a:srgbClr val="000066">
              <a:alpha val="70000"/>
            </a:srgbClr>
          </a:solidFill>
        </p:spPr>
        <p:txBody>
          <a:bodyPr wrap="square" rtlCol="0">
            <a:noAutofit/>
          </a:bodyPr>
          <a:lstStyle/>
          <a:p>
            <a:pPr lvl="0"/>
            <a:r>
              <a:rPr lang="sv-SE" sz="1600" dirty="0">
                <a:solidFill>
                  <a:schemeClr val="bg1"/>
                </a:solidFill>
              </a:rPr>
              <a:t>Föreningsutveckling</a:t>
            </a:r>
          </a:p>
          <a:p>
            <a:pPr lvl="0"/>
            <a:r>
              <a:rPr lang="sv-SE" sz="1600" dirty="0">
                <a:solidFill>
                  <a:schemeClr val="bg1"/>
                </a:solidFill>
              </a:rPr>
              <a:t>Distriktsserier</a:t>
            </a:r>
          </a:p>
          <a:p>
            <a:pPr lvl="0"/>
            <a:r>
              <a:rPr lang="sv-SE" sz="1600" dirty="0">
                <a:solidFill>
                  <a:schemeClr val="bg1"/>
                </a:solidFill>
              </a:rPr>
              <a:t>Lokala utbildningar</a:t>
            </a:r>
          </a:p>
          <a:p>
            <a:pPr lvl="0"/>
            <a:r>
              <a:rPr lang="sv-SE" sz="1600" dirty="0">
                <a:solidFill>
                  <a:schemeClr val="bg1"/>
                </a:solidFill>
              </a:rPr>
              <a:t>Distriktslag</a:t>
            </a:r>
          </a:p>
          <a:p>
            <a:pPr lvl="0"/>
            <a:r>
              <a:rPr lang="sv-SE" sz="1600" dirty="0">
                <a:solidFill>
                  <a:schemeClr val="bg1"/>
                </a:solidFill>
              </a:rPr>
              <a:t>Funktionär distrikt/förening</a:t>
            </a:r>
          </a:p>
          <a:p>
            <a:pPr lvl="0"/>
            <a:r>
              <a:rPr lang="sv-SE" sz="1600" dirty="0">
                <a:solidFill>
                  <a:schemeClr val="bg1"/>
                </a:solidFill>
              </a:rPr>
              <a:t>Ekonomi distrikt</a:t>
            </a:r>
          </a:p>
          <a:p>
            <a:endParaRPr lang="sv-SE" dirty="0"/>
          </a:p>
        </p:txBody>
      </p:sp>
      <p:sp>
        <p:nvSpPr>
          <p:cNvPr id="28" name="TextBox 27">
            <a:extLst>
              <a:ext uri="{FF2B5EF4-FFF2-40B4-BE49-F238E27FC236}">
                <a16:creationId xmlns:a16="http://schemas.microsoft.com/office/drawing/2014/main" id="{9E6ADBF9-2B21-4F28-9E08-CC674F127670}"/>
              </a:ext>
            </a:extLst>
          </p:cNvPr>
          <p:cNvSpPr txBox="1"/>
          <p:nvPr/>
        </p:nvSpPr>
        <p:spPr>
          <a:xfrm>
            <a:off x="8924919" y="1096068"/>
            <a:ext cx="2495550" cy="369332"/>
          </a:xfrm>
          <a:prstGeom prst="rect">
            <a:avLst/>
          </a:prstGeom>
          <a:noFill/>
          <a:ln>
            <a:solidFill>
              <a:srgbClr val="000066"/>
            </a:solidFill>
          </a:ln>
        </p:spPr>
        <p:txBody>
          <a:bodyPr wrap="square" rtlCol="0">
            <a:spAutoFit/>
          </a:bodyPr>
          <a:lstStyle/>
          <a:p>
            <a:pPr algn="ctr"/>
            <a:r>
              <a:rPr lang="sv-SE" b="1" dirty="0"/>
              <a:t>Säsongen 24/25</a:t>
            </a:r>
          </a:p>
        </p:txBody>
      </p:sp>
      <p:sp>
        <p:nvSpPr>
          <p:cNvPr id="29" name="Arrow: Chevron 28">
            <a:extLst>
              <a:ext uri="{FF2B5EF4-FFF2-40B4-BE49-F238E27FC236}">
                <a16:creationId xmlns:a16="http://schemas.microsoft.com/office/drawing/2014/main" id="{15C2A526-483D-4A8D-96B7-B9DF628CB23F}"/>
              </a:ext>
            </a:extLst>
          </p:cNvPr>
          <p:cNvSpPr/>
          <p:nvPr/>
        </p:nvSpPr>
        <p:spPr>
          <a:xfrm>
            <a:off x="8115300" y="2618533"/>
            <a:ext cx="657225" cy="1977510"/>
          </a:xfrm>
          <a:prstGeom prst="chevron">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1" name="TextBox 30">
            <a:extLst>
              <a:ext uri="{FF2B5EF4-FFF2-40B4-BE49-F238E27FC236}">
                <a16:creationId xmlns:a16="http://schemas.microsoft.com/office/drawing/2014/main" id="{719941A8-9DE0-4983-96D7-C36F75C5DAEC}"/>
              </a:ext>
            </a:extLst>
          </p:cNvPr>
          <p:cNvSpPr txBox="1"/>
          <p:nvPr/>
        </p:nvSpPr>
        <p:spPr>
          <a:xfrm>
            <a:off x="8925719" y="2678388"/>
            <a:ext cx="2495550" cy="1618930"/>
          </a:xfrm>
          <a:prstGeom prst="rect">
            <a:avLst/>
          </a:prstGeom>
          <a:solidFill>
            <a:srgbClr val="000066"/>
          </a:solidFill>
        </p:spPr>
        <p:txBody>
          <a:bodyPr wrap="square" rtlCol="0">
            <a:noAutofit/>
          </a:bodyPr>
          <a:lstStyle/>
          <a:p>
            <a:pPr lvl="0"/>
            <a:r>
              <a:rPr lang="sv-SE" sz="1600" dirty="0">
                <a:solidFill>
                  <a:schemeClr val="bg1"/>
                </a:solidFill>
              </a:rPr>
              <a:t>Föreningsutveckling</a:t>
            </a:r>
          </a:p>
          <a:p>
            <a:pPr lvl="0"/>
            <a:r>
              <a:rPr lang="sv-SE" sz="1600" dirty="0">
                <a:solidFill>
                  <a:schemeClr val="bg1"/>
                </a:solidFill>
              </a:rPr>
              <a:t>Regionala/</a:t>
            </a:r>
            <a:r>
              <a:rPr lang="sv-SE" sz="1600" dirty="0">
                <a:solidFill>
                  <a:srgbClr val="FFC000"/>
                </a:solidFill>
              </a:rPr>
              <a:t>distrikts serier</a:t>
            </a:r>
          </a:p>
          <a:p>
            <a:pPr lvl="0"/>
            <a:r>
              <a:rPr lang="sv-SE" sz="1600" dirty="0">
                <a:solidFill>
                  <a:schemeClr val="bg1"/>
                </a:solidFill>
              </a:rPr>
              <a:t>Utbildningar region/</a:t>
            </a:r>
            <a:r>
              <a:rPr lang="sv-SE" sz="1600" b="1" dirty="0">
                <a:solidFill>
                  <a:srgbClr val="FFC000"/>
                </a:solidFill>
              </a:rPr>
              <a:t>distrikt</a:t>
            </a:r>
          </a:p>
          <a:p>
            <a:r>
              <a:rPr lang="sv-SE" sz="1600" dirty="0">
                <a:solidFill>
                  <a:schemeClr val="bg1"/>
                </a:solidFill>
              </a:rPr>
              <a:t>Utveckling region/</a:t>
            </a:r>
            <a:r>
              <a:rPr lang="sv-SE" sz="1600" b="1" dirty="0">
                <a:solidFill>
                  <a:srgbClr val="FFC000"/>
                </a:solidFill>
              </a:rPr>
              <a:t>distrikt</a:t>
            </a:r>
          </a:p>
          <a:p>
            <a:r>
              <a:rPr lang="sv-SE" sz="1600" dirty="0">
                <a:solidFill>
                  <a:schemeClr val="bg1"/>
                </a:solidFill>
              </a:rPr>
              <a:t>Funktionär region/</a:t>
            </a:r>
            <a:r>
              <a:rPr lang="sv-SE" sz="1600" b="1" dirty="0">
                <a:solidFill>
                  <a:srgbClr val="FFC000"/>
                </a:solidFill>
              </a:rPr>
              <a:t>distrikt</a:t>
            </a:r>
          </a:p>
          <a:p>
            <a:pPr lvl="0"/>
            <a:r>
              <a:rPr lang="sv-SE" sz="1600" dirty="0">
                <a:solidFill>
                  <a:schemeClr val="bg1"/>
                </a:solidFill>
              </a:rPr>
              <a:t>Ekonomi regionförbund</a:t>
            </a:r>
          </a:p>
        </p:txBody>
      </p:sp>
      <p:sp>
        <p:nvSpPr>
          <p:cNvPr id="32" name="TextBox 31">
            <a:extLst>
              <a:ext uri="{FF2B5EF4-FFF2-40B4-BE49-F238E27FC236}">
                <a16:creationId xmlns:a16="http://schemas.microsoft.com/office/drawing/2014/main" id="{17D0F0BF-EBCC-4738-A50B-4C7DDDB016D0}"/>
              </a:ext>
            </a:extLst>
          </p:cNvPr>
          <p:cNvSpPr txBox="1"/>
          <p:nvPr/>
        </p:nvSpPr>
        <p:spPr>
          <a:xfrm>
            <a:off x="8925719" y="1557589"/>
            <a:ext cx="2495550" cy="1120798"/>
          </a:xfrm>
          <a:prstGeom prst="rect">
            <a:avLst/>
          </a:prstGeom>
          <a:solidFill>
            <a:srgbClr val="000066">
              <a:alpha val="70000"/>
            </a:srgbClr>
          </a:solidFill>
        </p:spPr>
        <p:txBody>
          <a:bodyPr wrap="square" rtlCol="0">
            <a:noAutofit/>
          </a:bodyPr>
          <a:lstStyle/>
          <a:p>
            <a:pPr lvl="0"/>
            <a:r>
              <a:rPr lang="sv-SE" sz="1600" dirty="0">
                <a:solidFill>
                  <a:srgbClr val="FFC000"/>
                </a:solidFill>
              </a:rPr>
              <a:t>Föreningsutveckling</a:t>
            </a:r>
          </a:p>
          <a:p>
            <a:pPr lvl="0"/>
            <a:r>
              <a:rPr lang="sv-SE" sz="1600" dirty="0">
                <a:solidFill>
                  <a:srgbClr val="FFC000"/>
                </a:solidFill>
              </a:rPr>
              <a:t>Distriktslag</a:t>
            </a:r>
          </a:p>
          <a:p>
            <a:pPr lvl="0"/>
            <a:r>
              <a:rPr lang="sv-SE" sz="1600" dirty="0">
                <a:solidFill>
                  <a:srgbClr val="FFC000"/>
                </a:solidFill>
              </a:rPr>
              <a:t>Funktionär förening</a:t>
            </a:r>
          </a:p>
          <a:p>
            <a:pPr lvl="0"/>
            <a:r>
              <a:rPr lang="sv-SE" sz="1600" dirty="0">
                <a:solidFill>
                  <a:srgbClr val="FFC000"/>
                </a:solidFill>
              </a:rPr>
              <a:t>Ekonomi distrikt</a:t>
            </a:r>
          </a:p>
          <a:p>
            <a:endParaRPr lang="sv-SE" dirty="0"/>
          </a:p>
        </p:txBody>
      </p:sp>
      <p:sp>
        <p:nvSpPr>
          <p:cNvPr id="33" name="TextBox 32">
            <a:extLst>
              <a:ext uri="{FF2B5EF4-FFF2-40B4-BE49-F238E27FC236}">
                <a16:creationId xmlns:a16="http://schemas.microsoft.com/office/drawing/2014/main" id="{962EFD6A-A83A-4ADF-973C-58B89BC85669}"/>
              </a:ext>
            </a:extLst>
          </p:cNvPr>
          <p:cNvSpPr txBox="1"/>
          <p:nvPr/>
        </p:nvSpPr>
        <p:spPr>
          <a:xfrm>
            <a:off x="8936030" y="4297318"/>
            <a:ext cx="2489200" cy="1810309"/>
          </a:xfrm>
          <a:prstGeom prst="rect">
            <a:avLst/>
          </a:prstGeom>
          <a:noFill/>
          <a:ln>
            <a:solidFill>
              <a:srgbClr val="000066"/>
            </a:solidFill>
          </a:ln>
        </p:spPr>
        <p:txBody>
          <a:bodyPr wrap="square" rtlCol="0">
            <a:noAutofit/>
          </a:bodyPr>
          <a:lstStyle/>
          <a:p>
            <a:pPr lvl="0"/>
            <a:r>
              <a:rPr lang="sv-SE" sz="1600" dirty="0">
                <a:solidFill>
                  <a:srgbClr val="000066"/>
                </a:solidFill>
              </a:rPr>
              <a:t>Chef Hockeykontor</a:t>
            </a:r>
            <a:br>
              <a:rPr lang="sv-SE" sz="1600" dirty="0">
                <a:solidFill>
                  <a:srgbClr val="000066"/>
                </a:solidFill>
              </a:rPr>
            </a:br>
            <a:r>
              <a:rPr lang="sv-SE" sz="1600" dirty="0">
                <a:solidFill>
                  <a:srgbClr val="000066"/>
                </a:solidFill>
              </a:rPr>
              <a:t>Föreningsutvecklare syd</a:t>
            </a:r>
          </a:p>
          <a:p>
            <a:pPr lvl="0"/>
            <a:r>
              <a:rPr lang="sv-SE" sz="1600" dirty="0">
                <a:solidFill>
                  <a:srgbClr val="000066"/>
                </a:solidFill>
              </a:rPr>
              <a:t>Föreningsutvecklare norr</a:t>
            </a:r>
          </a:p>
          <a:p>
            <a:pPr lvl="0"/>
            <a:r>
              <a:rPr lang="sv-SE" sz="1600" dirty="0">
                <a:solidFill>
                  <a:srgbClr val="000066"/>
                </a:solidFill>
              </a:rPr>
              <a:t>Tävlingsansvarig</a:t>
            </a:r>
          </a:p>
          <a:p>
            <a:pPr lvl="0"/>
            <a:r>
              <a:rPr lang="sv-SE" sz="1600" dirty="0">
                <a:solidFill>
                  <a:srgbClr val="000066"/>
                </a:solidFill>
              </a:rPr>
              <a:t>Tävlingskonsulent</a:t>
            </a:r>
            <a:br>
              <a:rPr lang="sv-SE" sz="1600" dirty="0">
                <a:solidFill>
                  <a:srgbClr val="000066"/>
                </a:solidFill>
              </a:rPr>
            </a:br>
            <a:r>
              <a:rPr lang="sv-SE" sz="1600" b="1" dirty="0">
                <a:solidFill>
                  <a:srgbClr val="000066"/>
                </a:solidFill>
              </a:rPr>
              <a:t>Funktionärskonsulent</a:t>
            </a:r>
          </a:p>
          <a:p>
            <a:pPr lvl="0"/>
            <a:r>
              <a:rPr lang="sv-SE" sz="1600" b="1" dirty="0">
                <a:solidFill>
                  <a:srgbClr val="000066"/>
                </a:solidFill>
              </a:rPr>
              <a:t>Utbildningskonsulent</a:t>
            </a:r>
          </a:p>
        </p:txBody>
      </p:sp>
    </p:spTree>
    <p:extLst>
      <p:ext uri="{BB962C8B-B14F-4D97-AF65-F5344CB8AC3E}">
        <p14:creationId xmlns:p14="http://schemas.microsoft.com/office/powerpoint/2010/main" val="378200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Utbildningsverksamheten</a:t>
            </a:r>
          </a:p>
        </p:txBody>
      </p:sp>
      <p:sp>
        <p:nvSpPr>
          <p:cNvPr id="3" name="Platshållare för innehåll 2"/>
          <p:cNvSpPr>
            <a:spLocks noGrp="1"/>
          </p:cNvSpPr>
          <p:nvPr>
            <p:ph idx="1"/>
          </p:nvPr>
        </p:nvSpPr>
        <p:spPr>
          <a:xfrm>
            <a:off x="702733" y="1690688"/>
            <a:ext cx="10515600" cy="4351338"/>
          </a:xfrm>
        </p:spPr>
        <p:txBody>
          <a:bodyPr vert="horz" lIns="91440" tIns="45720" rIns="91440" bIns="45720" rtlCol="0" anchor="t">
            <a:normAutofit/>
          </a:bodyPr>
          <a:lstStyle/>
          <a:p>
            <a:pPr marL="0" indent="0">
              <a:buNone/>
            </a:pPr>
            <a:r>
              <a:rPr lang="sv-SE" dirty="0">
                <a:highlight>
                  <a:srgbClr val="FFFF00"/>
                </a:highlight>
                <a:cs typeface="Calibri"/>
              </a:rPr>
              <a:t>Genomför följande utbildningar i eget distrikt</a:t>
            </a:r>
            <a:endParaRPr lang="en-US" dirty="0">
              <a:highlight>
                <a:srgbClr val="FFFF00"/>
              </a:highlight>
            </a:endParaRPr>
          </a:p>
          <a:p>
            <a:r>
              <a:rPr lang="sv-SE" dirty="0">
                <a:highlight>
                  <a:srgbClr val="FFFF00"/>
                </a:highlight>
                <a:cs typeface="Calibri"/>
              </a:rPr>
              <a:t>Grundkurs</a:t>
            </a:r>
          </a:p>
          <a:p>
            <a:r>
              <a:rPr lang="sv-SE" dirty="0">
                <a:highlight>
                  <a:srgbClr val="FFFF00"/>
                </a:highlight>
                <a:cs typeface="Calibri"/>
              </a:rPr>
              <a:t>Barn och Ungdom 1</a:t>
            </a:r>
          </a:p>
          <a:p>
            <a:r>
              <a:rPr lang="sv-SE" dirty="0">
                <a:highlight>
                  <a:srgbClr val="FFFF00"/>
                </a:highlight>
                <a:cs typeface="Calibri"/>
              </a:rPr>
              <a:t>Målvakt 1</a:t>
            </a:r>
          </a:p>
          <a:p>
            <a:endParaRPr lang="sv-SE" dirty="0">
              <a:highlight>
                <a:srgbClr val="FFFF00"/>
              </a:highlight>
              <a:cs typeface="Calibri"/>
            </a:endParaRPr>
          </a:p>
          <a:p>
            <a:r>
              <a:rPr lang="sv-SE" dirty="0">
                <a:highlight>
                  <a:srgbClr val="FFFF00"/>
                </a:highlight>
                <a:cs typeface="Calibri"/>
              </a:rPr>
              <a:t>Malin efterfrågar föreningarnas utbildningsplan</a:t>
            </a:r>
          </a:p>
        </p:txBody>
      </p:sp>
    </p:spTree>
    <p:extLst>
      <p:ext uri="{BB962C8B-B14F-4D97-AF65-F5344CB8AC3E}">
        <p14:creationId xmlns:p14="http://schemas.microsoft.com/office/powerpoint/2010/main" val="1012237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Handlingsplanen – sammanfattning 23/24</a:t>
            </a:r>
            <a:br>
              <a:rPr lang="sv-SE" dirty="0"/>
            </a:br>
            <a:endParaRPr lang="sv-SE" dirty="0"/>
          </a:p>
        </p:txBody>
      </p:sp>
      <p:sp>
        <p:nvSpPr>
          <p:cNvPr id="3" name="Platshållare för innehåll 2"/>
          <p:cNvSpPr>
            <a:spLocks noGrp="1"/>
          </p:cNvSpPr>
          <p:nvPr>
            <p:ph idx="1"/>
          </p:nvPr>
        </p:nvSpPr>
        <p:spPr>
          <a:xfrm>
            <a:off x="838200" y="1391478"/>
            <a:ext cx="10515600" cy="4785485"/>
          </a:xfrm>
        </p:spPr>
        <p:txBody>
          <a:bodyPr vert="horz" lIns="91440" tIns="45720" rIns="91440" bIns="45720" rtlCol="0" anchor="t">
            <a:normAutofit/>
          </a:bodyPr>
          <a:lstStyle/>
          <a:p>
            <a:pPr marL="0" indent="0">
              <a:buNone/>
            </a:pPr>
            <a:r>
              <a:rPr lang="sv-SE" dirty="0">
                <a:highlight>
                  <a:srgbClr val="FFFF00"/>
                </a:highlight>
              </a:rPr>
              <a:t>Förändringar 23/24</a:t>
            </a:r>
          </a:p>
          <a:p>
            <a:r>
              <a:rPr lang="sv-SE" dirty="0">
                <a:highlight>
                  <a:srgbClr val="FFFF00"/>
                </a:highlight>
              </a:rPr>
              <a:t>Tävling</a:t>
            </a:r>
            <a:endParaRPr lang="sv-SE" dirty="0">
              <a:highlight>
                <a:srgbClr val="FFFF00"/>
              </a:highlight>
              <a:cs typeface="Calibri"/>
            </a:endParaRPr>
          </a:p>
          <a:p>
            <a:pPr lvl="1"/>
            <a:r>
              <a:rPr lang="sv-SE" dirty="0"/>
              <a:t>Ungdomsserier administreras av regionförbundet</a:t>
            </a:r>
            <a:endParaRPr lang="sv-SE" dirty="0">
              <a:cs typeface="Calibri"/>
            </a:endParaRPr>
          </a:p>
          <a:p>
            <a:pPr lvl="1"/>
            <a:r>
              <a:rPr lang="sv-SE" dirty="0"/>
              <a:t>Tävlingsansvarig i respektive distrikt – sitter med i regionförbundets TK</a:t>
            </a:r>
            <a:endParaRPr lang="sv-SE" dirty="0">
              <a:cs typeface="Calibri"/>
            </a:endParaRPr>
          </a:p>
          <a:p>
            <a:pPr lvl="1"/>
            <a:r>
              <a:rPr lang="sv-SE" dirty="0"/>
              <a:t>Gemensamma Tävlings/Seriebestämmelser</a:t>
            </a:r>
            <a:endParaRPr lang="sv-SE" dirty="0">
              <a:cs typeface="Calibri"/>
            </a:endParaRPr>
          </a:p>
          <a:p>
            <a:pPr lvl="1"/>
            <a:r>
              <a:rPr lang="sv-SE" dirty="0"/>
              <a:t>TSM/OVR support</a:t>
            </a:r>
            <a:endParaRPr lang="sv-SE" dirty="0">
              <a:cs typeface="Calibri"/>
            </a:endParaRPr>
          </a:p>
          <a:p>
            <a:pPr lvl="1"/>
            <a:r>
              <a:rPr lang="sv-SE" dirty="0"/>
              <a:t>Seriemöten</a:t>
            </a:r>
            <a:endParaRPr lang="sv-SE" dirty="0">
              <a:cs typeface="Calibri"/>
            </a:endParaRPr>
          </a:p>
          <a:p>
            <a:r>
              <a:rPr lang="sv-SE" dirty="0">
                <a:highlight>
                  <a:srgbClr val="FFFF00"/>
                </a:highlight>
              </a:rPr>
              <a:t>Förslag – Disciplin</a:t>
            </a:r>
            <a:endParaRPr lang="sv-SE" dirty="0">
              <a:highlight>
                <a:srgbClr val="FFFF00"/>
              </a:highlight>
              <a:cs typeface="Calibri"/>
            </a:endParaRPr>
          </a:p>
          <a:p>
            <a:pPr lvl="1"/>
            <a:r>
              <a:rPr lang="sv-SE" dirty="0"/>
              <a:t>Gemensam disciplinkommitté </a:t>
            </a:r>
            <a:r>
              <a:rPr lang="sv-SE" dirty="0">
                <a:solidFill>
                  <a:srgbClr val="FF0000"/>
                </a:solidFill>
              </a:rPr>
              <a:t>(Frågan behöver utredas)</a:t>
            </a:r>
            <a:endParaRPr lang="sv-SE" dirty="0">
              <a:solidFill>
                <a:srgbClr val="FF0000"/>
              </a:solidFill>
              <a:cs typeface="Calibri"/>
            </a:endParaRPr>
          </a:p>
          <a:p>
            <a:pPr lvl="1"/>
            <a:r>
              <a:rPr lang="sv-SE" dirty="0"/>
              <a:t>Tjänsteperson på HK administrerar disciplinärenden</a:t>
            </a:r>
            <a:endParaRPr lang="sv-SE" dirty="0">
              <a:cs typeface="Calibri"/>
            </a:endParaRPr>
          </a:p>
        </p:txBody>
      </p:sp>
    </p:spTree>
    <p:extLst>
      <p:ext uri="{BB962C8B-B14F-4D97-AF65-F5344CB8AC3E}">
        <p14:creationId xmlns:p14="http://schemas.microsoft.com/office/powerpoint/2010/main" val="412384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Organisation tävling regionförbund</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6993849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Rounded Corners 4">
            <a:extLst>
              <a:ext uri="{FF2B5EF4-FFF2-40B4-BE49-F238E27FC236}">
                <a16:creationId xmlns:a16="http://schemas.microsoft.com/office/drawing/2014/main" id="{20D32F3B-B67A-489B-A493-0623F8F237C8}"/>
              </a:ext>
            </a:extLst>
          </p:cNvPr>
          <p:cNvSpPr/>
          <p:nvPr/>
        </p:nvSpPr>
        <p:spPr>
          <a:xfrm>
            <a:off x="372140" y="1520456"/>
            <a:ext cx="11483162" cy="4351338"/>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TextBox 5">
            <a:extLst>
              <a:ext uri="{FF2B5EF4-FFF2-40B4-BE49-F238E27FC236}">
                <a16:creationId xmlns:a16="http://schemas.microsoft.com/office/drawing/2014/main" id="{530DA5DA-011F-4B8C-A954-8FE507731414}"/>
              </a:ext>
            </a:extLst>
          </p:cNvPr>
          <p:cNvSpPr txBox="1"/>
          <p:nvPr/>
        </p:nvSpPr>
        <p:spPr>
          <a:xfrm>
            <a:off x="838200" y="1655044"/>
            <a:ext cx="2245242" cy="646331"/>
          </a:xfrm>
          <a:prstGeom prst="rect">
            <a:avLst/>
          </a:prstGeom>
          <a:noFill/>
        </p:spPr>
        <p:txBody>
          <a:bodyPr wrap="square" rtlCol="0">
            <a:spAutoFit/>
          </a:bodyPr>
          <a:lstStyle/>
          <a:p>
            <a:r>
              <a:rPr lang="sv-SE" dirty="0"/>
              <a:t>RFIV Tävlingskommitté</a:t>
            </a:r>
          </a:p>
        </p:txBody>
      </p:sp>
    </p:spTree>
    <p:extLst>
      <p:ext uri="{BB962C8B-B14F-4D97-AF65-F5344CB8AC3E}">
        <p14:creationId xmlns:p14="http://schemas.microsoft.com/office/powerpoint/2010/main" val="76932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41034" y="223095"/>
            <a:ext cx="11267161" cy="6013358"/>
          </a:xfrm>
        </p:spPr>
        <p:txBody>
          <a:bodyPr vert="horz" lIns="91440" tIns="45720" rIns="91440" bIns="45720" rtlCol="0" anchor="t">
            <a:normAutofit/>
          </a:bodyPr>
          <a:lstStyle/>
          <a:p>
            <a:pPr algn="l"/>
            <a:r>
              <a:rPr lang="sv-SE" sz="2000" b="1" dirty="0"/>
              <a:t>Övergripande  - Distriktsstyrelsens uppgifter i ny modell</a:t>
            </a:r>
          </a:p>
          <a:p>
            <a:pPr algn="l"/>
            <a:r>
              <a:rPr lang="sv-SE" sz="2000" dirty="0"/>
              <a:t>Distriktsstyrelsen fortsätter att spela en central roll genom att:</a:t>
            </a:r>
          </a:p>
          <a:p>
            <a:pPr algn="l"/>
            <a:r>
              <a:rPr lang="sv-SE" sz="2000" dirty="0"/>
              <a:t> </a:t>
            </a:r>
            <a:endParaRPr lang="sv-SE" sz="2000" dirty="0">
              <a:cs typeface="Calibri"/>
            </a:endParaRPr>
          </a:p>
          <a:p>
            <a:pPr algn="l"/>
            <a:r>
              <a:rPr lang="sv-SE" sz="2000" dirty="0"/>
              <a:t>• </a:t>
            </a:r>
            <a:r>
              <a:rPr lang="sv-SE" sz="2000" dirty="0">
                <a:highlight>
                  <a:srgbClr val="FFFF00"/>
                </a:highlight>
              </a:rPr>
              <a:t>regelbundet möta föreningarna i distriktet </a:t>
            </a:r>
            <a:r>
              <a:rPr lang="sv-SE" sz="2000" dirty="0"/>
              <a:t>och </a:t>
            </a:r>
            <a:r>
              <a:rPr lang="sv-SE" sz="2000" dirty="0">
                <a:highlight>
                  <a:srgbClr val="FFFF00"/>
                </a:highlight>
              </a:rPr>
              <a:t>företräda dem i aktuella sammanhang </a:t>
            </a:r>
            <a:r>
              <a:rPr lang="sv-SE" sz="2000" dirty="0"/>
              <a:t>och </a:t>
            </a:r>
            <a:r>
              <a:rPr lang="sv-SE" sz="2000" dirty="0">
                <a:highlight>
                  <a:srgbClr val="FFFF00"/>
                </a:highlight>
              </a:rPr>
              <a:t>upprätthålla goda kontakter med RFIV, SIF, DF, kommuner och lokala intressenter</a:t>
            </a:r>
          </a:p>
          <a:p>
            <a:pPr algn="l"/>
            <a:endParaRPr lang="sv-SE" sz="2000" dirty="0">
              <a:cs typeface="Calibri"/>
            </a:endParaRPr>
          </a:p>
          <a:p>
            <a:pPr algn="l"/>
            <a:r>
              <a:rPr lang="sv-SE" sz="2000" dirty="0"/>
              <a:t>• </a:t>
            </a:r>
            <a:r>
              <a:rPr lang="sv-SE" sz="2000" dirty="0">
                <a:highlight>
                  <a:srgbClr val="FFFF00"/>
                </a:highlight>
              </a:rPr>
              <a:t>utser ledamöter till regionstyrelsen </a:t>
            </a:r>
            <a:r>
              <a:rPr lang="sv-SE" sz="2000" dirty="0"/>
              <a:t>och </a:t>
            </a:r>
            <a:r>
              <a:rPr lang="sv-SE" sz="2000" dirty="0">
                <a:highlight>
                  <a:srgbClr val="FFFF00"/>
                </a:highlight>
              </a:rPr>
              <a:t>disciplinkommitté </a:t>
            </a:r>
            <a:r>
              <a:rPr lang="sv-SE" sz="2000" dirty="0"/>
              <a:t>i den mån distriktsmötet inte fattat beslut om dessa </a:t>
            </a:r>
          </a:p>
          <a:p>
            <a:pPr algn="l"/>
            <a:endParaRPr lang="sv-SE" sz="2000" dirty="0">
              <a:cs typeface="Calibri"/>
            </a:endParaRPr>
          </a:p>
          <a:p>
            <a:pPr algn="l"/>
            <a:r>
              <a:rPr lang="sv-SE" sz="2000" dirty="0"/>
              <a:t>• </a:t>
            </a:r>
            <a:r>
              <a:rPr lang="sv-SE" sz="2000" dirty="0">
                <a:highlight>
                  <a:srgbClr val="FFFF00"/>
                </a:highlight>
              </a:rPr>
              <a:t>utse representanter </a:t>
            </a:r>
            <a:r>
              <a:rPr lang="sv-SE" sz="2000" dirty="0"/>
              <a:t>till </a:t>
            </a:r>
            <a:r>
              <a:rPr lang="sv-SE" sz="2000" dirty="0">
                <a:highlight>
                  <a:srgbClr val="FFFF00"/>
                </a:highlight>
              </a:rPr>
              <a:t>verksamhetskommittéer i regionförbundet </a:t>
            </a:r>
            <a:r>
              <a:rPr lang="sv-SE" sz="2000" dirty="0"/>
              <a:t>samt </a:t>
            </a:r>
            <a:r>
              <a:rPr lang="sv-SE" sz="2000" dirty="0">
                <a:highlight>
                  <a:srgbClr val="FFFF00"/>
                </a:highlight>
              </a:rPr>
              <a:t>följa arbetet </a:t>
            </a:r>
            <a:r>
              <a:rPr lang="sv-SE" sz="2000" dirty="0"/>
              <a:t>i </a:t>
            </a:r>
            <a:r>
              <a:rPr lang="sv-SE" sz="2000" dirty="0">
                <a:highlight>
                  <a:srgbClr val="FFFF00"/>
                </a:highlight>
              </a:rPr>
              <a:t>hockeykontoret</a:t>
            </a:r>
            <a:r>
              <a:rPr lang="sv-SE" sz="2000" dirty="0"/>
              <a:t> och </a:t>
            </a:r>
            <a:r>
              <a:rPr lang="sv-SE" sz="2000" dirty="0">
                <a:highlight>
                  <a:srgbClr val="FFFF00"/>
                </a:highlight>
              </a:rPr>
              <a:t>kommittéer</a:t>
            </a:r>
            <a:r>
              <a:rPr lang="sv-SE" sz="2000" dirty="0"/>
              <a:t> för </a:t>
            </a:r>
            <a:r>
              <a:rPr lang="sv-SE" sz="2000" dirty="0">
                <a:highlight>
                  <a:srgbClr val="FFFF00"/>
                </a:highlight>
              </a:rPr>
              <a:t>förankring</a:t>
            </a:r>
            <a:r>
              <a:rPr lang="sv-SE" sz="2000" dirty="0"/>
              <a:t> i egen distriktsstyrelse.</a:t>
            </a:r>
          </a:p>
          <a:p>
            <a:pPr algn="l"/>
            <a:endParaRPr lang="sv-SE" sz="2000" dirty="0">
              <a:cs typeface="Calibri"/>
            </a:endParaRPr>
          </a:p>
          <a:p>
            <a:pPr algn="l"/>
            <a:r>
              <a:rPr lang="sv-SE" sz="2000" dirty="0"/>
              <a:t>• </a:t>
            </a:r>
            <a:r>
              <a:rPr lang="sv-SE" sz="2000" dirty="0">
                <a:highlight>
                  <a:srgbClr val="FFFF00"/>
                </a:highlight>
              </a:rPr>
              <a:t>bevakar och driver distriktsvisa- </a:t>
            </a:r>
            <a:r>
              <a:rPr lang="sv-SE" sz="2000" dirty="0"/>
              <a:t>och </a:t>
            </a:r>
            <a:r>
              <a:rPr lang="sv-SE" sz="2000" dirty="0">
                <a:highlight>
                  <a:srgbClr val="FFFF00"/>
                </a:highlight>
              </a:rPr>
              <a:t>lokala idrottspolitiska frågor </a:t>
            </a:r>
            <a:r>
              <a:rPr lang="sv-SE" sz="2000" dirty="0"/>
              <a:t>med stöd av hockeykontoret och </a:t>
            </a:r>
            <a:r>
              <a:rPr lang="sv-SE" sz="2000" dirty="0">
                <a:highlight>
                  <a:srgbClr val="FFFF00"/>
                </a:highlight>
              </a:rPr>
              <a:t>tillsammans/ i samverkan med distriktets föreningar</a:t>
            </a:r>
            <a:r>
              <a:rPr lang="sv-SE" sz="2000" dirty="0"/>
              <a:t>.</a:t>
            </a:r>
          </a:p>
          <a:p>
            <a:pPr algn="l"/>
            <a:endParaRPr lang="sv-SE" sz="2000" dirty="0">
              <a:cs typeface="Calibri"/>
            </a:endParaRPr>
          </a:p>
        </p:txBody>
      </p:sp>
    </p:spTree>
    <p:extLst>
      <p:ext uri="{BB962C8B-B14F-4D97-AF65-F5344CB8AC3E}">
        <p14:creationId xmlns:p14="http://schemas.microsoft.com/office/powerpoint/2010/main" val="44850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5DB37E61-6F74-35E5-9584-05D51E413061}"/>
              </a:ext>
            </a:extLst>
          </p:cNvPr>
          <p:cNvSpPr txBox="1"/>
          <p:nvPr/>
        </p:nvSpPr>
        <p:spPr>
          <a:xfrm>
            <a:off x="423333" y="524932"/>
            <a:ext cx="11319934" cy="5570756"/>
          </a:xfrm>
          <a:prstGeom prst="rect">
            <a:avLst/>
          </a:prstGeom>
          <a:noFill/>
        </p:spPr>
        <p:txBody>
          <a:bodyPr wrap="square">
            <a:spAutoFit/>
          </a:bodyPr>
          <a:lstStyle/>
          <a:p>
            <a:pPr algn="l"/>
            <a:r>
              <a:rPr lang="sv-SE" sz="2400" b="1" dirty="0"/>
              <a:t>Övergripande  - Distriktsstyrelsens uppgifter i ny modell…fortsättning…</a:t>
            </a:r>
          </a:p>
          <a:p>
            <a:pPr algn="l"/>
            <a:endParaRPr lang="sv-SE" sz="1800" dirty="0"/>
          </a:p>
          <a:p>
            <a:pPr algn="l"/>
            <a:r>
              <a:rPr lang="sv-SE" sz="1800" dirty="0"/>
              <a:t>Distriktsstyrelsen fortsätter att spela en central roll genom att: </a:t>
            </a:r>
          </a:p>
          <a:p>
            <a:pPr algn="l"/>
            <a:endParaRPr lang="sv-SE" sz="1800" dirty="0">
              <a:cs typeface="Calibri"/>
            </a:endParaRPr>
          </a:p>
          <a:p>
            <a:pPr algn="l"/>
            <a:endParaRPr lang="sv-SE" sz="1800" dirty="0">
              <a:cs typeface="Calibri"/>
            </a:endParaRPr>
          </a:p>
          <a:p>
            <a:pPr algn="l"/>
            <a:r>
              <a:rPr lang="sv-SE" sz="2000" dirty="0">
                <a:highlight>
                  <a:srgbClr val="FFFF00"/>
                </a:highlight>
              </a:rPr>
              <a:t>• ge indata </a:t>
            </a:r>
            <a:r>
              <a:rPr lang="sv-SE" sz="2000" dirty="0"/>
              <a:t>till hockeykontoret över särskilda förhållanden i distriktet samt </a:t>
            </a:r>
            <a:r>
              <a:rPr lang="sv-SE" sz="2000" dirty="0">
                <a:highlight>
                  <a:srgbClr val="FFFF00"/>
                </a:highlight>
              </a:rPr>
              <a:t>upprätthålla en aktuell lägesbild </a:t>
            </a:r>
            <a:r>
              <a:rPr lang="sv-SE" sz="2000" dirty="0"/>
              <a:t>över </a:t>
            </a:r>
            <a:r>
              <a:rPr lang="sv-SE" sz="2000" dirty="0">
                <a:highlight>
                  <a:srgbClr val="FFFF00"/>
                </a:highlight>
              </a:rPr>
              <a:t>de behov av stöd-, och utveckling </a:t>
            </a:r>
            <a:r>
              <a:rPr lang="sv-SE" sz="2000" dirty="0"/>
              <a:t>som finns i föreningarna</a:t>
            </a:r>
          </a:p>
          <a:p>
            <a:pPr algn="l"/>
            <a:endParaRPr lang="sv-SE" sz="2000" dirty="0">
              <a:cs typeface="Calibri"/>
            </a:endParaRPr>
          </a:p>
          <a:p>
            <a:pPr algn="l"/>
            <a:r>
              <a:rPr lang="sv-SE" sz="2000" dirty="0"/>
              <a:t>• förbereda och </a:t>
            </a:r>
            <a:r>
              <a:rPr lang="sv-SE" sz="2000" dirty="0">
                <a:highlight>
                  <a:srgbClr val="FFFF00"/>
                </a:highlight>
              </a:rPr>
              <a:t>delta med distriktslag i TV-pucken </a:t>
            </a:r>
            <a:r>
              <a:rPr lang="sv-SE" sz="2000" dirty="0"/>
              <a:t>för tjejer och killar.</a:t>
            </a:r>
          </a:p>
          <a:p>
            <a:pPr algn="l"/>
            <a:endParaRPr lang="sv-SE" sz="2000" dirty="0"/>
          </a:p>
          <a:p>
            <a:pPr algn="l"/>
            <a:endParaRPr lang="sv-SE" sz="2000" dirty="0"/>
          </a:p>
          <a:p>
            <a:pPr algn="l"/>
            <a:r>
              <a:rPr lang="sv-SE" sz="2000" dirty="0"/>
              <a:t>• utifrån särskilt definierade behov i </a:t>
            </a:r>
            <a:r>
              <a:rPr lang="sv-SE" sz="2000" dirty="0">
                <a:highlight>
                  <a:srgbClr val="FFFF00"/>
                </a:highlight>
              </a:rPr>
              <a:t>egna distriktet bemanna arbetsgrupper </a:t>
            </a:r>
            <a:r>
              <a:rPr lang="sv-SE" sz="2000" dirty="0"/>
              <a:t>och utse kontaktpersoner i distrikten som kan jobba i nära samverkan med Regionförbundets hockeykontot och kommittéer. (ex. vara föreningsutveckling, domarfrågor, rekrytering anläggning)</a:t>
            </a:r>
          </a:p>
          <a:p>
            <a:pPr algn="l"/>
            <a:endParaRPr lang="sv-SE" sz="2000" dirty="0">
              <a:cs typeface="Calibri"/>
            </a:endParaRPr>
          </a:p>
          <a:p>
            <a:pPr algn="l"/>
            <a:endParaRPr lang="sv-SE" sz="2000" dirty="0">
              <a:cs typeface="Calibri"/>
            </a:endParaRPr>
          </a:p>
          <a:p>
            <a:pPr algn="l"/>
            <a:r>
              <a:rPr lang="sv-SE" sz="2000" dirty="0"/>
              <a:t>• på </a:t>
            </a:r>
            <a:r>
              <a:rPr lang="sv-SE" sz="2000" dirty="0">
                <a:highlight>
                  <a:srgbClr val="FFFF00"/>
                </a:highlight>
              </a:rPr>
              <a:t>distriktsmötet föredra regionens verksamhetsberättelse </a:t>
            </a:r>
            <a:r>
              <a:rPr lang="sv-SE" sz="2000" dirty="0"/>
              <a:t>med särskilt fokus på resultat och utveckling inom eget distrikt.</a:t>
            </a:r>
          </a:p>
        </p:txBody>
      </p:sp>
    </p:spTree>
    <p:extLst>
      <p:ext uri="{BB962C8B-B14F-4D97-AF65-F5344CB8AC3E}">
        <p14:creationId xmlns:p14="http://schemas.microsoft.com/office/powerpoint/2010/main" val="949298626"/>
      </p:ext>
    </p:extLst>
  </p:cSld>
  <p:clrMapOvr>
    <a:masterClrMapping/>
  </p:clrMapOvr>
</p:sld>
</file>

<file path=ppt/theme/theme1.xml><?xml version="1.0" encoding="utf-8"?>
<a:theme xmlns:a="http://schemas.openxmlformats.org/drawingml/2006/main" name="Rregion Väst">
  <a:themeElements>
    <a:clrScheme name="Custom 1">
      <a:dk1>
        <a:srgbClr val="000066"/>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region Väst" id="{22786786-3E71-4BA6-B185-348CA223EB78}" vid="{6137D2B8-A799-475F-8B99-4FC80490ED8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056622069FCE4A9821F8733E2BC6E1" ma:contentTypeVersion="4" ma:contentTypeDescription="Create a new document." ma:contentTypeScope="" ma:versionID="e303bb026e2f1bc4825b4438fceffe84">
  <xsd:schema xmlns:xsd="http://www.w3.org/2001/XMLSchema" xmlns:xs="http://www.w3.org/2001/XMLSchema" xmlns:p="http://schemas.microsoft.com/office/2006/metadata/properties" xmlns:ns2="acf6cf1e-9269-4fe1-8bff-1324591a5112" xmlns:ns3="106739d2-72e2-4cb4-b073-a79a813ba1fb" targetNamespace="http://schemas.microsoft.com/office/2006/metadata/properties" ma:root="true" ma:fieldsID="f297042047c37b90fd3b420d80cfa187" ns2:_="" ns3:_="">
    <xsd:import namespace="acf6cf1e-9269-4fe1-8bff-1324591a5112"/>
    <xsd:import namespace="106739d2-72e2-4cb4-b073-a79a813ba1f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f6cf1e-9269-4fe1-8bff-1324591a51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6739d2-72e2-4cb4-b073-a79a813ba1f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06739d2-72e2-4cb4-b073-a79a813ba1fb">
      <UserInfo>
        <DisplayName>Fredrik Molander</DisplayName>
        <AccountId>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49B530-4434-40F9-A94E-737AF0661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f6cf1e-9269-4fe1-8bff-1324591a5112"/>
    <ds:schemaRef ds:uri="106739d2-72e2-4cb4-b073-a79a813ba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BC76D-F374-4CEB-A56D-D5DAA41F9F1E}">
  <ds:schemaRefs>
    <ds:schemaRef ds:uri="http://purl.org/dc/term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106739d2-72e2-4cb4-b073-a79a813ba1fb"/>
    <ds:schemaRef ds:uri="http://purl.org/dc/elements/1.1/"/>
    <ds:schemaRef ds:uri="http://schemas.microsoft.com/office/infopath/2007/PartnerControls"/>
    <ds:schemaRef ds:uri="acf6cf1e-9269-4fe1-8bff-1324591a5112"/>
    <ds:schemaRef ds:uri="http://purl.org/dc/dcmitype/"/>
  </ds:schemaRefs>
</ds:datastoreItem>
</file>

<file path=customXml/itemProps3.xml><?xml version="1.0" encoding="utf-8"?>
<ds:datastoreItem xmlns:ds="http://schemas.openxmlformats.org/officeDocument/2006/customXml" ds:itemID="{51E97C4F-6F37-40D0-A475-61E089D19038}">
  <ds:schemaRefs>
    <ds:schemaRef ds:uri="http://schemas.microsoft.com/sharepoint/v3/contenttype/forms"/>
  </ds:schemaRefs>
</ds:datastoreItem>
</file>

<file path=docMetadata/LabelInfo.xml><?xml version="1.0" encoding="utf-8"?>
<clbl:labelList xmlns:clbl="http://schemas.microsoft.com/office/2020/mipLabelMetadata">
  <clbl:label id="{e58707db-cea7-4907-92d1-cf323291762b}" enabled="1" method="Standard" siteId="{e11cbe9c-f680-44b9-9d42-d705f740b888}" contentBits="0" removed="0"/>
</clbl:labelList>
</file>

<file path=docProps/app.xml><?xml version="1.0" encoding="utf-8"?>
<Properties xmlns="http://schemas.openxmlformats.org/officeDocument/2006/extended-properties" xmlns:vt="http://schemas.openxmlformats.org/officeDocument/2006/docPropsVTypes">
  <Template>Rregion Väst</Template>
  <TotalTime>3444</TotalTime>
  <Words>1103</Words>
  <Application>Microsoft Office PowerPoint</Application>
  <PresentationFormat>Bredbild</PresentationFormat>
  <Paragraphs>291</Paragraphs>
  <Slides>18</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18</vt:i4>
      </vt:variant>
    </vt:vector>
  </HeadingPairs>
  <TitlesOfParts>
    <vt:vector size="22" baseType="lpstr">
      <vt:lpstr>Arial</vt:lpstr>
      <vt:lpstr>Calibri</vt:lpstr>
      <vt:lpstr>Calibri Light</vt:lpstr>
      <vt:lpstr>Rregion Väst</vt:lpstr>
      <vt:lpstr>PowerPoint-presentation</vt:lpstr>
      <vt:lpstr>Underlag för dialog SDF</vt:lpstr>
      <vt:lpstr>Incitamentsmodellen</vt:lpstr>
      <vt:lpstr>Verksamheten Distrikt/Regionförbund 22-25</vt:lpstr>
      <vt:lpstr>Utbildningsverksamheten</vt:lpstr>
      <vt:lpstr>Handlingsplanen – sammanfattning 23/24 </vt:lpstr>
      <vt:lpstr>Organisation tävling regionförbund</vt:lpstr>
      <vt:lpstr>PowerPoint-presentation</vt:lpstr>
      <vt:lpstr>PowerPoint-presentation</vt:lpstr>
      <vt:lpstr>Arbetsområden för SDF i ny modell 23/24</vt:lpstr>
      <vt:lpstr>Tävlingsverksamhet i distriktet </vt:lpstr>
      <vt:lpstr>Funktionärsverksamhet- behov av utredning</vt:lpstr>
      <vt:lpstr>Resultat 21/22</vt:lpstr>
      <vt:lpstr>Ekonomiska förutsättningar Dalarna</vt:lpstr>
      <vt:lpstr>Prognos för säsongen 23/24 </vt:lpstr>
      <vt:lpstr>Arbetsgång för presentation av ny modell</vt:lpstr>
      <vt:lpstr>PowerPoint-presentation</vt:lpstr>
      <vt:lpstr>PowerPoint-presentation</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Nilsson Lars</dc:creator>
  <cp:lastModifiedBy>Dalarnas Ishockeyförbund</cp:lastModifiedBy>
  <cp:revision>107</cp:revision>
  <cp:lastPrinted>2023-02-16T13:23:41Z</cp:lastPrinted>
  <dcterms:created xsi:type="dcterms:W3CDTF">2022-09-16T07:56:44Z</dcterms:created>
  <dcterms:modified xsi:type="dcterms:W3CDTF">2023-03-30T07:48:38Z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0x01010066056622069FCE4A9821F8733E2BC6E1</vt:lpwstr>
  </property>
</Properties>
</file>