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64" r:id="rId2"/>
    <p:sldId id="263" r:id="rId3"/>
    <p:sldId id="296" r:id="rId4"/>
    <p:sldId id="268" r:id="rId5"/>
    <p:sldId id="300" r:id="rId6"/>
    <p:sldId id="302" r:id="rId7"/>
    <p:sldId id="282" r:id="rId8"/>
    <p:sldId id="297" r:id="rId9"/>
    <p:sldId id="298" r:id="rId10"/>
    <p:sldId id="301" r:id="rId11"/>
    <p:sldId id="299" r:id="rId12"/>
    <p:sldId id="265" r:id="rId13"/>
    <p:sldId id="271" r:id="rId14"/>
    <p:sldId id="270" r:id="rId15"/>
    <p:sldId id="258" r:id="rId16"/>
    <p:sldId id="259" r:id="rId17"/>
    <p:sldId id="261" r:id="rId18"/>
    <p:sldId id="273" r:id="rId19"/>
    <p:sldId id="272" r:id="rId20"/>
    <p:sldId id="279" r:id="rId21"/>
    <p:sldId id="275" r:id="rId22"/>
    <p:sldId id="274" r:id="rId23"/>
    <p:sldId id="293" r:id="rId24"/>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6" autoAdjust="0"/>
    <p:restoredTop sz="94660"/>
  </p:normalViewPr>
  <p:slideViewPr>
    <p:cSldViewPr snapToGrid="0">
      <p:cViewPr varScale="1">
        <p:scale>
          <a:sx n="72" d="100"/>
          <a:sy n="72" d="100"/>
        </p:scale>
        <p:origin x="57" y="4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_rels/data4.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rawing4.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F1D5565-13E6-49A6-AAD9-9EE1C482453F}" type="doc">
      <dgm:prSet loTypeId="urn:microsoft.com/office/officeart/2005/8/layout/cycle5" loCatId="cycle" qsTypeId="urn:microsoft.com/office/officeart/2005/8/quickstyle/simple1" qsCatId="simple" csTypeId="urn:microsoft.com/office/officeart/2005/8/colors/accent1_2" csCatId="accent1"/>
      <dgm:spPr/>
      <dgm:t>
        <a:bodyPr/>
        <a:lstStyle/>
        <a:p>
          <a:endParaRPr lang="en-US"/>
        </a:p>
      </dgm:t>
    </dgm:pt>
    <dgm:pt modelId="{D84EFC6F-3831-4FB6-83D4-8CB6E4B57535}">
      <dgm:prSet/>
      <dgm:spPr/>
      <dgm:t>
        <a:bodyPr/>
        <a:lstStyle/>
        <a:p>
          <a:r>
            <a:rPr lang="en-US" dirty="0" err="1"/>
            <a:t>Utan</a:t>
          </a:r>
          <a:r>
            <a:rPr lang="en-US" dirty="0"/>
            <a:t> vision: </a:t>
          </a:r>
          <a:r>
            <a:rPr lang="en-US" dirty="0" err="1"/>
            <a:t>ingen</a:t>
          </a:r>
          <a:r>
            <a:rPr lang="en-US" dirty="0"/>
            <a:t> </a:t>
          </a:r>
          <a:r>
            <a:rPr lang="en-US" dirty="0" err="1"/>
            <a:t>tro</a:t>
          </a:r>
          <a:r>
            <a:rPr lang="en-US" dirty="0"/>
            <a:t> </a:t>
          </a:r>
        </a:p>
      </dgm:t>
    </dgm:pt>
    <dgm:pt modelId="{B263B340-ACCF-4653-B11C-FFEA3CDDA5D3}" type="parTrans" cxnId="{9E0D126B-5DB3-4ADB-87AF-F434ABCD0622}">
      <dgm:prSet/>
      <dgm:spPr/>
      <dgm:t>
        <a:bodyPr/>
        <a:lstStyle/>
        <a:p>
          <a:endParaRPr lang="en-US"/>
        </a:p>
      </dgm:t>
    </dgm:pt>
    <dgm:pt modelId="{E7A08C75-1031-4F7D-96B3-9D926CF02F80}" type="sibTrans" cxnId="{9E0D126B-5DB3-4ADB-87AF-F434ABCD0622}">
      <dgm:prSet/>
      <dgm:spPr/>
      <dgm:t>
        <a:bodyPr/>
        <a:lstStyle/>
        <a:p>
          <a:endParaRPr lang="en-US"/>
        </a:p>
      </dgm:t>
    </dgm:pt>
    <dgm:pt modelId="{D88EBD12-0152-4E6A-90C9-65A159812351}">
      <dgm:prSet/>
      <dgm:spPr/>
      <dgm:t>
        <a:bodyPr/>
        <a:lstStyle/>
        <a:p>
          <a:r>
            <a:rPr lang="en-US"/>
            <a:t>Utan tro: inget hopp </a:t>
          </a:r>
        </a:p>
      </dgm:t>
    </dgm:pt>
    <dgm:pt modelId="{B4493BFA-9BBB-4B13-82A1-A72350673753}" type="parTrans" cxnId="{A5131395-B559-45E7-9721-6370C7C57C1E}">
      <dgm:prSet/>
      <dgm:spPr/>
      <dgm:t>
        <a:bodyPr/>
        <a:lstStyle/>
        <a:p>
          <a:endParaRPr lang="en-US"/>
        </a:p>
      </dgm:t>
    </dgm:pt>
    <dgm:pt modelId="{FB601FAB-5C87-4321-BBFB-485D3948B603}" type="sibTrans" cxnId="{A5131395-B559-45E7-9721-6370C7C57C1E}">
      <dgm:prSet/>
      <dgm:spPr/>
      <dgm:t>
        <a:bodyPr/>
        <a:lstStyle/>
        <a:p>
          <a:endParaRPr lang="en-US"/>
        </a:p>
      </dgm:t>
    </dgm:pt>
    <dgm:pt modelId="{E6592671-09CF-483F-A867-172D95E38BDC}">
      <dgm:prSet/>
      <dgm:spPr/>
      <dgm:t>
        <a:bodyPr/>
        <a:lstStyle/>
        <a:p>
          <a:r>
            <a:rPr lang="en-US"/>
            <a:t>Utan hopp: ingen energi </a:t>
          </a:r>
        </a:p>
      </dgm:t>
    </dgm:pt>
    <dgm:pt modelId="{4DC2E527-47DE-4559-8085-3B6573981FF6}" type="parTrans" cxnId="{07872A8B-FEA1-45BC-AF24-3CFB4EA01189}">
      <dgm:prSet/>
      <dgm:spPr/>
      <dgm:t>
        <a:bodyPr/>
        <a:lstStyle/>
        <a:p>
          <a:endParaRPr lang="en-US"/>
        </a:p>
      </dgm:t>
    </dgm:pt>
    <dgm:pt modelId="{E0E07296-8433-4A95-8D43-AC64D0F50BBF}" type="sibTrans" cxnId="{07872A8B-FEA1-45BC-AF24-3CFB4EA01189}">
      <dgm:prSet/>
      <dgm:spPr/>
      <dgm:t>
        <a:bodyPr/>
        <a:lstStyle/>
        <a:p>
          <a:endParaRPr lang="en-US"/>
        </a:p>
      </dgm:t>
    </dgm:pt>
    <dgm:pt modelId="{795FF386-A9F8-46FB-B6D6-34F5BF9598F2}">
      <dgm:prSet/>
      <dgm:spPr/>
      <dgm:t>
        <a:bodyPr/>
        <a:lstStyle/>
        <a:p>
          <a:r>
            <a:rPr lang="en-US"/>
            <a:t>Utan energi: enkla/korta lösningar, fler konflikter, mer problem </a:t>
          </a:r>
        </a:p>
      </dgm:t>
    </dgm:pt>
    <dgm:pt modelId="{A79263B5-C571-46E7-9119-C9FD70732DC9}" type="parTrans" cxnId="{CE7B152C-234D-404D-BA99-B83CB72817AA}">
      <dgm:prSet/>
      <dgm:spPr/>
      <dgm:t>
        <a:bodyPr/>
        <a:lstStyle/>
        <a:p>
          <a:endParaRPr lang="en-US"/>
        </a:p>
      </dgm:t>
    </dgm:pt>
    <dgm:pt modelId="{C02D5234-11D8-428B-AD1B-B3BE8B86EE85}" type="sibTrans" cxnId="{CE7B152C-234D-404D-BA99-B83CB72817AA}">
      <dgm:prSet/>
      <dgm:spPr/>
      <dgm:t>
        <a:bodyPr/>
        <a:lstStyle/>
        <a:p>
          <a:endParaRPr lang="en-US"/>
        </a:p>
      </dgm:t>
    </dgm:pt>
    <dgm:pt modelId="{29129CD6-94EC-44DA-B019-BAB2D961188E}">
      <dgm:prSet/>
      <dgm:spPr/>
      <dgm:t>
        <a:bodyPr/>
        <a:lstStyle/>
        <a:p>
          <a:r>
            <a:rPr lang="en-US"/>
            <a:t>Mer problem: sämre fantasi (stress, trötthet, mönster, impulser)  </a:t>
          </a:r>
        </a:p>
      </dgm:t>
    </dgm:pt>
    <dgm:pt modelId="{0CDCCD96-3642-4693-A110-C9116B549870}" type="parTrans" cxnId="{CF522410-66C5-4D87-866B-148DFDECC7AB}">
      <dgm:prSet/>
      <dgm:spPr/>
      <dgm:t>
        <a:bodyPr/>
        <a:lstStyle/>
        <a:p>
          <a:endParaRPr lang="en-US"/>
        </a:p>
      </dgm:t>
    </dgm:pt>
    <dgm:pt modelId="{FD44738C-C706-41EC-ADA9-BF2765216E95}" type="sibTrans" cxnId="{CF522410-66C5-4D87-866B-148DFDECC7AB}">
      <dgm:prSet/>
      <dgm:spPr/>
      <dgm:t>
        <a:bodyPr/>
        <a:lstStyle/>
        <a:p>
          <a:endParaRPr lang="en-US"/>
        </a:p>
      </dgm:t>
    </dgm:pt>
    <dgm:pt modelId="{27C3C3EA-5332-4BA4-8161-9AF0E2988BBA}" type="pres">
      <dgm:prSet presAssocID="{FF1D5565-13E6-49A6-AAD9-9EE1C482453F}" presName="cycle" presStyleCnt="0">
        <dgm:presLayoutVars>
          <dgm:dir/>
          <dgm:resizeHandles val="exact"/>
        </dgm:presLayoutVars>
      </dgm:prSet>
      <dgm:spPr/>
    </dgm:pt>
    <dgm:pt modelId="{CEA9F4DD-D9DB-42CF-B147-CA6F6CDC9EFC}" type="pres">
      <dgm:prSet presAssocID="{D84EFC6F-3831-4FB6-83D4-8CB6E4B57535}" presName="node" presStyleLbl="node1" presStyleIdx="0" presStyleCnt="5">
        <dgm:presLayoutVars>
          <dgm:bulletEnabled val="1"/>
        </dgm:presLayoutVars>
      </dgm:prSet>
      <dgm:spPr/>
    </dgm:pt>
    <dgm:pt modelId="{17409A58-5D30-494E-A18C-5659048A7A79}" type="pres">
      <dgm:prSet presAssocID="{D84EFC6F-3831-4FB6-83D4-8CB6E4B57535}" presName="spNode" presStyleCnt="0"/>
      <dgm:spPr/>
    </dgm:pt>
    <dgm:pt modelId="{DAA1614D-DB03-4340-959B-A7E63711B89E}" type="pres">
      <dgm:prSet presAssocID="{E7A08C75-1031-4F7D-96B3-9D926CF02F80}" presName="sibTrans" presStyleLbl="sibTrans1D1" presStyleIdx="0" presStyleCnt="5"/>
      <dgm:spPr/>
    </dgm:pt>
    <dgm:pt modelId="{4EF9CEC3-1354-45FC-8127-13F5187AAE2A}" type="pres">
      <dgm:prSet presAssocID="{D88EBD12-0152-4E6A-90C9-65A159812351}" presName="node" presStyleLbl="node1" presStyleIdx="1" presStyleCnt="5">
        <dgm:presLayoutVars>
          <dgm:bulletEnabled val="1"/>
        </dgm:presLayoutVars>
      </dgm:prSet>
      <dgm:spPr/>
    </dgm:pt>
    <dgm:pt modelId="{7D958EA7-6F6A-48BA-B7D1-29DC0BC54B25}" type="pres">
      <dgm:prSet presAssocID="{D88EBD12-0152-4E6A-90C9-65A159812351}" presName="spNode" presStyleCnt="0"/>
      <dgm:spPr/>
    </dgm:pt>
    <dgm:pt modelId="{D46DA67A-390E-43CF-B3B8-B0740D429D41}" type="pres">
      <dgm:prSet presAssocID="{FB601FAB-5C87-4321-BBFB-485D3948B603}" presName="sibTrans" presStyleLbl="sibTrans1D1" presStyleIdx="1" presStyleCnt="5"/>
      <dgm:spPr/>
    </dgm:pt>
    <dgm:pt modelId="{1FE3E48C-8391-4A2A-B411-34805D7B7F7A}" type="pres">
      <dgm:prSet presAssocID="{E6592671-09CF-483F-A867-172D95E38BDC}" presName="node" presStyleLbl="node1" presStyleIdx="2" presStyleCnt="5">
        <dgm:presLayoutVars>
          <dgm:bulletEnabled val="1"/>
        </dgm:presLayoutVars>
      </dgm:prSet>
      <dgm:spPr/>
    </dgm:pt>
    <dgm:pt modelId="{A24BE21A-4656-4340-BEA4-B7E33E2E2DF6}" type="pres">
      <dgm:prSet presAssocID="{E6592671-09CF-483F-A867-172D95E38BDC}" presName="spNode" presStyleCnt="0"/>
      <dgm:spPr/>
    </dgm:pt>
    <dgm:pt modelId="{13649E84-9725-42E0-B133-A2F609572362}" type="pres">
      <dgm:prSet presAssocID="{E0E07296-8433-4A95-8D43-AC64D0F50BBF}" presName="sibTrans" presStyleLbl="sibTrans1D1" presStyleIdx="2" presStyleCnt="5"/>
      <dgm:spPr/>
    </dgm:pt>
    <dgm:pt modelId="{449AE453-9379-4316-AE78-6ECA3B438201}" type="pres">
      <dgm:prSet presAssocID="{795FF386-A9F8-46FB-B6D6-34F5BF9598F2}" presName="node" presStyleLbl="node1" presStyleIdx="3" presStyleCnt="5">
        <dgm:presLayoutVars>
          <dgm:bulletEnabled val="1"/>
        </dgm:presLayoutVars>
      </dgm:prSet>
      <dgm:spPr/>
    </dgm:pt>
    <dgm:pt modelId="{DF633A8F-891B-45DB-840F-E3A7B7AE3CA7}" type="pres">
      <dgm:prSet presAssocID="{795FF386-A9F8-46FB-B6D6-34F5BF9598F2}" presName="spNode" presStyleCnt="0"/>
      <dgm:spPr/>
    </dgm:pt>
    <dgm:pt modelId="{A74F5B55-3009-424E-8EB5-3839355CEE6E}" type="pres">
      <dgm:prSet presAssocID="{C02D5234-11D8-428B-AD1B-B3BE8B86EE85}" presName="sibTrans" presStyleLbl="sibTrans1D1" presStyleIdx="3" presStyleCnt="5"/>
      <dgm:spPr/>
    </dgm:pt>
    <dgm:pt modelId="{35A30586-1D4B-4EA4-AE75-CC00BCE61A43}" type="pres">
      <dgm:prSet presAssocID="{29129CD6-94EC-44DA-B019-BAB2D961188E}" presName="node" presStyleLbl="node1" presStyleIdx="4" presStyleCnt="5">
        <dgm:presLayoutVars>
          <dgm:bulletEnabled val="1"/>
        </dgm:presLayoutVars>
      </dgm:prSet>
      <dgm:spPr/>
    </dgm:pt>
    <dgm:pt modelId="{85E11115-525A-4812-AEF9-F5E19A48FB56}" type="pres">
      <dgm:prSet presAssocID="{29129CD6-94EC-44DA-B019-BAB2D961188E}" presName="spNode" presStyleCnt="0"/>
      <dgm:spPr/>
    </dgm:pt>
    <dgm:pt modelId="{EC416F25-D07F-4DED-98ED-A8F25EA03F3D}" type="pres">
      <dgm:prSet presAssocID="{FD44738C-C706-41EC-ADA9-BF2765216E95}" presName="sibTrans" presStyleLbl="sibTrans1D1" presStyleIdx="4" presStyleCnt="5"/>
      <dgm:spPr/>
    </dgm:pt>
  </dgm:ptLst>
  <dgm:cxnLst>
    <dgm:cxn modelId="{CF522410-66C5-4D87-866B-148DFDECC7AB}" srcId="{FF1D5565-13E6-49A6-AAD9-9EE1C482453F}" destId="{29129CD6-94EC-44DA-B019-BAB2D961188E}" srcOrd="4" destOrd="0" parTransId="{0CDCCD96-3642-4693-A110-C9116B549870}" sibTransId="{FD44738C-C706-41EC-ADA9-BF2765216E95}"/>
    <dgm:cxn modelId="{CC8DAE20-8957-4A54-80B1-EFF16D753860}" type="presOf" srcId="{FB601FAB-5C87-4321-BBFB-485D3948B603}" destId="{D46DA67A-390E-43CF-B3B8-B0740D429D41}" srcOrd="0" destOrd="0" presId="urn:microsoft.com/office/officeart/2005/8/layout/cycle5"/>
    <dgm:cxn modelId="{CE7B152C-234D-404D-BA99-B83CB72817AA}" srcId="{FF1D5565-13E6-49A6-AAD9-9EE1C482453F}" destId="{795FF386-A9F8-46FB-B6D6-34F5BF9598F2}" srcOrd="3" destOrd="0" parTransId="{A79263B5-C571-46E7-9119-C9FD70732DC9}" sibTransId="{C02D5234-11D8-428B-AD1B-B3BE8B86EE85}"/>
    <dgm:cxn modelId="{EBBA532F-BE19-432B-84BC-B99C9EB2382A}" type="presOf" srcId="{FD44738C-C706-41EC-ADA9-BF2765216E95}" destId="{EC416F25-D07F-4DED-98ED-A8F25EA03F3D}" srcOrd="0" destOrd="0" presId="urn:microsoft.com/office/officeart/2005/8/layout/cycle5"/>
    <dgm:cxn modelId="{F0560E3A-A053-411C-93C5-9EE44F7FB89E}" type="presOf" srcId="{E6592671-09CF-483F-A867-172D95E38BDC}" destId="{1FE3E48C-8391-4A2A-B411-34805D7B7F7A}" srcOrd="0" destOrd="0" presId="urn:microsoft.com/office/officeart/2005/8/layout/cycle5"/>
    <dgm:cxn modelId="{9E0D126B-5DB3-4ADB-87AF-F434ABCD0622}" srcId="{FF1D5565-13E6-49A6-AAD9-9EE1C482453F}" destId="{D84EFC6F-3831-4FB6-83D4-8CB6E4B57535}" srcOrd="0" destOrd="0" parTransId="{B263B340-ACCF-4653-B11C-FFEA3CDDA5D3}" sibTransId="{E7A08C75-1031-4F7D-96B3-9D926CF02F80}"/>
    <dgm:cxn modelId="{12A80681-9678-4EF4-99A5-4BA0B499F2D0}" type="presOf" srcId="{D84EFC6F-3831-4FB6-83D4-8CB6E4B57535}" destId="{CEA9F4DD-D9DB-42CF-B147-CA6F6CDC9EFC}" srcOrd="0" destOrd="0" presId="urn:microsoft.com/office/officeart/2005/8/layout/cycle5"/>
    <dgm:cxn modelId="{07872A8B-FEA1-45BC-AF24-3CFB4EA01189}" srcId="{FF1D5565-13E6-49A6-AAD9-9EE1C482453F}" destId="{E6592671-09CF-483F-A867-172D95E38BDC}" srcOrd="2" destOrd="0" parTransId="{4DC2E527-47DE-4559-8085-3B6573981FF6}" sibTransId="{E0E07296-8433-4A95-8D43-AC64D0F50BBF}"/>
    <dgm:cxn modelId="{A5131395-B559-45E7-9721-6370C7C57C1E}" srcId="{FF1D5565-13E6-49A6-AAD9-9EE1C482453F}" destId="{D88EBD12-0152-4E6A-90C9-65A159812351}" srcOrd="1" destOrd="0" parTransId="{B4493BFA-9BBB-4B13-82A1-A72350673753}" sibTransId="{FB601FAB-5C87-4321-BBFB-485D3948B603}"/>
    <dgm:cxn modelId="{1633A1B9-CC72-4878-AA27-2DFB723B8B20}" type="presOf" srcId="{E0E07296-8433-4A95-8D43-AC64D0F50BBF}" destId="{13649E84-9725-42E0-B133-A2F609572362}" srcOrd="0" destOrd="0" presId="urn:microsoft.com/office/officeart/2005/8/layout/cycle5"/>
    <dgm:cxn modelId="{451CB8CE-3C76-40C7-BEBB-9741F721D7E6}" type="presOf" srcId="{D88EBD12-0152-4E6A-90C9-65A159812351}" destId="{4EF9CEC3-1354-45FC-8127-13F5187AAE2A}" srcOrd="0" destOrd="0" presId="urn:microsoft.com/office/officeart/2005/8/layout/cycle5"/>
    <dgm:cxn modelId="{14F8D9D0-0210-425A-9E26-4D170635409E}" type="presOf" srcId="{29129CD6-94EC-44DA-B019-BAB2D961188E}" destId="{35A30586-1D4B-4EA4-AE75-CC00BCE61A43}" srcOrd="0" destOrd="0" presId="urn:microsoft.com/office/officeart/2005/8/layout/cycle5"/>
    <dgm:cxn modelId="{74A552D6-1D11-4488-B158-02DFA496FDA6}" type="presOf" srcId="{795FF386-A9F8-46FB-B6D6-34F5BF9598F2}" destId="{449AE453-9379-4316-AE78-6ECA3B438201}" srcOrd="0" destOrd="0" presId="urn:microsoft.com/office/officeart/2005/8/layout/cycle5"/>
    <dgm:cxn modelId="{94B856D8-008D-41A0-95C8-664CB0364E1C}" type="presOf" srcId="{C02D5234-11D8-428B-AD1B-B3BE8B86EE85}" destId="{A74F5B55-3009-424E-8EB5-3839355CEE6E}" srcOrd="0" destOrd="0" presId="urn:microsoft.com/office/officeart/2005/8/layout/cycle5"/>
    <dgm:cxn modelId="{7255D7D9-4FA3-4EF7-B0A6-0F2AD76E3F0D}" type="presOf" srcId="{E7A08C75-1031-4F7D-96B3-9D926CF02F80}" destId="{DAA1614D-DB03-4340-959B-A7E63711B89E}" srcOrd="0" destOrd="0" presId="urn:microsoft.com/office/officeart/2005/8/layout/cycle5"/>
    <dgm:cxn modelId="{DF3CC2F1-8AFC-42BE-8D65-2B5F6C7D6BF3}" type="presOf" srcId="{FF1D5565-13E6-49A6-AAD9-9EE1C482453F}" destId="{27C3C3EA-5332-4BA4-8161-9AF0E2988BBA}" srcOrd="0" destOrd="0" presId="urn:microsoft.com/office/officeart/2005/8/layout/cycle5"/>
    <dgm:cxn modelId="{C01A4AD8-F8A5-4646-ACCC-94A68DE44DF4}" type="presParOf" srcId="{27C3C3EA-5332-4BA4-8161-9AF0E2988BBA}" destId="{CEA9F4DD-D9DB-42CF-B147-CA6F6CDC9EFC}" srcOrd="0" destOrd="0" presId="urn:microsoft.com/office/officeart/2005/8/layout/cycle5"/>
    <dgm:cxn modelId="{87D92C5F-7153-499E-A9E4-9756619B19FC}" type="presParOf" srcId="{27C3C3EA-5332-4BA4-8161-9AF0E2988BBA}" destId="{17409A58-5D30-494E-A18C-5659048A7A79}" srcOrd="1" destOrd="0" presId="urn:microsoft.com/office/officeart/2005/8/layout/cycle5"/>
    <dgm:cxn modelId="{88E517AD-ED7D-44EC-AAF9-5959CA0925F6}" type="presParOf" srcId="{27C3C3EA-5332-4BA4-8161-9AF0E2988BBA}" destId="{DAA1614D-DB03-4340-959B-A7E63711B89E}" srcOrd="2" destOrd="0" presId="urn:microsoft.com/office/officeart/2005/8/layout/cycle5"/>
    <dgm:cxn modelId="{F894920B-0D0D-4972-B18E-AB3C6993DA2B}" type="presParOf" srcId="{27C3C3EA-5332-4BA4-8161-9AF0E2988BBA}" destId="{4EF9CEC3-1354-45FC-8127-13F5187AAE2A}" srcOrd="3" destOrd="0" presId="urn:microsoft.com/office/officeart/2005/8/layout/cycle5"/>
    <dgm:cxn modelId="{B3690514-7F03-495B-A128-861431EA2F58}" type="presParOf" srcId="{27C3C3EA-5332-4BA4-8161-9AF0E2988BBA}" destId="{7D958EA7-6F6A-48BA-B7D1-29DC0BC54B25}" srcOrd="4" destOrd="0" presId="urn:microsoft.com/office/officeart/2005/8/layout/cycle5"/>
    <dgm:cxn modelId="{3A989D97-57C4-436F-BA40-9639172F701A}" type="presParOf" srcId="{27C3C3EA-5332-4BA4-8161-9AF0E2988BBA}" destId="{D46DA67A-390E-43CF-B3B8-B0740D429D41}" srcOrd="5" destOrd="0" presId="urn:microsoft.com/office/officeart/2005/8/layout/cycle5"/>
    <dgm:cxn modelId="{FB51324E-4328-4EF8-9C0F-145FD15B9292}" type="presParOf" srcId="{27C3C3EA-5332-4BA4-8161-9AF0E2988BBA}" destId="{1FE3E48C-8391-4A2A-B411-34805D7B7F7A}" srcOrd="6" destOrd="0" presId="urn:microsoft.com/office/officeart/2005/8/layout/cycle5"/>
    <dgm:cxn modelId="{B6BA1D86-C94F-4DB3-BCA3-B392E41BD467}" type="presParOf" srcId="{27C3C3EA-5332-4BA4-8161-9AF0E2988BBA}" destId="{A24BE21A-4656-4340-BEA4-B7E33E2E2DF6}" srcOrd="7" destOrd="0" presId="urn:microsoft.com/office/officeart/2005/8/layout/cycle5"/>
    <dgm:cxn modelId="{B85974B1-DB9F-4606-A2BB-B061B529E356}" type="presParOf" srcId="{27C3C3EA-5332-4BA4-8161-9AF0E2988BBA}" destId="{13649E84-9725-42E0-B133-A2F609572362}" srcOrd="8" destOrd="0" presId="urn:microsoft.com/office/officeart/2005/8/layout/cycle5"/>
    <dgm:cxn modelId="{1865BB9C-B49E-4F1E-A92F-0B1AE1679D67}" type="presParOf" srcId="{27C3C3EA-5332-4BA4-8161-9AF0E2988BBA}" destId="{449AE453-9379-4316-AE78-6ECA3B438201}" srcOrd="9" destOrd="0" presId="urn:microsoft.com/office/officeart/2005/8/layout/cycle5"/>
    <dgm:cxn modelId="{59036C49-DC1B-417C-AAB1-C14E41FC4B19}" type="presParOf" srcId="{27C3C3EA-5332-4BA4-8161-9AF0E2988BBA}" destId="{DF633A8F-891B-45DB-840F-E3A7B7AE3CA7}" srcOrd="10" destOrd="0" presId="urn:microsoft.com/office/officeart/2005/8/layout/cycle5"/>
    <dgm:cxn modelId="{C0CFA031-9DE8-48AB-B4BA-EEA1B84CF758}" type="presParOf" srcId="{27C3C3EA-5332-4BA4-8161-9AF0E2988BBA}" destId="{A74F5B55-3009-424E-8EB5-3839355CEE6E}" srcOrd="11" destOrd="0" presId="urn:microsoft.com/office/officeart/2005/8/layout/cycle5"/>
    <dgm:cxn modelId="{AD0556A3-D55C-4100-8C73-383620A65ED2}" type="presParOf" srcId="{27C3C3EA-5332-4BA4-8161-9AF0E2988BBA}" destId="{35A30586-1D4B-4EA4-AE75-CC00BCE61A43}" srcOrd="12" destOrd="0" presId="urn:microsoft.com/office/officeart/2005/8/layout/cycle5"/>
    <dgm:cxn modelId="{F9B04C9E-8C65-44C7-9EAC-F833A57A22A0}" type="presParOf" srcId="{27C3C3EA-5332-4BA4-8161-9AF0E2988BBA}" destId="{85E11115-525A-4812-AEF9-F5E19A48FB56}" srcOrd="13" destOrd="0" presId="urn:microsoft.com/office/officeart/2005/8/layout/cycle5"/>
    <dgm:cxn modelId="{E4E09FEB-5F26-4DE1-8F85-F568CE04A623}" type="presParOf" srcId="{27C3C3EA-5332-4BA4-8161-9AF0E2988BBA}" destId="{EC416F25-D07F-4DED-98ED-A8F25EA03F3D}" srcOrd="14"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86255CE-B32D-4EB8-AE5B-22DF243A2559}"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FAD0334B-EDD3-4ED1-B8C5-25BAC1E92240}">
      <dgm:prSet/>
      <dgm:spPr/>
      <dgm:t>
        <a:bodyPr/>
        <a:lstStyle/>
        <a:p>
          <a:r>
            <a:rPr lang="en-US" dirty="0"/>
            <a:t>Ja!</a:t>
          </a:r>
        </a:p>
      </dgm:t>
    </dgm:pt>
    <dgm:pt modelId="{BAF6D381-6D0C-4A21-889C-934621ACEBF9}" type="parTrans" cxnId="{8429D46A-2B3C-423D-9D4C-9A02683EAF2C}">
      <dgm:prSet/>
      <dgm:spPr/>
      <dgm:t>
        <a:bodyPr/>
        <a:lstStyle/>
        <a:p>
          <a:endParaRPr lang="en-US"/>
        </a:p>
      </dgm:t>
    </dgm:pt>
    <dgm:pt modelId="{D5E8E828-6903-4A44-8CA9-FE36C05068C6}" type="sibTrans" cxnId="{8429D46A-2B3C-423D-9D4C-9A02683EAF2C}">
      <dgm:prSet/>
      <dgm:spPr/>
      <dgm:t>
        <a:bodyPr/>
        <a:lstStyle/>
        <a:p>
          <a:endParaRPr lang="en-US"/>
        </a:p>
      </dgm:t>
    </dgm:pt>
    <dgm:pt modelId="{C000C949-7162-499B-BE78-B763684629D3}">
      <dgm:prSet/>
      <dgm:spPr/>
      <dgm:t>
        <a:bodyPr/>
        <a:lstStyle/>
        <a:p>
          <a:r>
            <a:rPr lang="en-US" dirty="0"/>
            <a:t>Ta </a:t>
          </a:r>
          <a:r>
            <a:rPr lang="en-US" dirty="0" err="1"/>
            <a:t>reda</a:t>
          </a:r>
          <a:r>
            <a:rPr lang="en-US" dirty="0"/>
            <a:t> </a:t>
          </a:r>
          <a:r>
            <a:rPr lang="en-US" dirty="0" err="1"/>
            <a:t>på</a:t>
          </a:r>
          <a:r>
            <a:rPr lang="en-US" dirty="0"/>
            <a:t> </a:t>
          </a:r>
          <a:r>
            <a:rPr lang="en-US" dirty="0" err="1"/>
            <a:t>orsaker</a:t>
          </a:r>
          <a:r>
            <a:rPr lang="en-US" dirty="0"/>
            <a:t>: </a:t>
          </a:r>
          <a:r>
            <a:rPr lang="en-US" dirty="0" err="1"/>
            <a:t>varför</a:t>
          </a:r>
          <a:r>
            <a:rPr lang="en-US" dirty="0"/>
            <a:t> ser det </a:t>
          </a:r>
          <a:r>
            <a:rPr lang="en-US" dirty="0" err="1"/>
            <a:t>ut</a:t>
          </a:r>
          <a:r>
            <a:rPr lang="en-US" dirty="0"/>
            <a:t> </a:t>
          </a:r>
          <a:r>
            <a:rPr lang="en-US" dirty="0" err="1"/>
            <a:t>som</a:t>
          </a:r>
          <a:r>
            <a:rPr lang="en-US" dirty="0"/>
            <a:t> det </a:t>
          </a:r>
          <a:r>
            <a:rPr lang="en-US" dirty="0" err="1"/>
            <a:t>gör</a:t>
          </a:r>
          <a:r>
            <a:rPr lang="en-US" dirty="0"/>
            <a:t>?  </a:t>
          </a:r>
        </a:p>
      </dgm:t>
    </dgm:pt>
    <dgm:pt modelId="{D18B623C-BBC3-4E12-9581-D9B8CBEF39E1}" type="parTrans" cxnId="{1EAB9EB6-A0D8-4A95-B8B2-310BA5B9EA56}">
      <dgm:prSet/>
      <dgm:spPr/>
      <dgm:t>
        <a:bodyPr/>
        <a:lstStyle/>
        <a:p>
          <a:endParaRPr lang="en-US"/>
        </a:p>
      </dgm:t>
    </dgm:pt>
    <dgm:pt modelId="{879B0B41-3B26-4AFD-9417-838A0C2A992F}" type="sibTrans" cxnId="{1EAB9EB6-A0D8-4A95-B8B2-310BA5B9EA56}">
      <dgm:prSet/>
      <dgm:spPr/>
      <dgm:t>
        <a:bodyPr/>
        <a:lstStyle/>
        <a:p>
          <a:endParaRPr lang="en-US"/>
        </a:p>
      </dgm:t>
    </dgm:pt>
    <dgm:pt modelId="{4248183C-8BE1-423E-BBE0-D84C4C220EB8}">
      <dgm:prSet/>
      <dgm:spPr/>
      <dgm:t>
        <a:bodyPr/>
        <a:lstStyle/>
        <a:p>
          <a:r>
            <a:rPr lang="en-US" dirty="0"/>
            <a:t>Ta </a:t>
          </a:r>
          <a:r>
            <a:rPr lang="en-US" dirty="0" err="1"/>
            <a:t>reda</a:t>
          </a:r>
          <a:r>
            <a:rPr lang="en-US" dirty="0"/>
            <a:t> </a:t>
          </a:r>
          <a:r>
            <a:rPr lang="en-US" dirty="0" err="1"/>
            <a:t>på</a:t>
          </a:r>
          <a:r>
            <a:rPr lang="en-US" dirty="0"/>
            <a:t> </a:t>
          </a:r>
          <a:r>
            <a:rPr lang="en-US" dirty="0" err="1"/>
            <a:t>när</a:t>
          </a:r>
          <a:r>
            <a:rPr lang="en-US" dirty="0"/>
            <a:t>, </a:t>
          </a:r>
          <a:r>
            <a:rPr lang="en-US" dirty="0" err="1"/>
            <a:t>hur</a:t>
          </a:r>
          <a:r>
            <a:rPr lang="en-US" dirty="0"/>
            <a:t>, var, </a:t>
          </a:r>
          <a:r>
            <a:rPr lang="en-US" dirty="0" err="1"/>
            <a:t>vem</a:t>
          </a:r>
          <a:r>
            <a:rPr lang="en-US" dirty="0"/>
            <a:t>:</a:t>
          </a:r>
        </a:p>
      </dgm:t>
    </dgm:pt>
    <dgm:pt modelId="{234D2A30-2420-470C-9AB5-0F3F4E6DDDC1}" type="parTrans" cxnId="{50499F1E-B43D-444B-A862-DA2CE441D552}">
      <dgm:prSet/>
      <dgm:spPr/>
      <dgm:t>
        <a:bodyPr/>
        <a:lstStyle/>
        <a:p>
          <a:endParaRPr lang="en-US"/>
        </a:p>
      </dgm:t>
    </dgm:pt>
    <dgm:pt modelId="{1577E79F-667F-4021-8CFB-35BC0515099A}" type="sibTrans" cxnId="{50499F1E-B43D-444B-A862-DA2CE441D552}">
      <dgm:prSet/>
      <dgm:spPr/>
      <dgm:t>
        <a:bodyPr/>
        <a:lstStyle/>
        <a:p>
          <a:endParaRPr lang="en-US"/>
        </a:p>
      </dgm:t>
    </dgm:pt>
    <dgm:pt modelId="{37CDB3C5-0BCA-4C50-BCD2-8934F17DDB9B}">
      <dgm:prSet/>
      <dgm:spPr/>
      <dgm:t>
        <a:bodyPr/>
        <a:lstStyle/>
        <a:p>
          <a:r>
            <a:rPr lang="en-US" dirty="0" err="1"/>
            <a:t>Planera</a:t>
          </a:r>
          <a:r>
            <a:rPr lang="en-US" dirty="0"/>
            <a:t> och </a:t>
          </a:r>
          <a:r>
            <a:rPr lang="en-US" dirty="0" err="1"/>
            <a:t>förebygg</a:t>
          </a:r>
          <a:r>
            <a:rPr lang="en-US" dirty="0"/>
            <a:t> de </a:t>
          </a:r>
          <a:r>
            <a:rPr lang="en-US" i="1" dirty="0" err="1"/>
            <a:t>riktiga</a:t>
          </a:r>
          <a:r>
            <a:rPr lang="en-US" dirty="0"/>
            <a:t> </a:t>
          </a:r>
          <a:r>
            <a:rPr lang="en-US" dirty="0" err="1"/>
            <a:t>problemen</a:t>
          </a:r>
          <a:r>
            <a:rPr lang="en-US" dirty="0"/>
            <a:t> (</a:t>
          </a:r>
          <a:r>
            <a:rPr lang="en-US" dirty="0" err="1"/>
            <a:t>skriv</a:t>
          </a:r>
          <a:r>
            <a:rPr lang="en-US" dirty="0"/>
            <a:t> </a:t>
          </a:r>
          <a:r>
            <a:rPr lang="en-US" dirty="0" err="1"/>
            <a:t>inte</a:t>
          </a:r>
          <a:r>
            <a:rPr lang="en-US" dirty="0"/>
            <a:t> </a:t>
          </a:r>
          <a:r>
            <a:rPr lang="en-US" dirty="0" err="1"/>
            <a:t>ett</a:t>
          </a:r>
          <a:r>
            <a:rPr lang="en-US" dirty="0"/>
            <a:t> till </a:t>
          </a:r>
          <a:r>
            <a:rPr lang="en-US" dirty="0" err="1"/>
            <a:t>dokument</a:t>
          </a:r>
          <a:r>
            <a:rPr lang="en-US" dirty="0"/>
            <a:t>) </a:t>
          </a:r>
        </a:p>
      </dgm:t>
    </dgm:pt>
    <dgm:pt modelId="{2E7271C8-BED0-4C4C-B226-9DFE4142BBE7}" type="parTrans" cxnId="{DDB9EF15-06EC-47AB-8D66-3A1AA1983981}">
      <dgm:prSet/>
      <dgm:spPr/>
      <dgm:t>
        <a:bodyPr/>
        <a:lstStyle/>
        <a:p>
          <a:endParaRPr lang="en-US"/>
        </a:p>
      </dgm:t>
    </dgm:pt>
    <dgm:pt modelId="{707D2BE0-7D17-433C-A014-4E0D0D242E6B}" type="sibTrans" cxnId="{DDB9EF15-06EC-47AB-8D66-3A1AA1983981}">
      <dgm:prSet/>
      <dgm:spPr/>
      <dgm:t>
        <a:bodyPr/>
        <a:lstStyle/>
        <a:p>
          <a:endParaRPr lang="en-US"/>
        </a:p>
      </dgm:t>
    </dgm:pt>
    <dgm:pt modelId="{755A1941-F752-4414-A29E-42805B03F568}">
      <dgm:prSet/>
      <dgm:spPr/>
      <dgm:t>
        <a:bodyPr/>
        <a:lstStyle/>
        <a:p>
          <a:r>
            <a:rPr lang="en-US" dirty="0"/>
            <a:t>Ta </a:t>
          </a:r>
          <a:r>
            <a:rPr lang="en-US" dirty="0" err="1"/>
            <a:t>ett</a:t>
          </a:r>
          <a:r>
            <a:rPr lang="en-US" dirty="0"/>
            <a:t> </a:t>
          </a:r>
          <a:r>
            <a:rPr lang="en-US" dirty="0" err="1"/>
            <a:t>helhetsgrepp</a:t>
          </a:r>
          <a:r>
            <a:rPr lang="en-US" dirty="0"/>
            <a:t> </a:t>
          </a:r>
          <a:r>
            <a:rPr lang="en-US" dirty="0" err="1"/>
            <a:t>utan</a:t>
          </a:r>
          <a:r>
            <a:rPr lang="en-US" dirty="0"/>
            <a:t> </a:t>
          </a:r>
          <a:r>
            <a:rPr lang="en-US" dirty="0" err="1"/>
            <a:t>att</a:t>
          </a:r>
          <a:r>
            <a:rPr lang="en-US" dirty="0"/>
            <a:t> missa </a:t>
          </a:r>
          <a:r>
            <a:rPr lang="en-US" dirty="0" err="1"/>
            <a:t>detaljerna</a:t>
          </a:r>
          <a:r>
            <a:rPr lang="en-US" dirty="0"/>
            <a:t> (</a:t>
          </a:r>
          <a:r>
            <a:rPr lang="en-US" dirty="0" err="1"/>
            <a:t>Nobelpris</a:t>
          </a:r>
          <a:r>
            <a:rPr lang="en-US" dirty="0"/>
            <a:t>)                                                                       (</a:t>
          </a:r>
          <a:r>
            <a:rPr lang="en-US" dirty="0" err="1"/>
            <a:t>Föräldrar</a:t>
          </a:r>
          <a:r>
            <a:rPr lang="en-US" dirty="0"/>
            <a:t>, </a:t>
          </a:r>
          <a:r>
            <a:rPr lang="en-US" dirty="0" err="1"/>
            <a:t>ledare</a:t>
          </a:r>
          <a:r>
            <a:rPr lang="en-US" dirty="0"/>
            <a:t>, </a:t>
          </a:r>
          <a:r>
            <a:rPr lang="en-US" dirty="0" err="1"/>
            <a:t>spelare</a:t>
          </a:r>
          <a:r>
            <a:rPr lang="en-US" dirty="0"/>
            <a:t>, </a:t>
          </a:r>
          <a:r>
            <a:rPr lang="en-US" dirty="0" err="1"/>
            <a:t>sociala</a:t>
          </a:r>
          <a:r>
            <a:rPr lang="en-US" dirty="0"/>
            <a:t> media, </a:t>
          </a:r>
          <a:r>
            <a:rPr lang="en-US" dirty="0" err="1"/>
            <a:t>utbildning</a:t>
          </a:r>
          <a:r>
            <a:rPr lang="en-US" dirty="0"/>
            <a:t>, </a:t>
          </a:r>
          <a:r>
            <a:rPr lang="en-US" dirty="0" err="1"/>
            <a:t>uppföljning</a:t>
          </a:r>
          <a:r>
            <a:rPr lang="en-US" dirty="0"/>
            <a:t>, matcher, </a:t>
          </a:r>
          <a:r>
            <a:rPr lang="en-US" dirty="0" err="1"/>
            <a:t>träning</a:t>
          </a:r>
          <a:r>
            <a:rPr lang="en-US" dirty="0"/>
            <a:t>, </a:t>
          </a:r>
          <a:r>
            <a:rPr lang="en-US" dirty="0" err="1"/>
            <a:t>möten</a:t>
          </a:r>
          <a:r>
            <a:rPr lang="en-US" dirty="0"/>
            <a:t> etc.)</a:t>
          </a:r>
        </a:p>
      </dgm:t>
    </dgm:pt>
    <dgm:pt modelId="{F5AC4720-B60C-48BA-94EF-8B27E9DD342F}" type="parTrans" cxnId="{8802BF7E-0CE0-4789-B7B6-B9EB6AD3DA06}">
      <dgm:prSet/>
      <dgm:spPr/>
      <dgm:t>
        <a:bodyPr/>
        <a:lstStyle/>
        <a:p>
          <a:endParaRPr lang="en-US"/>
        </a:p>
      </dgm:t>
    </dgm:pt>
    <dgm:pt modelId="{9B0596DA-52AE-4770-B7C2-B18FD5D6B884}" type="sibTrans" cxnId="{8802BF7E-0CE0-4789-B7B6-B9EB6AD3DA06}">
      <dgm:prSet/>
      <dgm:spPr/>
      <dgm:t>
        <a:bodyPr/>
        <a:lstStyle/>
        <a:p>
          <a:endParaRPr lang="en-US"/>
        </a:p>
      </dgm:t>
    </dgm:pt>
    <dgm:pt modelId="{AD57F0BF-40E3-434F-A18E-41E2FD14274E}">
      <dgm:prSet/>
      <dgm:spPr/>
      <dgm:t>
        <a:bodyPr/>
        <a:lstStyle/>
        <a:p>
          <a:r>
            <a:rPr lang="en-US"/>
            <a:t>Skapa ett nytt varför i lagen och hos spelare – förhåll er till det! Alltid! </a:t>
          </a:r>
        </a:p>
      </dgm:t>
    </dgm:pt>
    <dgm:pt modelId="{497CA71B-4433-4DF4-862F-5EC0A9AAC51C}" type="parTrans" cxnId="{2575FCD6-D303-4932-830C-35855BE6EF99}">
      <dgm:prSet/>
      <dgm:spPr/>
      <dgm:t>
        <a:bodyPr/>
        <a:lstStyle/>
        <a:p>
          <a:endParaRPr lang="en-US"/>
        </a:p>
      </dgm:t>
    </dgm:pt>
    <dgm:pt modelId="{0D4F98C5-0450-448C-8814-291644EC1D73}" type="sibTrans" cxnId="{2575FCD6-D303-4932-830C-35855BE6EF99}">
      <dgm:prSet/>
      <dgm:spPr/>
      <dgm:t>
        <a:bodyPr/>
        <a:lstStyle/>
        <a:p>
          <a:endParaRPr lang="en-US"/>
        </a:p>
      </dgm:t>
    </dgm:pt>
    <dgm:pt modelId="{83A8CC1A-FC10-4327-BACF-61AA37CCD7B8}">
      <dgm:prSet/>
      <dgm:spPr/>
      <dgm:t>
        <a:bodyPr/>
        <a:lstStyle/>
        <a:p>
          <a:r>
            <a:rPr lang="en-US"/>
            <a:t>Ge ledare rätt förutsättningar att lyckas – håll dem nära: samtala: följ upp </a:t>
          </a:r>
        </a:p>
      </dgm:t>
    </dgm:pt>
    <dgm:pt modelId="{7B9E6867-0566-424D-8CAB-BEC3E385EB22}" type="parTrans" cxnId="{E7AFCF67-F1A1-4701-A2E6-D686A13E2CF8}">
      <dgm:prSet/>
      <dgm:spPr/>
      <dgm:t>
        <a:bodyPr/>
        <a:lstStyle/>
        <a:p>
          <a:endParaRPr lang="en-US"/>
        </a:p>
      </dgm:t>
    </dgm:pt>
    <dgm:pt modelId="{27049599-0BFC-4E17-8F25-66F7F8D34B01}" type="sibTrans" cxnId="{E7AFCF67-F1A1-4701-A2E6-D686A13E2CF8}">
      <dgm:prSet/>
      <dgm:spPr/>
      <dgm:t>
        <a:bodyPr/>
        <a:lstStyle/>
        <a:p>
          <a:endParaRPr lang="en-US"/>
        </a:p>
      </dgm:t>
    </dgm:pt>
    <dgm:pt modelId="{C52063CA-9501-4901-BD54-7815836FA127}">
      <dgm:prSet/>
      <dgm:spPr/>
      <dgm:t>
        <a:bodyPr/>
        <a:lstStyle/>
        <a:p>
          <a:r>
            <a:rPr lang="en-US" baseline="0" dirty="0"/>
            <a:t> </a:t>
          </a:r>
          <a:endParaRPr lang="en-US" dirty="0"/>
        </a:p>
      </dgm:t>
    </dgm:pt>
    <dgm:pt modelId="{6AD478B3-AA27-465B-A936-A94F45767D48}" type="parTrans" cxnId="{77E896A0-30AF-442B-B316-0019B25BEF36}">
      <dgm:prSet/>
      <dgm:spPr/>
      <dgm:t>
        <a:bodyPr/>
        <a:lstStyle/>
        <a:p>
          <a:endParaRPr lang="en-US"/>
        </a:p>
      </dgm:t>
    </dgm:pt>
    <dgm:pt modelId="{A1440C53-420B-4D6E-B90B-814516BF58EE}" type="sibTrans" cxnId="{77E896A0-30AF-442B-B316-0019B25BEF36}">
      <dgm:prSet/>
      <dgm:spPr/>
      <dgm:t>
        <a:bodyPr/>
        <a:lstStyle/>
        <a:p>
          <a:endParaRPr lang="en-US"/>
        </a:p>
      </dgm:t>
    </dgm:pt>
    <dgm:pt modelId="{B2E4401F-6171-4917-B38E-8B876D7F1A97}" type="pres">
      <dgm:prSet presAssocID="{986255CE-B32D-4EB8-AE5B-22DF243A2559}" presName="vert0" presStyleCnt="0">
        <dgm:presLayoutVars>
          <dgm:dir/>
          <dgm:animOne val="branch"/>
          <dgm:animLvl val="lvl"/>
        </dgm:presLayoutVars>
      </dgm:prSet>
      <dgm:spPr/>
    </dgm:pt>
    <dgm:pt modelId="{0E30BBA5-D1A9-4905-A0A9-F428A803C346}" type="pres">
      <dgm:prSet presAssocID="{FAD0334B-EDD3-4ED1-B8C5-25BAC1E92240}" presName="thickLine" presStyleLbl="alignNode1" presStyleIdx="0" presStyleCnt="1"/>
      <dgm:spPr/>
    </dgm:pt>
    <dgm:pt modelId="{A48C0DB5-B8A1-4B11-BCBA-50B517352347}" type="pres">
      <dgm:prSet presAssocID="{FAD0334B-EDD3-4ED1-B8C5-25BAC1E92240}" presName="horz1" presStyleCnt="0"/>
      <dgm:spPr/>
    </dgm:pt>
    <dgm:pt modelId="{126DB1E9-1146-498D-912F-F6D49B1640E9}" type="pres">
      <dgm:prSet presAssocID="{FAD0334B-EDD3-4ED1-B8C5-25BAC1E92240}" presName="tx1" presStyleLbl="revTx" presStyleIdx="0" presStyleCnt="8"/>
      <dgm:spPr/>
    </dgm:pt>
    <dgm:pt modelId="{02DC01AC-A012-4C91-8B78-0A0D93D5CCB6}" type="pres">
      <dgm:prSet presAssocID="{FAD0334B-EDD3-4ED1-B8C5-25BAC1E92240}" presName="vert1" presStyleCnt="0"/>
      <dgm:spPr/>
    </dgm:pt>
    <dgm:pt modelId="{A159843C-C01C-4A14-A865-11632A3D575F}" type="pres">
      <dgm:prSet presAssocID="{C000C949-7162-499B-BE78-B763684629D3}" presName="vertSpace2a" presStyleCnt="0"/>
      <dgm:spPr/>
    </dgm:pt>
    <dgm:pt modelId="{D78E609B-53CB-412E-A24A-8226E1B809FA}" type="pres">
      <dgm:prSet presAssocID="{C000C949-7162-499B-BE78-B763684629D3}" presName="horz2" presStyleCnt="0"/>
      <dgm:spPr/>
    </dgm:pt>
    <dgm:pt modelId="{62961AF5-238B-4E6E-8E8E-25A60EEB820E}" type="pres">
      <dgm:prSet presAssocID="{C000C949-7162-499B-BE78-B763684629D3}" presName="horzSpace2" presStyleCnt="0"/>
      <dgm:spPr/>
    </dgm:pt>
    <dgm:pt modelId="{5AA4C060-67CE-4A4C-9C5E-0D3DA5660DF7}" type="pres">
      <dgm:prSet presAssocID="{C000C949-7162-499B-BE78-B763684629D3}" presName="tx2" presStyleLbl="revTx" presStyleIdx="1" presStyleCnt="8"/>
      <dgm:spPr/>
    </dgm:pt>
    <dgm:pt modelId="{B0484719-CF77-4496-BA18-ECB0C91BC07D}" type="pres">
      <dgm:prSet presAssocID="{C000C949-7162-499B-BE78-B763684629D3}" presName="vert2" presStyleCnt="0"/>
      <dgm:spPr/>
    </dgm:pt>
    <dgm:pt modelId="{6EBACF7A-D938-4E1E-A274-CE8A440DF41A}" type="pres">
      <dgm:prSet presAssocID="{C000C949-7162-499B-BE78-B763684629D3}" presName="thinLine2b" presStyleLbl="callout" presStyleIdx="0" presStyleCnt="7"/>
      <dgm:spPr/>
    </dgm:pt>
    <dgm:pt modelId="{6A0C4DB6-66FF-44A8-B044-6D7220458445}" type="pres">
      <dgm:prSet presAssocID="{C000C949-7162-499B-BE78-B763684629D3}" presName="vertSpace2b" presStyleCnt="0"/>
      <dgm:spPr/>
    </dgm:pt>
    <dgm:pt modelId="{9BFFFF33-AEF1-4A28-865B-4BF2090F1A24}" type="pres">
      <dgm:prSet presAssocID="{4248183C-8BE1-423E-BBE0-D84C4C220EB8}" presName="horz2" presStyleCnt="0"/>
      <dgm:spPr/>
    </dgm:pt>
    <dgm:pt modelId="{BE3ABD52-621C-4820-9F6F-D5C012C9AABD}" type="pres">
      <dgm:prSet presAssocID="{4248183C-8BE1-423E-BBE0-D84C4C220EB8}" presName="horzSpace2" presStyleCnt="0"/>
      <dgm:spPr/>
    </dgm:pt>
    <dgm:pt modelId="{46410BD4-6B87-4623-A80D-742A29F4086B}" type="pres">
      <dgm:prSet presAssocID="{4248183C-8BE1-423E-BBE0-D84C4C220EB8}" presName="tx2" presStyleLbl="revTx" presStyleIdx="2" presStyleCnt="8"/>
      <dgm:spPr/>
    </dgm:pt>
    <dgm:pt modelId="{CA34623D-F2DA-4D35-85C9-6844BB53EFB9}" type="pres">
      <dgm:prSet presAssocID="{4248183C-8BE1-423E-BBE0-D84C4C220EB8}" presName="vert2" presStyleCnt="0"/>
      <dgm:spPr/>
    </dgm:pt>
    <dgm:pt modelId="{CA87FA00-4AED-46CB-9184-E169234EC4B7}" type="pres">
      <dgm:prSet presAssocID="{4248183C-8BE1-423E-BBE0-D84C4C220EB8}" presName="thinLine2b" presStyleLbl="callout" presStyleIdx="1" presStyleCnt="7"/>
      <dgm:spPr/>
    </dgm:pt>
    <dgm:pt modelId="{74B84DAA-C683-47ED-AB8A-3A3075C8014D}" type="pres">
      <dgm:prSet presAssocID="{4248183C-8BE1-423E-BBE0-D84C4C220EB8}" presName="vertSpace2b" presStyleCnt="0"/>
      <dgm:spPr/>
    </dgm:pt>
    <dgm:pt modelId="{D96691F8-AE08-4AE3-8E85-C7A70B438F69}" type="pres">
      <dgm:prSet presAssocID="{37CDB3C5-0BCA-4C50-BCD2-8934F17DDB9B}" presName="horz2" presStyleCnt="0"/>
      <dgm:spPr/>
    </dgm:pt>
    <dgm:pt modelId="{EC2FDB91-3C64-47A1-8F97-8DDAED9245F4}" type="pres">
      <dgm:prSet presAssocID="{37CDB3C5-0BCA-4C50-BCD2-8934F17DDB9B}" presName="horzSpace2" presStyleCnt="0"/>
      <dgm:spPr/>
    </dgm:pt>
    <dgm:pt modelId="{4712DA0B-CBD6-4AB3-B7A7-327229351C1D}" type="pres">
      <dgm:prSet presAssocID="{37CDB3C5-0BCA-4C50-BCD2-8934F17DDB9B}" presName="tx2" presStyleLbl="revTx" presStyleIdx="3" presStyleCnt="8"/>
      <dgm:spPr/>
    </dgm:pt>
    <dgm:pt modelId="{1587A5AE-9A46-4932-AEFD-02AE78BB8F0A}" type="pres">
      <dgm:prSet presAssocID="{37CDB3C5-0BCA-4C50-BCD2-8934F17DDB9B}" presName="vert2" presStyleCnt="0"/>
      <dgm:spPr/>
    </dgm:pt>
    <dgm:pt modelId="{56424FE9-1CA4-4600-A428-0374A92BEC6D}" type="pres">
      <dgm:prSet presAssocID="{37CDB3C5-0BCA-4C50-BCD2-8934F17DDB9B}" presName="thinLine2b" presStyleLbl="callout" presStyleIdx="2" presStyleCnt="7"/>
      <dgm:spPr/>
    </dgm:pt>
    <dgm:pt modelId="{FC1183F8-B072-4437-906E-96D65C8CF1BC}" type="pres">
      <dgm:prSet presAssocID="{37CDB3C5-0BCA-4C50-BCD2-8934F17DDB9B}" presName="vertSpace2b" presStyleCnt="0"/>
      <dgm:spPr/>
    </dgm:pt>
    <dgm:pt modelId="{C87A140D-4EC0-455D-BC5D-C35AFC231D70}" type="pres">
      <dgm:prSet presAssocID="{755A1941-F752-4414-A29E-42805B03F568}" presName="horz2" presStyleCnt="0"/>
      <dgm:spPr/>
    </dgm:pt>
    <dgm:pt modelId="{B3AFEDB6-7E86-4B40-802A-58D2EF9A6B5F}" type="pres">
      <dgm:prSet presAssocID="{755A1941-F752-4414-A29E-42805B03F568}" presName="horzSpace2" presStyleCnt="0"/>
      <dgm:spPr/>
    </dgm:pt>
    <dgm:pt modelId="{C45519CD-B52F-4FDB-AF73-1C8EFE3AE1C1}" type="pres">
      <dgm:prSet presAssocID="{755A1941-F752-4414-A29E-42805B03F568}" presName="tx2" presStyleLbl="revTx" presStyleIdx="4" presStyleCnt="8"/>
      <dgm:spPr/>
    </dgm:pt>
    <dgm:pt modelId="{EEFCE719-CC62-4B32-AA4C-9B22DEBB6212}" type="pres">
      <dgm:prSet presAssocID="{755A1941-F752-4414-A29E-42805B03F568}" presName="vert2" presStyleCnt="0"/>
      <dgm:spPr/>
    </dgm:pt>
    <dgm:pt modelId="{7A5CCF66-3F3F-40AD-9679-1968C782E4E5}" type="pres">
      <dgm:prSet presAssocID="{755A1941-F752-4414-A29E-42805B03F568}" presName="thinLine2b" presStyleLbl="callout" presStyleIdx="3" presStyleCnt="7"/>
      <dgm:spPr/>
    </dgm:pt>
    <dgm:pt modelId="{916CA5E1-FDE7-41CC-8F95-8C1715877399}" type="pres">
      <dgm:prSet presAssocID="{755A1941-F752-4414-A29E-42805B03F568}" presName="vertSpace2b" presStyleCnt="0"/>
      <dgm:spPr/>
    </dgm:pt>
    <dgm:pt modelId="{502120AF-D4B3-4C61-BD10-D5B66C958892}" type="pres">
      <dgm:prSet presAssocID="{AD57F0BF-40E3-434F-A18E-41E2FD14274E}" presName="horz2" presStyleCnt="0"/>
      <dgm:spPr/>
    </dgm:pt>
    <dgm:pt modelId="{158954D5-3EAB-42FD-85D1-F4F5A3F24F42}" type="pres">
      <dgm:prSet presAssocID="{AD57F0BF-40E3-434F-A18E-41E2FD14274E}" presName="horzSpace2" presStyleCnt="0"/>
      <dgm:spPr/>
    </dgm:pt>
    <dgm:pt modelId="{5847697E-C0B8-4675-860A-8C39DDB530D8}" type="pres">
      <dgm:prSet presAssocID="{AD57F0BF-40E3-434F-A18E-41E2FD14274E}" presName="tx2" presStyleLbl="revTx" presStyleIdx="5" presStyleCnt="8"/>
      <dgm:spPr/>
    </dgm:pt>
    <dgm:pt modelId="{17EC8C7F-1FE0-4839-93A1-A92D51B2C155}" type="pres">
      <dgm:prSet presAssocID="{AD57F0BF-40E3-434F-A18E-41E2FD14274E}" presName="vert2" presStyleCnt="0"/>
      <dgm:spPr/>
    </dgm:pt>
    <dgm:pt modelId="{66D72C2F-CC67-4E3C-933E-F1FA65854947}" type="pres">
      <dgm:prSet presAssocID="{AD57F0BF-40E3-434F-A18E-41E2FD14274E}" presName="thinLine2b" presStyleLbl="callout" presStyleIdx="4" presStyleCnt="7"/>
      <dgm:spPr/>
    </dgm:pt>
    <dgm:pt modelId="{DBB7BE9F-DB27-4BD2-9BCD-82E36DCF35F8}" type="pres">
      <dgm:prSet presAssocID="{AD57F0BF-40E3-434F-A18E-41E2FD14274E}" presName="vertSpace2b" presStyleCnt="0"/>
      <dgm:spPr/>
    </dgm:pt>
    <dgm:pt modelId="{822D1BBC-16AA-43EF-A56B-BA9D7DEFE45B}" type="pres">
      <dgm:prSet presAssocID="{83A8CC1A-FC10-4327-BACF-61AA37CCD7B8}" presName="horz2" presStyleCnt="0"/>
      <dgm:spPr/>
    </dgm:pt>
    <dgm:pt modelId="{72835A23-14C8-44E8-89C3-73B15F5C7B3F}" type="pres">
      <dgm:prSet presAssocID="{83A8CC1A-FC10-4327-BACF-61AA37CCD7B8}" presName="horzSpace2" presStyleCnt="0"/>
      <dgm:spPr/>
    </dgm:pt>
    <dgm:pt modelId="{1ECE33D3-7D7F-4767-BAEC-61CC0F3AA36E}" type="pres">
      <dgm:prSet presAssocID="{83A8CC1A-FC10-4327-BACF-61AA37CCD7B8}" presName="tx2" presStyleLbl="revTx" presStyleIdx="6" presStyleCnt="8"/>
      <dgm:spPr/>
    </dgm:pt>
    <dgm:pt modelId="{3BD57CA1-4BFA-4046-ABD1-D671185337A0}" type="pres">
      <dgm:prSet presAssocID="{83A8CC1A-FC10-4327-BACF-61AA37CCD7B8}" presName="vert2" presStyleCnt="0"/>
      <dgm:spPr/>
    </dgm:pt>
    <dgm:pt modelId="{194C6326-9DC0-403A-A57A-C4F526FEA906}" type="pres">
      <dgm:prSet presAssocID="{83A8CC1A-FC10-4327-BACF-61AA37CCD7B8}" presName="thinLine2b" presStyleLbl="callout" presStyleIdx="5" presStyleCnt="7"/>
      <dgm:spPr/>
    </dgm:pt>
    <dgm:pt modelId="{35989A66-E57F-4FCC-93F6-40035B2A71E1}" type="pres">
      <dgm:prSet presAssocID="{83A8CC1A-FC10-4327-BACF-61AA37CCD7B8}" presName="vertSpace2b" presStyleCnt="0"/>
      <dgm:spPr/>
    </dgm:pt>
    <dgm:pt modelId="{5F28C7A5-6A29-4BAA-9A51-B133F4F4F61E}" type="pres">
      <dgm:prSet presAssocID="{C52063CA-9501-4901-BD54-7815836FA127}" presName="horz2" presStyleCnt="0"/>
      <dgm:spPr/>
    </dgm:pt>
    <dgm:pt modelId="{21C9436A-0581-471A-BB2F-489A8801BD60}" type="pres">
      <dgm:prSet presAssocID="{C52063CA-9501-4901-BD54-7815836FA127}" presName="horzSpace2" presStyleCnt="0"/>
      <dgm:spPr/>
    </dgm:pt>
    <dgm:pt modelId="{F250AB5D-8387-47C5-A6CC-E8831CFCBD92}" type="pres">
      <dgm:prSet presAssocID="{C52063CA-9501-4901-BD54-7815836FA127}" presName="tx2" presStyleLbl="revTx" presStyleIdx="7" presStyleCnt="8"/>
      <dgm:spPr/>
    </dgm:pt>
    <dgm:pt modelId="{40509C4F-299E-4750-B41D-B5EF8268CD24}" type="pres">
      <dgm:prSet presAssocID="{C52063CA-9501-4901-BD54-7815836FA127}" presName="vert2" presStyleCnt="0"/>
      <dgm:spPr/>
    </dgm:pt>
    <dgm:pt modelId="{BFFCFA43-19BE-4B86-A669-DF505746099B}" type="pres">
      <dgm:prSet presAssocID="{C52063CA-9501-4901-BD54-7815836FA127}" presName="thinLine2b" presStyleLbl="callout" presStyleIdx="6" presStyleCnt="7"/>
      <dgm:spPr/>
    </dgm:pt>
    <dgm:pt modelId="{5ECF23DA-831A-40EE-A08E-9750FAF6BAAA}" type="pres">
      <dgm:prSet presAssocID="{C52063CA-9501-4901-BD54-7815836FA127}" presName="vertSpace2b" presStyleCnt="0"/>
      <dgm:spPr/>
    </dgm:pt>
  </dgm:ptLst>
  <dgm:cxnLst>
    <dgm:cxn modelId="{6DA7A80E-5B98-4FE8-B184-8D0CC67C3A0F}" type="presOf" srcId="{C52063CA-9501-4901-BD54-7815836FA127}" destId="{F250AB5D-8387-47C5-A6CC-E8831CFCBD92}" srcOrd="0" destOrd="0" presId="urn:microsoft.com/office/officeart/2008/layout/LinedList"/>
    <dgm:cxn modelId="{DCBB6710-47E5-4086-9EF9-D835EEFE5FA2}" type="presOf" srcId="{83A8CC1A-FC10-4327-BACF-61AA37CCD7B8}" destId="{1ECE33D3-7D7F-4767-BAEC-61CC0F3AA36E}" srcOrd="0" destOrd="0" presId="urn:microsoft.com/office/officeart/2008/layout/LinedList"/>
    <dgm:cxn modelId="{DDB9EF15-06EC-47AB-8D66-3A1AA1983981}" srcId="{FAD0334B-EDD3-4ED1-B8C5-25BAC1E92240}" destId="{37CDB3C5-0BCA-4C50-BCD2-8934F17DDB9B}" srcOrd="2" destOrd="0" parTransId="{2E7271C8-BED0-4C4C-B226-9DFE4142BBE7}" sibTransId="{707D2BE0-7D17-433C-A014-4E0D0D242E6B}"/>
    <dgm:cxn modelId="{50499F1E-B43D-444B-A862-DA2CE441D552}" srcId="{FAD0334B-EDD3-4ED1-B8C5-25BAC1E92240}" destId="{4248183C-8BE1-423E-BBE0-D84C4C220EB8}" srcOrd="1" destOrd="0" parTransId="{234D2A30-2420-470C-9AB5-0F3F4E6DDDC1}" sibTransId="{1577E79F-667F-4021-8CFB-35BC0515099A}"/>
    <dgm:cxn modelId="{631EA825-D098-43A2-8E33-2C07846908F8}" type="presOf" srcId="{C000C949-7162-499B-BE78-B763684629D3}" destId="{5AA4C060-67CE-4A4C-9C5E-0D3DA5660DF7}" srcOrd="0" destOrd="0" presId="urn:microsoft.com/office/officeart/2008/layout/LinedList"/>
    <dgm:cxn modelId="{2C24B127-4506-49EA-9E76-BF7B03FBDF76}" type="presOf" srcId="{37CDB3C5-0BCA-4C50-BCD2-8934F17DDB9B}" destId="{4712DA0B-CBD6-4AB3-B7A7-327229351C1D}" srcOrd="0" destOrd="0" presId="urn:microsoft.com/office/officeart/2008/layout/LinedList"/>
    <dgm:cxn modelId="{7135693D-C40B-469F-854C-DF867CFABC29}" type="presOf" srcId="{AD57F0BF-40E3-434F-A18E-41E2FD14274E}" destId="{5847697E-C0B8-4675-860A-8C39DDB530D8}" srcOrd="0" destOrd="0" presId="urn:microsoft.com/office/officeart/2008/layout/LinedList"/>
    <dgm:cxn modelId="{E7AFCF67-F1A1-4701-A2E6-D686A13E2CF8}" srcId="{FAD0334B-EDD3-4ED1-B8C5-25BAC1E92240}" destId="{83A8CC1A-FC10-4327-BACF-61AA37CCD7B8}" srcOrd="5" destOrd="0" parTransId="{7B9E6867-0566-424D-8CAB-BEC3E385EB22}" sibTransId="{27049599-0BFC-4E17-8F25-66F7F8D34B01}"/>
    <dgm:cxn modelId="{8429D46A-2B3C-423D-9D4C-9A02683EAF2C}" srcId="{986255CE-B32D-4EB8-AE5B-22DF243A2559}" destId="{FAD0334B-EDD3-4ED1-B8C5-25BAC1E92240}" srcOrd="0" destOrd="0" parTransId="{BAF6D381-6D0C-4A21-889C-934621ACEBF9}" sibTransId="{D5E8E828-6903-4A44-8CA9-FE36C05068C6}"/>
    <dgm:cxn modelId="{8802BF7E-0CE0-4789-B7B6-B9EB6AD3DA06}" srcId="{FAD0334B-EDD3-4ED1-B8C5-25BAC1E92240}" destId="{755A1941-F752-4414-A29E-42805B03F568}" srcOrd="3" destOrd="0" parTransId="{F5AC4720-B60C-48BA-94EF-8B27E9DD342F}" sibTransId="{9B0596DA-52AE-4770-B7C2-B18FD5D6B884}"/>
    <dgm:cxn modelId="{2F938882-2F0D-44C3-A438-0207374D60DE}" type="presOf" srcId="{4248183C-8BE1-423E-BBE0-D84C4C220EB8}" destId="{46410BD4-6B87-4623-A80D-742A29F4086B}" srcOrd="0" destOrd="0" presId="urn:microsoft.com/office/officeart/2008/layout/LinedList"/>
    <dgm:cxn modelId="{4C48018C-E7A4-488F-9751-333D693AC91A}" type="presOf" srcId="{FAD0334B-EDD3-4ED1-B8C5-25BAC1E92240}" destId="{126DB1E9-1146-498D-912F-F6D49B1640E9}" srcOrd="0" destOrd="0" presId="urn:microsoft.com/office/officeart/2008/layout/LinedList"/>
    <dgm:cxn modelId="{77E896A0-30AF-442B-B316-0019B25BEF36}" srcId="{FAD0334B-EDD3-4ED1-B8C5-25BAC1E92240}" destId="{C52063CA-9501-4901-BD54-7815836FA127}" srcOrd="6" destOrd="0" parTransId="{6AD478B3-AA27-465B-A936-A94F45767D48}" sibTransId="{A1440C53-420B-4D6E-B90B-814516BF58EE}"/>
    <dgm:cxn modelId="{1EAB9EB6-A0D8-4A95-B8B2-310BA5B9EA56}" srcId="{FAD0334B-EDD3-4ED1-B8C5-25BAC1E92240}" destId="{C000C949-7162-499B-BE78-B763684629D3}" srcOrd="0" destOrd="0" parTransId="{D18B623C-BBC3-4E12-9581-D9B8CBEF39E1}" sibTransId="{879B0B41-3B26-4AFD-9417-838A0C2A992F}"/>
    <dgm:cxn modelId="{1545D5B9-9478-4C75-BB98-4A5D915427C5}" type="presOf" srcId="{986255CE-B32D-4EB8-AE5B-22DF243A2559}" destId="{B2E4401F-6171-4917-B38E-8B876D7F1A97}" srcOrd="0" destOrd="0" presId="urn:microsoft.com/office/officeart/2008/layout/LinedList"/>
    <dgm:cxn modelId="{2575FCD6-D303-4932-830C-35855BE6EF99}" srcId="{FAD0334B-EDD3-4ED1-B8C5-25BAC1E92240}" destId="{AD57F0BF-40E3-434F-A18E-41E2FD14274E}" srcOrd="4" destOrd="0" parTransId="{497CA71B-4433-4DF4-862F-5EC0A9AAC51C}" sibTransId="{0D4F98C5-0450-448C-8814-291644EC1D73}"/>
    <dgm:cxn modelId="{5CB661F3-B3DA-4136-B992-CBD97F797EEF}" type="presOf" srcId="{755A1941-F752-4414-A29E-42805B03F568}" destId="{C45519CD-B52F-4FDB-AF73-1C8EFE3AE1C1}" srcOrd="0" destOrd="0" presId="urn:microsoft.com/office/officeart/2008/layout/LinedList"/>
    <dgm:cxn modelId="{874AFB2D-CA6E-4746-A62F-5F280B036AFC}" type="presParOf" srcId="{B2E4401F-6171-4917-B38E-8B876D7F1A97}" destId="{0E30BBA5-D1A9-4905-A0A9-F428A803C346}" srcOrd="0" destOrd="0" presId="urn:microsoft.com/office/officeart/2008/layout/LinedList"/>
    <dgm:cxn modelId="{05DD0FEE-7D9D-4B49-8C86-E7A1572DEE15}" type="presParOf" srcId="{B2E4401F-6171-4917-B38E-8B876D7F1A97}" destId="{A48C0DB5-B8A1-4B11-BCBA-50B517352347}" srcOrd="1" destOrd="0" presId="urn:microsoft.com/office/officeart/2008/layout/LinedList"/>
    <dgm:cxn modelId="{56326F31-8A92-465B-995D-2F34D141A1A5}" type="presParOf" srcId="{A48C0DB5-B8A1-4B11-BCBA-50B517352347}" destId="{126DB1E9-1146-498D-912F-F6D49B1640E9}" srcOrd="0" destOrd="0" presId="urn:microsoft.com/office/officeart/2008/layout/LinedList"/>
    <dgm:cxn modelId="{86BFAA8A-0C17-4AEC-BE5F-0C5810F58466}" type="presParOf" srcId="{A48C0DB5-B8A1-4B11-BCBA-50B517352347}" destId="{02DC01AC-A012-4C91-8B78-0A0D93D5CCB6}" srcOrd="1" destOrd="0" presId="urn:microsoft.com/office/officeart/2008/layout/LinedList"/>
    <dgm:cxn modelId="{08477AE4-D740-41CA-8DD2-6034E93EE24A}" type="presParOf" srcId="{02DC01AC-A012-4C91-8B78-0A0D93D5CCB6}" destId="{A159843C-C01C-4A14-A865-11632A3D575F}" srcOrd="0" destOrd="0" presId="urn:microsoft.com/office/officeart/2008/layout/LinedList"/>
    <dgm:cxn modelId="{5E31489B-BA94-4513-9AD5-493B66347C09}" type="presParOf" srcId="{02DC01AC-A012-4C91-8B78-0A0D93D5CCB6}" destId="{D78E609B-53CB-412E-A24A-8226E1B809FA}" srcOrd="1" destOrd="0" presId="urn:microsoft.com/office/officeart/2008/layout/LinedList"/>
    <dgm:cxn modelId="{BEEB8CC1-0FFD-47C4-9C4C-1BC63A7F56A8}" type="presParOf" srcId="{D78E609B-53CB-412E-A24A-8226E1B809FA}" destId="{62961AF5-238B-4E6E-8E8E-25A60EEB820E}" srcOrd="0" destOrd="0" presId="urn:microsoft.com/office/officeart/2008/layout/LinedList"/>
    <dgm:cxn modelId="{A5B4691B-D826-4829-84B1-8099FB0B726A}" type="presParOf" srcId="{D78E609B-53CB-412E-A24A-8226E1B809FA}" destId="{5AA4C060-67CE-4A4C-9C5E-0D3DA5660DF7}" srcOrd="1" destOrd="0" presId="urn:microsoft.com/office/officeart/2008/layout/LinedList"/>
    <dgm:cxn modelId="{444D380F-64C8-4596-9A28-65E38CE74DAB}" type="presParOf" srcId="{D78E609B-53CB-412E-A24A-8226E1B809FA}" destId="{B0484719-CF77-4496-BA18-ECB0C91BC07D}" srcOrd="2" destOrd="0" presId="urn:microsoft.com/office/officeart/2008/layout/LinedList"/>
    <dgm:cxn modelId="{EBE08D77-557B-4A88-ACF7-83627B98D206}" type="presParOf" srcId="{02DC01AC-A012-4C91-8B78-0A0D93D5CCB6}" destId="{6EBACF7A-D938-4E1E-A274-CE8A440DF41A}" srcOrd="2" destOrd="0" presId="urn:microsoft.com/office/officeart/2008/layout/LinedList"/>
    <dgm:cxn modelId="{1C144588-740F-4AC3-9A73-87FB404D9A77}" type="presParOf" srcId="{02DC01AC-A012-4C91-8B78-0A0D93D5CCB6}" destId="{6A0C4DB6-66FF-44A8-B044-6D7220458445}" srcOrd="3" destOrd="0" presId="urn:microsoft.com/office/officeart/2008/layout/LinedList"/>
    <dgm:cxn modelId="{40460893-7D32-4624-8AA1-EF125D148822}" type="presParOf" srcId="{02DC01AC-A012-4C91-8B78-0A0D93D5CCB6}" destId="{9BFFFF33-AEF1-4A28-865B-4BF2090F1A24}" srcOrd="4" destOrd="0" presId="urn:microsoft.com/office/officeart/2008/layout/LinedList"/>
    <dgm:cxn modelId="{7D2D5443-ECDE-4522-8DE8-3AD571BAB070}" type="presParOf" srcId="{9BFFFF33-AEF1-4A28-865B-4BF2090F1A24}" destId="{BE3ABD52-621C-4820-9F6F-D5C012C9AABD}" srcOrd="0" destOrd="0" presId="urn:microsoft.com/office/officeart/2008/layout/LinedList"/>
    <dgm:cxn modelId="{AE3098A8-131A-42FA-AE9E-2835FFCE90EB}" type="presParOf" srcId="{9BFFFF33-AEF1-4A28-865B-4BF2090F1A24}" destId="{46410BD4-6B87-4623-A80D-742A29F4086B}" srcOrd="1" destOrd="0" presId="urn:microsoft.com/office/officeart/2008/layout/LinedList"/>
    <dgm:cxn modelId="{07485152-7DF0-48B8-84ED-68114FD77BDA}" type="presParOf" srcId="{9BFFFF33-AEF1-4A28-865B-4BF2090F1A24}" destId="{CA34623D-F2DA-4D35-85C9-6844BB53EFB9}" srcOrd="2" destOrd="0" presId="urn:microsoft.com/office/officeart/2008/layout/LinedList"/>
    <dgm:cxn modelId="{0140EC0C-60EE-4BF5-AD6A-FD70B07D38DD}" type="presParOf" srcId="{02DC01AC-A012-4C91-8B78-0A0D93D5CCB6}" destId="{CA87FA00-4AED-46CB-9184-E169234EC4B7}" srcOrd="5" destOrd="0" presId="urn:microsoft.com/office/officeart/2008/layout/LinedList"/>
    <dgm:cxn modelId="{F998CD94-7377-4010-82B3-572E02F3B953}" type="presParOf" srcId="{02DC01AC-A012-4C91-8B78-0A0D93D5CCB6}" destId="{74B84DAA-C683-47ED-AB8A-3A3075C8014D}" srcOrd="6" destOrd="0" presId="urn:microsoft.com/office/officeart/2008/layout/LinedList"/>
    <dgm:cxn modelId="{2DACFD9F-567E-4391-AF81-E858E1391179}" type="presParOf" srcId="{02DC01AC-A012-4C91-8B78-0A0D93D5CCB6}" destId="{D96691F8-AE08-4AE3-8E85-C7A70B438F69}" srcOrd="7" destOrd="0" presId="urn:microsoft.com/office/officeart/2008/layout/LinedList"/>
    <dgm:cxn modelId="{AFD019A9-B711-4AB8-8B99-33B54471F697}" type="presParOf" srcId="{D96691F8-AE08-4AE3-8E85-C7A70B438F69}" destId="{EC2FDB91-3C64-47A1-8F97-8DDAED9245F4}" srcOrd="0" destOrd="0" presId="urn:microsoft.com/office/officeart/2008/layout/LinedList"/>
    <dgm:cxn modelId="{BE713A00-DCB2-45C8-B72E-92A2F52221D1}" type="presParOf" srcId="{D96691F8-AE08-4AE3-8E85-C7A70B438F69}" destId="{4712DA0B-CBD6-4AB3-B7A7-327229351C1D}" srcOrd="1" destOrd="0" presId="urn:microsoft.com/office/officeart/2008/layout/LinedList"/>
    <dgm:cxn modelId="{060063E0-87F1-484E-B99C-5929A59C61C2}" type="presParOf" srcId="{D96691F8-AE08-4AE3-8E85-C7A70B438F69}" destId="{1587A5AE-9A46-4932-AEFD-02AE78BB8F0A}" srcOrd="2" destOrd="0" presId="urn:microsoft.com/office/officeart/2008/layout/LinedList"/>
    <dgm:cxn modelId="{468B22FE-3EF2-4A13-8BFE-2A929A60E2CC}" type="presParOf" srcId="{02DC01AC-A012-4C91-8B78-0A0D93D5CCB6}" destId="{56424FE9-1CA4-4600-A428-0374A92BEC6D}" srcOrd="8" destOrd="0" presId="urn:microsoft.com/office/officeart/2008/layout/LinedList"/>
    <dgm:cxn modelId="{491B6C32-BBCC-4EE5-8E4C-0AF0FCDB602D}" type="presParOf" srcId="{02DC01AC-A012-4C91-8B78-0A0D93D5CCB6}" destId="{FC1183F8-B072-4437-906E-96D65C8CF1BC}" srcOrd="9" destOrd="0" presId="urn:microsoft.com/office/officeart/2008/layout/LinedList"/>
    <dgm:cxn modelId="{E40C4AA5-F521-418B-A5F6-5A1ECDB7E67E}" type="presParOf" srcId="{02DC01AC-A012-4C91-8B78-0A0D93D5CCB6}" destId="{C87A140D-4EC0-455D-BC5D-C35AFC231D70}" srcOrd="10" destOrd="0" presId="urn:microsoft.com/office/officeart/2008/layout/LinedList"/>
    <dgm:cxn modelId="{1DF5A1AD-E88B-478F-8C3E-9928EA94CAA8}" type="presParOf" srcId="{C87A140D-4EC0-455D-BC5D-C35AFC231D70}" destId="{B3AFEDB6-7E86-4B40-802A-58D2EF9A6B5F}" srcOrd="0" destOrd="0" presId="urn:microsoft.com/office/officeart/2008/layout/LinedList"/>
    <dgm:cxn modelId="{0835893D-2F56-4FCC-B37A-10A570519D53}" type="presParOf" srcId="{C87A140D-4EC0-455D-BC5D-C35AFC231D70}" destId="{C45519CD-B52F-4FDB-AF73-1C8EFE3AE1C1}" srcOrd="1" destOrd="0" presId="urn:microsoft.com/office/officeart/2008/layout/LinedList"/>
    <dgm:cxn modelId="{260C5B71-05AC-4A8D-ABA0-B700163A21E6}" type="presParOf" srcId="{C87A140D-4EC0-455D-BC5D-C35AFC231D70}" destId="{EEFCE719-CC62-4B32-AA4C-9B22DEBB6212}" srcOrd="2" destOrd="0" presId="urn:microsoft.com/office/officeart/2008/layout/LinedList"/>
    <dgm:cxn modelId="{B4F37E88-75FC-4463-8DE2-CB3BBA91F44B}" type="presParOf" srcId="{02DC01AC-A012-4C91-8B78-0A0D93D5CCB6}" destId="{7A5CCF66-3F3F-40AD-9679-1968C782E4E5}" srcOrd="11" destOrd="0" presId="urn:microsoft.com/office/officeart/2008/layout/LinedList"/>
    <dgm:cxn modelId="{8F16370C-CADB-40F1-AFE3-CF447B147F3D}" type="presParOf" srcId="{02DC01AC-A012-4C91-8B78-0A0D93D5CCB6}" destId="{916CA5E1-FDE7-41CC-8F95-8C1715877399}" srcOrd="12" destOrd="0" presId="urn:microsoft.com/office/officeart/2008/layout/LinedList"/>
    <dgm:cxn modelId="{3AD287FA-0FFC-4E81-B2FA-7C88117DC587}" type="presParOf" srcId="{02DC01AC-A012-4C91-8B78-0A0D93D5CCB6}" destId="{502120AF-D4B3-4C61-BD10-D5B66C958892}" srcOrd="13" destOrd="0" presId="urn:microsoft.com/office/officeart/2008/layout/LinedList"/>
    <dgm:cxn modelId="{2F138CD4-05E2-4F69-B84E-64F6710AA9CE}" type="presParOf" srcId="{502120AF-D4B3-4C61-BD10-D5B66C958892}" destId="{158954D5-3EAB-42FD-85D1-F4F5A3F24F42}" srcOrd="0" destOrd="0" presId="urn:microsoft.com/office/officeart/2008/layout/LinedList"/>
    <dgm:cxn modelId="{1261FC7D-AA21-4699-920A-7A04A567C0DD}" type="presParOf" srcId="{502120AF-D4B3-4C61-BD10-D5B66C958892}" destId="{5847697E-C0B8-4675-860A-8C39DDB530D8}" srcOrd="1" destOrd="0" presId="urn:microsoft.com/office/officeart/2008/layout/LinedList"/>
    <dgm:cxn modelId="{A978C8CA-DB08-4364-ABA7-40B73BEED953}" type="presParOf" srcId="{502120AF-D4B3-4C61-BD10-D5B66C958892}" destId="{17EC8C7F-1FE0-4839-93A1-A92D51B2C155}" srcOrd="2" destOrd="0" presId="urn:microsoft.com/office/officeart/2008/layout/LinedList"/>
    <dgm:cxn modelId="{E87B9EC0-71D1-4010-9CDE-FE22C59CBCCF}" type="presParOf" srcId="{02DC01AC-A012-4C91-8B78-0A0D93D5CCB6}" destId="{66D72C2F-CC67-4E3C-933E-F1FA65854947}" srcOrd="14" destOrd="0" presId="urn:microsoft.com/office/officeart/2008/layout/LinedList"/>
    <dgm:cxn modelId="{96FE16B1-3F15-4F03-9A04-C777FFD3F425}" type="presParOf" srcId="{02DC01AC-A012-4C91-8B78-0A0D93D5CCB6}" destId="{DBB7BE9F-DB27-4BD2-9BCD-82E36DCF35F8}" srcOrd="15" destOrd="0" presId="urn:microsoft.com/office/officeart/2008/layout/LinedList"/>
    <dgm:cxn modelId="{23DD1410-A0BE-4668-8948-7EF1152D74E4}" type="presParOf" srcId="{02DC01AC-A012-4C91-8B78-0A0D93D5CCB6}" destId="{822D1BBC-16AA-43EF-A56B-BA9D7DEFE45B}" srcOrd="16" destOrd="0" presId="urn:microsoft.com/office/officeart/2008/layout/LinedList"/>
    <dgm:cxn modelId="{FBCE49FF-1C43-4BC9-A6C7-E5E1D095CD59}" type="presParOf" srcId="{822D1BBC-16AA-43EF-A56B-BA9D7DEFE45B}" destId="{72835A23-14C8-44E8-89C3-73B15F5C7B3F}" srcOrd="0" destOrd="0" presId="urn:microsoft.com/office/officeart/2008/layout/LinedList"/>
    <dgm:cxn modelId="{62972FF8-5287-443B-90D7-04A8DBE305B4}" type="presParOf" srcId="{822D1BBC-16AA-43EF-A56B-BA9D7DEFE45B}" destId="{1ECE33D3-7D7F-4767-BAEC-61CC0F3AA36E}" srcOrd="1" destOrd="0" presId="urn:microsoft.com/office/officeart/2008/layout/LinedList"/>
    <dgm:cxn modelId="{156C884A-4578-4B2E-86DD-E585E9F6A665}" type="presParOf" srcId="{822D1BBC-16AA-43EF-A56B-BA9D7DEFE45B}" destId="{3BD57CA1-4BFA-4046-ABD1-D671185337A0}" srcOrd="2" destOrd="0" presId="urn:microsoft.com/office/officeart/2008/layout/LinedList"/>
    <dgm:cxn modelId="{1ED763E4-47FA-4DCB-A809-B918D9B640BF}" type="presParOf" srcId="{02DC01AC-A012-4C91-8B78-0A0D93D5CCB6}" destId="{194C6326-9DC0-403A-A57A-C4F526FEA906}" srcOrd="17" destOrd="0" presId="urn:microsoft.com/office/officeart/2008/layout/LinedList"/>
    <dgm:cxn modelId="{7B3D34FC-43C8-4F79-9B61-CA258C234F86}" type="presParOf" srcId="{02DC01AC-A012-4C91-8B78-0A0D93D5CCB6}" destId="{35989A66-E57F-4FCC-93F6-40035B2A71E1}" srcOrd="18" destOrd="0" presId="urn:microsoft.com/office/officeart/2008/layout/LinedList"/>
    <dgm:cxn modelId="{BB264926-E10A-47EB-BE3D-57C48FFA8E34}" type="presParOf" srcId="{02DC01AC-A012-4C91-8B78-0A0D93D5CCB6}" destId="{5F28C7A5-6A29-4BAA-9A51-B133F4F4F61E}" srcOrd="19" destOrd="0" presId="urn:microsoft.com/office/officeart/2008/layout/LinedList"/>
    <dgm:cxn modelId="{334818AC-9CA7-4A23-9CAB-B727E7398DBC}" type="presParOf" srcId="{5F28C7A5-6A29-4BAA-9A51-B133F4F4F61E}" destId="{21C9436A-0581-471A-BB2F-489A8801BD60}" srcOrd="0" destOrd="0" presId="urn:microsoft.com/office/officeart/2008/layout/LinedList"/>
    <dgm:cxn modelId="{C8175D27-124F-4C07-A9B8-80E5ABD41172}" type="presParOf" srcId="{5F28C7A5-6A29-4BAA-9A51-B133F4F4F61E}" destId="{F250AB5D-8387-47C5-A6CC-E8831CFCBD92}" srcOrd="1" destOrd="0" presId="urn:microsoft.com/office/officeart/2008/layout/LinedList"/>
    <dgm:cxn modelId="{3A8E30EB-797A-4583-A12F-D019393BE12C}" type="presParOf" srcId="{5F28C7A5-6A29-4BAA-9A51-B133F4F4F61E}" destId="{40509C4F-299E-4750-B41D-B5EF8268CD24}" srcOrd="2" destOrd="0" presId="urn:microsoft.com/office/officeart/2008/layout/LinedList"/>
    <dgm:cxn modelId="{ECBBD691-C61A-4460-9DDC-DCBA2417ACF1}" type="presParOf" srcId="{02DC01AC-A012-4C91-8B78-0A0D93D5CCB6}" destId="{BFFCFA43-19BE-4B86-A669-DF505746099B}" srcOrd="20" destOrd="0" presId="urn:microsoft.com/office/officeart/2008/layout/LinedList"/>
    <dgm:cxn modelId="{669FFC52-31B7-45B6-8E29-F285A3FF4E41}" type="presParOf" srcId="{02DC01AC-A012-4C91-8B78-0A0D93D5CCB6}" destId="{5ECF23DA-831A-40EE-A08E-9750FAF6BAAA}" srcOrd="2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B0E4F32-676D-4A2A-8B24-28F7075DA41C}"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6AB6CEBD-71C0-4E4A-A219-50C6C39A471C}">
      <dgm:prSet/>
      <dgm:spPr/>
      <dgm:t>
        <a:bodyPr/>
        <a:lstStyle/>
        <a:p>
          <a:r>
            <a:rPr lang="en-US" dirty="0"/>
            <a:t>70% </a:t>
          </a:r>
          <a:r>
            <a:rPr lang="en-US" dirty="0" err="1"/>
            <a:t>uppnår</a:t>
          </a:r>
          <a:r>
            <a:rPr lang="en-US" dirty="0"/>
            <a:t> </a:t>
          </a:r>
          <a:r>
            <a:rPr lang="en-US" dirty="0" err="1"/>
            <a:t>inte</a:t>
          </a:r>
          <a:r>
            <a:rPr lang="en-US" dirty="0"/>
            <a:t> </a:t>
          </a:r>
          <a:r>
            <a:rPr lang="en-US" dirty="0" err="1"/>
            <a:t>målen</a:t>
          </a:r>
          <a:r>
            <a:rPr lang="en-US" dirty="0"/>
            <a:t> </a:t>
          </a:r>
          <a:r>
            <a:rPr lang="en-US" dirty="0" err="1"/>
            <a:t>fullt</a:t>
          </a:r>
          <a:r>
            <a:rPr lang="en-US" dirty="0"/>
            <a:t> </a:t>
          </a:r>
          <a:r>
            <a:rPr lang="en-US" dirty="0" err="1"/>
            <a:t>ut</a:t>
          </a:r>
          <a:endParaRPr lang="en-US" dirty="0"/>
        </a:p>
      </dgm:t>
    </dgm:pt>
    <dgm:pt modelId="{65EBB0C3-87D6-4A01-91A3-28D2826C42A8}" type="parTrans" cxnId="{0C587945-BDFC-49EF-9E61-B678EEE88F68}">
      <dgm:prSet/>
      <dgm:spPr/>
      <dgm:t>
        <a:bodyPr/>
        <a:lstStyle/>
        <a:p>
          <a:endParaRPr lang="en-US"/>
        </a:p>
      </dgm:t>
    </dgm:pt>
    <dgm:pt modelId="{B13C6D58-AA60-496B-8492-32303CAE550C}" type="sibTrans" cxnId="{0C587945-BDFC-49EF-9E61-B678EEE88F68}">
      <dgm:prSet/>
      <dgm:spPr/>
      <dgm:t>
        <a:bodyPr/>
        <a:lstStyle/>
        <a:p>
          <a:endParaRPr lang="en-US"/>
        </a:p>
      </dgm:t>
    </dgm:pt>
    <dgm:pt modelId="{02447F5C-76DE-4BA5-80A1-8D4A1D05D7E2}">
      <dgm:prSet/>
      <dgm:spPr/>
      <dgm:t>
        <a:bodyPr/>
        <a:lstStyle/>
        <a:p>
          <a:r>
            <a:rPr lang="en-US" dirty="0"/>
            <a:t>30% </a:t>
          </a:r>
          <a:r>
            <a:rPr lang="en-US" dirty="0" err="1"/>
            <a:t>misslyckas</a:t>
          </a:r>
          <a:r>
            <a:rPr lang="en-US" dirty="0"/>
            <a:t>   </a:t>
          </a:r>
        </a:p>
      </dgm:t>
    </dgm:pt>
    <dgm:pt modelId="{32BAD265-B3F6-450A-88E2-AEB121A1EBF7}" type="parTrans" cxnId="{893272E9-F85F-4E6D-808B-76CD56717263}">
      <dgm:prSet/>
      <dgm:spPr/>
      <dgm:t>
        <a:bodyPr/>
        <a:lstStyle/>
        <a:p>
          <a:endParaRPr lang="en-US"/>
        </a:p>
      </dgm:t>
    </dgm:pt>
    <dgm:pt modelId="{08D1F83E-3423-4D30-8BB2-79D6AFDBB063}" type="sibTrans" cxnId="{893272E9-F85F-4E6D-808B-76CD56717263}">
      <dgm:prSet/>
      <dgm:spPr/>
      <dgm:t>
        <a:bodyPr/>
        <a:lstStyle/>
        <a:p>
          <a:endParaRPr lang="en-US"/>
        </a:p>
      </dgm:t>
    </dgm:pt>
    <dgm:pt modelId="{997249D6-9002-49A0-B673-83A1F74500E8}">
      <dgm:prSet/>
      <dgm:spPr/>
      <dgm:t>
        <a:bodyPr/>
        <a:lstStyle/>
        <a:p>
          <a:r>
            <a:rPr lang="en-US" dirty="0" err="1"/>
            <a:t>Exempel</a:t>
          </a:r>
          <a:r>
            <a:rPr lang="en-US" dirty="0"/>
            <a:t>: </a:t>
          </a:r>
          <a:r>
            <a:rPr lang="en-US" dirty="0" err="1"/>
            <a:t>förändring</a:t>
          </a:r>
          <a:r>
            <a:rPr lang="en-US" dirty="0"/>
            <a:t> </a:t>
          </a:r>
          <a:r>
            <a:rPr lang="en-US" dirty="0" err="1"/>
            <a:t>ej</a:t>
          </a:r>
          <a:r>
            <a:rPr lang="en-US" dirty="0"/>
            <a:t> </a:t>
          </a:r>
          <a:r>
            <a:rPr lang="en-US" dirty="0" err="1"/>
            <a:t>varaktig</a:t>
          </a:r>
          <a:r>
            <a:rPr lang="en-US" dirty="0"/>
            <a:t> </a:t>
          </a:r>
        </a:p>
      </dgm:t>
    </dgm:pt>
    <dgm:pt modelId="{255C0F1F-96EE-46E9-BE63-AF58990DA17F}" type="parTrans" cxnId="{5D749E9C-BF72-4FC4-8DE1-EEC24C8158DE}">
      <dgm:prSet/>
      <dgm:spPr/>
      <dgm:t>
        <a:bodyPr/>
        <a:lstStyle/>
        <a:p>
          <a:endParaRPr lang="en-US"/>
        </a:p>
      </dgm:t>
    </dgm:pt>
    <dgm:pt modelId="{85364C7C-E499-45BA-8AFC-1F7A29CA97FC}" type="sibTrans" cxnId="{5D749E9C-BF72-4FC4-8DE1-EEC24C8158DE}">
      <dgm:prSet/>
      <dgm:spPr/>
      <dgm:t>
        <a:bodyPr/>
        <a:lstStyle/>
        <a:p>
          <a:endParaRPr lang="en-US"/>
        </a:p>
      </dgm:t>
    </dgm:pt>
    <dgm:pt modelId="{C0DEEC3E-1C16-4EC5-861F-849E6278AF77}" type="pres">
      <dgm:prSet presAssocID="{1B0E4F32-676D-4A2A-8B24-28F7075DA41C}" presName="vert0" presStyleCnt="0">
        <dgm:presLayoutVars>
          <dgm:dir/>
          <dgm:animOne val="branch"/>
          <dgm:animLvl val="lvl"/>
        </dgm:presLayoutVars>
      </dgm:prSet>
      <dgm:spPr/>
    </dgm:pt>
    <dgm:pt modelId="{A535AB7F-AF67-4C9A-849F-C71AA8EBB530}" type="pres">
      <dgm:prSet presAssocID="{6AB6CEBD-71C0-4E4A-A219-50C6C39A471C}" presName="thickLine" presStyleLbl="alignNode1" presStyleIdx="0" presStyleCnt="3"/>
      <dgm:spPr/>
    </dgm:pt>
    <dgm:pt modelId="{904889BA-0A0D-417F-8D36-F8D031E4ADC0}" type="pres">
      <dgm:prSet presAssocID="{6AB6CEBD-71C0-4E4A-A219-50C6C39A471C}" presName="horz1" presStyleCnt="0"/>
      <dgm:spPr/>
    </dgm:pt>
    <dgm:pt modelId="{2C4E12A0-5F02-4203-9B37-671B3B976573}" type="pres">
      <dgm:prSet presAssocID="{6AB6CEBD-71C0-4E4A-A219-50C6C39A471C}" presName="tx1" presStyleLbl="revTx" presStyleIdx="0" presStyleCnt="3"/>
      <dgm:spPr/>
    </dgm:pt>
    <dgm:pt modelId="{D4C48892-113F-4A8D-9AD7-9B2AD8C3F3B2}" type="pres">
      <dgm:prSet presAssocID="{6AB6CEBD-71C0-4E4A-A219-50C6C39A471C}" presName="vert1" presStyleCnt="0"/>
      <dgm:spPr/>
    </dgm:pt>
    <dgm:pt modelId="{58180F20-5CE4-412C-9B17-9326E56E83FB}" type="pres">
      <dgm:prSet presAssocID="{02447F5C-76DE-4BA5-80A1-8D4A1D05D7E2}" presName="thickLine" presStyleLbl="alignNode1" presStyleIdx="1" presStyleCnt="3"/>
      <dgm:spPr/>
    </dgm:pt>
    <dgm:pt modelId="{2495D4B6-C48D-45BC-AD65-BFE48482373D}" type="pres">
      <dgm:prSet presAssocID="{02447F5C-76DE-4BA5-80A1-8D4A1D05D7E2}" presName="horz1" presStyleCnt="0"/>
      <dgm:spPr/>
    </dgm:pt>
    <dgm:pt modelId="{12F3730D-D9D9-4DD5-9917-8977517DBD14}" type="pres">
      <dgm:prSet presAssocID="{02447F5C-76DE-4BA5-80A1-8D4A1D05D7E2}" presName="tx1" presStyleLbl="revTx" presStyleIdx="1" presStyleCnt="3"/>
      <dgm:spPr/>
    </dgm:pt>
    <dgm:pt modelId="{7600F8F3-6F87-4B29-A47B-F9D49159F9A1}" type="pres">
      <dgm:prSet presAssocID="{02447F5C-76DE-4BA5-80A1-8D4A1D05D7E2}" presName="vert1" presStyleCnt="0"/>
      <dgm:spPr/>
    </dgm:pt>
    <dgm:pt modelId="{AB979469-AC9E-44C6-A819-140E190B0A6C}" type="pres">
      <dgm:prSet presAssocID="{997249D6-9002-49A0-B673-83A1F74500E8}" presName="thickLine" presStyleLbl="alignNode1" presStyleIdx="2" presStyleCnt="3"/>
      <dgm:spPr/>
    </dgm:pt>
    <dgm:pt modelId="{12310CF8-AF60-4FF4-B07E-872691D6BF84}" type="pres">
      <dgm:prSet presAssocID="{997249D6-9002-49A0-B673-83A1F74500E8}" presName="horz1" presStyleCnt="0"/>
      <dgm:spPr/>
    </dgm:pt>
    <dgm:pt modelId="{41BBC98C-9A53-4FE0-9B23-5E13498838BF}" type="pres">
      <dgm:prSet presAssocID="{997249D6-9002-49A0-B673-83A1F74500E8}" presName="tx1" presStyleLbl="revTx" presStyleIdx="2" presStyleCnt="3"/>
      <dgm:spPr/>
    </dgm:pt>
    <dgm:pt modelId="{B3240795-0F31-4DB9-9F72-E0F13BA9E005}" type="pres">
      <dgm:prSet presAssocID="{997249D6-9002-49A0-B673-83A1F74500E8}" presName="vert1" presStyleCnt="0"/>
      <dgm:spPr/>
    </dgm:pt>
  </dgm:ptLst>
  <dgm:cxnLst>
    <dgm:cxn modelId="{0C587945-BDFC-49EF-9E61-B678EEE88F68}" srcId="{1B0E4F32-676D-4A2A-8B24-28F7075DA41C}" destId="{6AB6CEBD-71C0-4E4A-A219-50C6C39A471C}" srcOrd="0" destOrd="0" parTransId="{65EBB0C3-87D6-4A01-91A3-28D2826C42A8}" sibTransId="{B13C6D58-AA60-496B-8492-32303CAE550C}"/>
    <dgm:cxn modelId="{7827697A-3DBB-4BC5-8879-B15D482D3E24}" type="presOf" srcId="{6AB6CEBD-71C0-4E4A-A219-50C6C39A471C}" destId="{2C4E12A0-5F02-4203-9B37-671B3B976573}" srcOrd="0" destOrd="0" presId="urn:microsoft.com/office/officeart/2008/layout/LinedList"/>
    <dgm:cxn modelId="{A4B56B8F-6752-4C64-A524-19F48B4CFFFB}" type="presOf" srcId="{1B0E4F32-676D-4A2A-8B24-28F7075DA41C}" destId="{C0DEEC3E-1C16-4EC5-861F-849E6278AF77}" srcOrd="0" destOrd="0" presId="urn:microsoft.com/office/officeart/2008/layout/LinedList"/>
    <dgm:cxn modelId="{5D749E9C-BF72-4FC4-8DE1-EEC24C8158DE}" srcId="{1B0E4F32-676D-4A2A-8B24-28F7075DA41C}" destId="{997249D6-9002-49A0-B673-83A1F74500E8}" srcOrd="2" destOrd="0" parTransId="{255C0F1F-96EE-46E9-BE63-AF58990DA17F}" sibTransId="{85364C7C-E499-45BA-8AFC-1F7A29CA97FC}"/>
    <dgm:cxn modelId="{121DE9AC-98D2-493F-99E9-FCC5A13CE901}" type="presOf" srcId="{02447F5C-76DE-4BA5-80A1-8D4A1D05D7E2}" destId="{12F3730D-D9D9-4DD5-9917-8977517DBD14}" srcOrd="0" destOrd="0" presId="urn:microsoft.com/office/officeart/2008/layout/LinedList"/>
    <dgm:cxn modelId="{893272E9-F85F-4E6D-808B-76CD56717263}" srcId="{1B0E4F32-676D-4A2A-8B24-28F7075DA41C}" destId="{02447F5C-76DE-4BA5-80A1-8D4A1D05D7E2}" srcOrd="1" destOrd="0" parTransId="{32BAD265-B3F6-450A-88E2-AEB121A1EBF7}" sibTransId="{08D1F83E-3423-4D30-8BB2-79D6AFDBB063}"/>
    <dgm:cxn modelId="{5E9FB4EF-2C04-4F66-8AA3-60978BB96882}" type="presOf" srcId="{997249D6-9002-49A0-B673-83A1F74500E8}" destId="{41BBC98C-9A53-4FE0-9B23-5E13498838BF}" srcOrd="0" destOrd="0" presId="urn:microsoft.com/office/officeart/2008/layout/LinedList"/>
    <dgm:cxn modelId="{4B95BCBF-5B2B-4EEC-8779-E73A5D4C0991}" type="presParOf" srcId="{C0DEEC3E-1C16-4EC5-861F-849E6278AF77}" destId="{A535AB7F-AF67-4C9A-849F-C71AA8EBB530}" srcOrd="0" destOrd="0" presId="urn:microsoft.com/office/officeart/2008/layout/LinedList"/>
    <dgm:cxn modelId="{BA926BAC-36EA-4497-B57E-9EE5578DA6AB}" type="presParOf" srcId="{C0DEEC3E-1C16-4EC5-861F-849E6278AF77}" destId="{904889BA-0A0D-417F-8D36-F8D031E4ADC0}" srcOrd="1" destOrd="0" presId="urn:microsoft.com/office/officeart/2008/layout/LinedList"/>
    <dgm:cxn modelId="{72704BE4-4BC4-44B8-A25D-A3C7C365EBC1}" type="presParOf" srcId="{904889BA-0A0D-417F-8D36-F8D031E4ADC0}" destId="{2C4E12A0-5F02-4203-9B37-671B3B976573}" srcOrd="0" destOrd="0" presId="urn:microsoft.com/office/officeart/2008/layout/LinedList"/>
    <dgm:cxn modelId="{2F692323-B4A5-4ECA-BDE0-68CC73E500B1}" type="presParOf" srcId="{904889BA-0A0D-417F-8D36-F8D031E4ADC0}" destId="{D4C48892-113F-4A8D-9AD7-9B2AD8C3F3B2}" srcOrd="1" destOrd="0" presId="urn:microsoft.com/office/officeart/2008/layout/LinedList"/>
    <dgm:cxn modelId="{69D669AC-533A-4F92-B5E8-EEA1880F5482}" type="presParOf" srcId="{C0DEEC3E-1C16-4EC5-861F-849E6278AF77}" destId="{58180F20-5CE4-412C-9B17-9326E56E83FB}" srcOrd="2" destOrd="0" presId="urn:microsoft.com/office/officeart/2008/layout/LinedList"/>
    <dgm:cxn modelId="{33950F8B-7D4A-42FC-B725-9A011F687B4D}" type="presParOf" srcId="{C0DEEC3E-1C16-4EC5-861F-849E6278AF77}" destId="{2495D4B6-C48D-45BC-AD65-BFE48482373D}" srcOrd="3" destOrd="0" presId="urn:microsoft.com/office/officeart/2008/layout/LinedList"/>
    <dgm:cxn modelId="{DA51CD55-9A39-4DAA-966B-D4D96EA18766}" type="presParOf" srcId="{2495D4B6-C48D-45BC-AD65-BFE48482373D}" destId="{12F3730D-D9D9-4DD5-9917-8977517DBD14}" srcOrd="0" destOrd="0" presId="urn:microsoft.com/office/officeart/2008/layout/LinedList"/>
    <dgm:cxn modelId="{EF09324A-E92F-4D55-AE9F-B4A67EE42784}" type="presParOf" srcId="{2495D4B6-C48D-45BC-AD65-BFE48482373D}" destId="{7600F8F3-6F87-4B29-A47B-F9D49159F9A1}" srcOrd="1" destOrd="0" presId="urn:microsoft.com/office/officeart/2008/layout/LinedList"/>
    <dgm:cxn modelId="{932D7EB5-A4E4-47FB-B5C6-5B73D380EA82}" type="presParOf" srcId="{C0DEEC3E-1C16-4EC5-861F-849E6278AF77}" destId="{AB979469-AC9E-44C6-A819-140E190B0A6C}" srcOrd="4" destOrd="0" presId="urn:microsoft.com/office/officeart/2008/layout/LinedList"/>
    <dgm:cxn modelId="{87D55438-500F-42E1-AD43-095755E91DAB}" type="presParOf" srcId="{C0DEEC3E-1C16-4EC5-861F-849E6278AF77}" destId="{12310CF8-AF60-4FF4-B07E-872691D6BF84}" srcOrd="5" destOrd="0" presId="urn:microsoft.com/office/officeart/2008/layout/LinedList"/>
    <dgm:cxn modelId="{F67C9B12-794F-41CD-A3C9-62015F879355}" type="presParOf" srcId="{12310CF8-AF60-4FF4-B07E-872691D6BF84}" destId="{41BBC98C-9A53-4FE0-9B23-5E13498838BF}" srcOrd="0" destOrd="0" presId="urn:microsoft.com/office/officeart/2008/layout/LinedList"/>
    <dgm:cxn modelId="{D005C1FE-1CDF-4DB1-A4FD-9504D285B61A}" type="presParOf" srcId="{12310CF8-AF60-4FF4-B07E-872691D6BF84}" destId="{B3240795-0F31-4DB9-9F72-E0F13BA9E00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C869BA1-0159-4B1A-97BD-6B3404FDF1D6}"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294EB950-3038-45D1-9CC0-9FEEF403CC51}">
      <dgm:prSet custT="1"/>
      <dgm:spPr/>
      <dgm:t>
        <a:bodyPr/>
        <a:lstStyle/>
        <a:p>
          <a:pPr>
            <a:lnSpc>
              <a:spcPct val="100000"/>
            </a:lnSpc>
          </a:pPr>
          <a:r>
            <a:rPr lang="en-US" sz="2000" b="0" i="0" baseline="0" dirty="0"/>
            <a:t>Brist </a:t>
          </a:r>
          <a:r>
            <a:rPr lang="en-US" sz="2000" b="0" i="0" baseline="0" dirty="0" err="1"/>
            <a:t>på</a:t>
          </a:r>
          <a:r>
            <a:rPr lang="en-US" sz="2000" b="0" i="0" baseline="0" dirty="0"/>
            <a:t> </a:t>
          </a:r>
          <a:r>
            <a:rPr lang="en-US" sz="2000" b="1" i="0" baseline="0" dirty="0" err="1"/>
            <a:t>ledarskaps-engagemang</a:t>
          </a:r>
          <a:endParaRPr lang="en-US" sz="2000" b="1" dirty="0"/>
        </a:p>
      </dgm:t>
    </dgm:pt>
    <dgm:pt modelId="{B8E3FB4D-4AD0-42C6-BE36-9D80D9ABEF3C}" type="parTrans" cxnId="{6D3E88C0-77B8-4DEA-8FE7-1E22EA508278}">
      <dgm:prSet/>
      <dgm:spPr/>
      <dgm:t>
        <a:bodyPr/>
        <a:lstStyle/>
        <a:p>
          <a:endParaRPr lang="en-US" sz="2000"/>
        </a:p>
      </dgm:t>
    </dgm:pt>
    <dgm:pt modelId="{E9E04CF2-C831-4746-AA66-5A66DF62BBD1}" type="sibTrans" cxnId="{6D3E88C0-77B8-4DEA-8FE7-1E22EA508278}">
      <dgm:prSet/>
      <dgm:spPr/>
      <dgm:t>
        <a:bodyPr/>
        <a:lstStyle/>
        <a:p>
          <a:pPr>
            <a:lnSpc>
              <a:spcPct val="100000"/>
            </a:lnSpc>
          </a:pPr>
          <a:endParaRPr lang="en-US" sz="2000"/>
        </a:p>
      </dgm:t>
    </dgm:pt>
    <dgm:pt modelId="{A9CF0EED-DB24-4EAC-A676-D38FBFC24B54}">
      <dgm:prSet custT="1"/>
      <dgm:spPr/>
      <dgm:t>
        <a:bodyPr/>
        <a:lstStyle/>
        <a:p>
          <a:pPr>
            <a:lnSpc>
              <a:spcPct val="100000"/>
            </a:lnSpc>
          </a:pPr>
          <a:r>
            <a:rPr lang="en-US" sz="2000" b="0" i="0" baseline="0" dirty="0" err="1"/>
            <a:t>Otillräcklig</a:t>
          </a:r>
          <a:r>
            <a:rPr lang="en-US" sz="2000" b="0" i="0" baseline="0" dirty="0"/>
            <a:t> </a:t>
          </a:r>
          <a:r>
            <a:rPr lang="en-US" sz="2000" b="1" i="0" baseline="0" dirty="0" err="1"/>
            <a:t>kommunikation</a:t>
          </a:r>
          <a:endParaRPr lang="en-US" sz="2000" b="1" dirty="0"/>
        </a:p>
      </dgm:t>
    </dgm:pt>
    <dgm:pt modelId="{E4E521E1-E71F-476E-BA50-D4FBEFF93EF3}" type="parTrans" cxnId="{9B7FA1A0-7ED9-4B0F-A50D-76894B76B782}">
      <dgm:prSet/>
      <dgm:spPr/>
      <dgm:t>
        <a:bodyPr/>
        <a:lstStyle/>
        <a:p>
          <a:endParaRPr lang="en-US" sz="2000"/>
        </a:p>
      </dgm:t>
    </dgm:pt>
    <dgm:pt modelId="{52AAD7A6-E52E-4249-83A8-A1F25F6E5AF8}" type="sibTrans" cxnId="{9B7FA1A0-7ED9-4B0F-A50D-76894B76B782}">
      <dgm:prSet/>
      <dgm:spPr/>
      <dgm:t>
        <a:bodyPr/>
        <a:lstStyle/>
        <a:p>
          <a:pPr>
            <a:lnSpc>
              <a:spcPct val="100000"/>
            </a:lnSpc>
          </a:pPr>
          <a:endParaRPr lang="en-US" sz="2000"/>
        </a:p>
      </dgm:t>
    </dgm:pt>
    <dgm:pt modelId="{F24C6412-6995-40FA-BD83-39FACD3C72C7}">
      <dgm:prSet custT="1"/>
      <dgm:spPr/>
      <dgm:t>
        <a:bodyPr/>
        <a:lstStyle/>
        <a:p>
          <a:pPr>
            <a:lnSpc>
              <a:spcPct val="100000"/>
            </a:lnSpc>
          </a:pPr>
          <a:r>
            <a:rPr lang="en-US" sz="2000" b="0" i="0" baseline="0" dirty="0"/>
            <a:t>“</a:t>
          </a:r>
          <a:r>
            <a:rPr lang="en-US" sz="2000" b="0" i="0" baseline="0" dirty="0" err="1"/>
            <a:t>Motstånd</a:t>
          </a:r>
          <a:r>
            <a:rPr lang="en-US" sz="2000" b="0" i="0" baseline="0" dirty="0"/>
            <a:t>” </a:t>
          </a:r>
          <a:r>
            <a:rPr lang="en-US" sz="2000" b="0" i="0" baseline="0" dirty="0" err="1"/>
            <a:t>från</a:t>
          </a:r>
          <a:r>
            <a:rPr lang="en-US" sz="2000" b="0" i="0" baseline="0" dirty="0"/>
            <a:t> </a:t>
          </a:r>
          <a:r>
            <a:rPr lang="en-US" sz="2000" b="1" i="0" baseline="0" dirty="0" err="1"/>
            <a:t>medlemmar</a:t>
          </a:r>
          <a:endParaRPr lang="en-US" sz="2000" b="1" dirty="0"/>
        </a:p>
      </dgm:t>
    </dgm:pt>
    <dgm:pt modelId="{B574E6F0-6048-4A53-BCB5-F3D0B9B75951}" type="parTrans" cxnId="{755986E6-0DDE-42B5-B975-B74986B159D8}">
      <dgm:prSet/>
      <dgm:spPr/>
      <dgm:t>
        <a:bodyPr/>
        <a:lstStyle/>
        <a:p>
          <a:endParaRPr lang="en-US" sz="2000"/>
        </a:p>
      </dgm:t>
    </dgm:pt>
    <dgm:pt modelId="{8FA2B5F1-4B01-44EE-80C6-2FD0BD1F0BC8}" type="sibTrans" cxnId="{755986E6-0DDE-42B5-B975-B74986B159D8}">
      <dgm:prSet/>
      <dgm:spPr/>
      <dgm:t>
        <a:bodyPr/>
        <a:lstStyle/>
        <a:p>
          <a:pPr>
            <a:lnSpc>
              <a:spcPct val="100000"/>
            </a:lnSpc>
          </a:pPr>
          <a:endParaRPr lang="en-US" sz="2000"/>
        </a:p>
      </dgm:t>
    </dgm:pt>
    <dgm:pt modelId="{96FEB9B1-0FFB-434C-B323-2D9191C8195D}">
      <dgm:prSet custT="1"/>
      <dgm:spPr/>
      <dgm:t>
        <a:bodyPr/>
        <a:lstStyle/>
        <a:p>
          <a:pPr>
            <a:lnSpc>
              <a:spcPct val="100000"/>
            </a:lnSpc>
          </a:pPr>
          <a:r>
            <a:rPr lang="en-US" sz="2000" b="0" i="0" baseline="0" dirty="0" err="1"/>
            <a:t>Oklara</a:t>
          </a:r>
          <a:r>
            <a:rPr lang="en-US" sz="2000" b="0" i="0" baseline="0" dirty="0"/>
            <a:t> </a:t>
          </a:r>
          <a:r>
            <a:rPr lang="en-US" sz="2000" b="1" i="0" baseline="0" dirty="0" err="1"/>
            <a:t>mål</a:t>
          </a:r>
          <a:r>
            <a:rPr lang="en-US" sz="2000" b="0" i="0" baseline="0" dirty="0"/>
            <a:t> </a:t>
          </a:r>
          <a:r>
            <a:rPr lang="en-US" sz="2000" b="0" i="0" baseline="0" dirty="0" err="1"/>
            <a:t>eller</a:t>
          </a:r>
          <a:r>
            <a:rPr lang="en-US" sz="2000" b="0" i="0" baseline="0" dirty="0"/>
            <a:t> </a:t>
          </a:r>
          <a:r>
            <a:rPr lang="en-US" sz="2000" b="0" i="0" baseline="0" dirty="0" err="1"/>
            <a:t>diffus</a:t>
          </a:r>
          <a:r>
            <a:rPr lang="en-US" sz="2000" b="0" i="0" baseline="0" dirty="0"/>
            <a:t> </a:t>
          </a:r>
          <a:r>
            <a:rPr lang="en-US" sz="2000" b="1" i="0" baseline="0" dirty="0"/>
            <a:t>strategi</a:t>
          </a:r>
          <a:endParaRPr lang="en-US" sz="2000" b="1" dirty="0"/>
        </a:p>
      </dgm:t>
    </dgm:pt>
    <dgm:pt modelId="{89FF8B6A-AA57-48AC-BCA6-8D78135CFF0D}" type="parTrans" cxnId="{FC3003F7-5D84-4A21-BBAD-27527698E242}">
      <dgm:prSet/>
      <dgm:spPr/>
      <dgm:t>
        <a:bodyPr/>
        <a:lstStyle/>
        <a:p>
          <a:endParaRPr lang="en-US" sz="2000"/>
        </a:p>
      </dgm:t>
    </dgm:pt>
    <dgm:pt modelId="{AB42C28E-4FE3-429E-BF51-2B31AE308AA5}" type="sibTrans" cxnId="{FC3003F7-5D84-4A21-BBAD-27527698E242}">
      <dgm:prSet/>
      <dgm:spPr/>
      <dgm:t>
        <a:bodyPr/>
        <a:lstStyle/>
        <a:p>
          <a:pPr>
            <a:lnSpc>
              <a:spcPct val="100000"/>
            </a:lnSpc>
          </a:pPr>
          <a:endParaRPr lang="en-US" sz="2000"/>
        </a:p>
      </dgm:t>
    </dgm:pt>
    <dgm:pt modelId="{0BF68F2B-C22D-4B64-869A-D3656F0D86C0}">
      <dgm:prSet custT="1"/>
      <dgm:spPr/>
      <dgm:t>
        <a:bodyPr/>
        <a:lstStyle/>
        <a:p>
          <a:pPr>
            <a:lnSpc>
              <a:spcPct val="100000"/>
            </a:lnSpc>
          </a:pPr>
          <a:r>
            <a:rPr lang="en-US" sz="2000" b="0" i="0" baseline="0" dirty="0"/>
            <a:t>Brist </a:t>
          </a:r>
          <a:r>
            <a:rPr lang="en-US" sz="2000" b="0" i="0" baseline="0" dirty="0" err="1"/>
            <a:t>på</a:t>
          </a:r>
          <a:r>
            <a:rPr lang="en-US" sz="2000" b="0" i="0" baseline="0" dirty="0"/>
            <a:t> </a:t>
          </a:r>
          <a:r>
            <a:rPr lang="en-US" sz="2000" b="1" i="0" baseline="0" dirty="0" err="1"/>
            <a:t>resurser</a:t>
          </a:r>
          <a:r>
            <a:rPr lang="en-US" sz="2000" b="0" i="0" baseline="0" dirty="0"/>
            <a:t> </a:t>
          </a:r>
          <a:r>
            <a:rPr lang="en-US" sz="2000" b="0" i="0" baseline="0" dirty="0" err="1"/>
            <a:t>eller</a:t>
          </a:r>
          <a:r>
            <a:rPr lang="en-US" sz="2000" b="0" i="0" baseline="0" dirty="0"/>
            <a:t> </a:t>
          </a:r>
          <a:r>
            <a:rPr lang="en-US" sz="2000" b="1" i="0" baseline="0" dirty="0" err="1"/>
            <a:t>kompetens</a:t>
          </a:r>
          <a:endParaRPr lang="en-US" sz="2000" b="1" dirty="0"/>
        </a:p>
      </dgm:t>
    </dgm:pt>
    <dgm:pt modelId="{AB400A48-F492-4B93-A9F2-FB1997731D07}" type="parTrans" cxnId="{6B6E2F56-68C5-4746-B590-67994312F94A}">
      <dgm:prSet/>
      <dgm:spPr/>
      <dgm:t>
        <a:bodyPr/>
        <a:lstStyle/>
        <a:p>
          <a:endParaRPr lang="en-US" sz="2000"/>
        </a:p>
      </dgm:t>
    </dgm:pt>
    <dgm:pt modelId="{41725CC1-07FC-4788-A693-0DD16A1983BC}" type="sibTrans" cxnId="{6B6E2F56-68C5-4746-B590-67994312F94A}">
      <dgm:prSet/>
      <dgm:spPr/>
      <dgm:t>
        <a:bodyPr/>
        <a:lstStyle/>
        <a:p>
          <a:endParaRPr lang="en-US" sz="2000"/>
        </a:p>
      </dgm:t>
    </dgm:pt>
    <dgm:pt modelId="{178F7A3B-34E9-41E4-9F71-A3DAAB672270}" type="pres">
      <dgm:prSet presAssocID="{BC869BA1-0159-4B1A-97BD-6B3404FDF1D6}" presName="root" presStyleCnt="0">
        <dgm:presLayoutVars>
          <dgm:dir/>
          <dgm:resizeHandles val="exact"/>
        </dgm:presLayoutVars>
      </dgm:prSet>
      <dgm:spPr/>
    </dgm:pt>
    <dgm:pt modelId="{3B10EB0D-8679-4611-9AAA-BE392BCF5A5F}" type="pres">
      <dgm:prSet presAssocID="{BC869BA1-0159-4B1A-97BD-6B3404FDF1D6}" presName="container" presStyleCnt="0">
        <dgm:presLayoutVars>
          <dgm:dir/>
          <dgm:resizeHandles val="exact"/>
        </dgm:presLayoutVars>
      </dgm:prSet>
      <dgm:spPr/>
    </dgm:pt>
    <dgm:pt modelId="{EB48BD83-9313-442E-A35D-34F97EBAC4C7}" type="pres">
      <dgm:prSet presAssocID="{294EB950-3038-45D1-9CC0-9FEEF403CC51}" presName="compNode" presStyleCnt="0"/>
      <dgm:spPr/>
    </dgm:pt>
    <dgm:pt modelId="{D5FC7988-7D4C-49D8-8315-8A9C8215207E}" type="pres">
      <dgm:prSet presAssocID="{294EB950-3038-45D1-9CC0-9FEEF403CC51}" presName="iconBgRect" presStyleLbl="bgShp" presStyleIdx="0" presStyleCnt="5"/>
      <dgm:spPr/>
    </dgm:pt>
    <dgm:pt modelId="{CE32C260-1D3E-4FB1-8B1C-992DF3B1BA0C}" type="pres">
      <dgm:prSet presAssocID="{294EB950-3038-45D1-9CC0-9FEEF403CC51}"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Grupp"/>
        </a:ext>
      </dgm:extLst>
    </dgm:pt>
    <dgm:pt modelId="{F33F7DB7-D0AE-45BF-A666-CEF96CC7714B}" type="pres">
      <dgm:prSet presAssocID="{294EB950-3038-45D1-9CC0-9FEEF403CC51}" presName="spaceRect" presStyleCnt="0"/>
      <dgm:spPr/>
    </dgm:pt>
    <dgm:pt modelId="{990318C5-6E7A-4F6A-9529-DF75D527AD1A}" type="pres">
      <dgm:prSet presAssocID="{294EB950-3038-45D1-9CC0-9FEEF403CC51}" presName="textRect" presStyleLbl="revTx" presStyleIdx="0" presStyleCnt="5">
        <dgm:presLayoutVars>
          <dgm:chMax val="1"/>
          <dgm:chPref val="1"/>
        </dgm:presLayoutVars>
      </dgm:prSet>
      <dgm:spPr/>
    </dgm:pt>
    <dgm:pt modelId="{9045E1C2-D5BF-4070-8B6E-96BCEE182DDA}" type="pres">
      <dgm:prSet presAssocID="{E9E04CF2-C831-4746-AA66-5A66DF62BBD1}" presName="sibTrans" presStyleLbl="sibTrans2D1" presStyleIdx="0" presStyleCnt="0"/>
      <dgm:spPr/>
    </dgm:pt>
    <dgm:pt modelId="{18062A09-8EBB-474F-AF94-33C0B31192BD}" type="pres">
      <dgm:prSet presAssocID="{A9CF0EED-DB24-4EAC-A676-D38FBFC24B54}" presName="compNode" presStyleCnt="0"/>
      <dgm:spPr/>
    </dgm:pt>
    <dgm:pt modelId="{5A466DB0-7062-49D7-BAC8-5D671D32D45C}" type="pres">
      <dgm:prSet presAssocID="{A9CF0EED-DB24-4EAC-A676-D38FBFC24B54}" presName="iconBgRect" presStyleLbl="bgShp" presStyleIdx="1" presStyleCnt="5"/>
      <dgm:spPr/>
    </dgm:pt>
    <dgm:pt modelId="{DA54990F-2627-401C-9B1D-489BFED19053}" type="pres">
      <dgm:prSet presAssocID="{A9CF0EED-DB24-4EAC-A676-D38FBFC24B54}"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Chatt"/>
        </a:ext>
      </dgm:extLst>
    </dgm:pt>
    <dgm:pt modelId="{2C4A5136-2C25-44FA-92E6-C53E69C3FD0D}" type="pres">
      <dgm:prSet presAssocID="{A9CF0EED-DB24-4EAC-A676-D38FBFC24B54}" presName="spaceRect" presStyleCnt="0"/>
      <dgm:spPr/>
    </dgm:pt>
    <dgm:pt modelId="{5A70FB76-96A1-4A18-BBB4-34B99B9D9283}" type="pres">
      <dgm:prSet presAssocID="{A9CF0EED-DB24-4EAC-A676-D38FBFC24B54}" presName="textRect" presStyleLbl="revTx" presStyleIdx="1" presStyleCnt="5">
        <dgm:presLayoutVars>
          <dgm:chMax val="1"/>
          <dgm:chPref val="1"/>
        </dgm:presLayoutVars>
      </dgm:prSet>
      <dgm:spPr/>
    </dgm:pt>
    <dgm:pt modelId="{24129C01-F3F2-466F-B1AA-CDEB88B7BC1D}" type="pres">
      <dgm:prSet presAssocID="{52AAD7A6-E52E-4249-83A8-A1F25F6E5AF8}" presName="sibTrans" presStyleLbl="sibTrans2D1" presStyleIdx="0" presStyleCnt="0"/>
      <dgm:spPr/>
    </dgm:pt>
    <dgm:pt modelId="{F40FF09C-513C-4EB6-9EF7-90C0386CBB2F}" type="pres">
      <dgm:prSet presAssocID="{F24C6412-6995-40FA-BD83-39FACD3C72C7}" presName="compNode" presStyleCnt="0"/>
      <dgm:spPr/>
    </dgm:pt>
    <dgm:pt modelId="{651E6F54-E864-41C9-ADFD-B0DEAF188C9E}" type="pres">
      <dgm:prSet presAssocID="{F24C6412-6995-40FA-BD83-39FACD3C72C7}" presName="iconBgRect" presStyleLbl="bgShp" presStyleIdx="2" presStyleCnt="5"/>
      <dgm:spPr/>
    </dgm:pt>
    <dgm:pt modelId="{7A4C0E6F-5B16-4464-A9A8-F2F74881817E}" type="pres">
      <dgm:prSet presAssocID="{F24C6412-6995-40FA-BD83-39FACD3C72C7}"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Grupp med män"/>
        </a:ext>
      </dgm:extLst>
    </dgm:pt>
    <dgm:pt modelId="{325824DA-AD19-46AD-83C4-C1EC5B369B9F}" type="pres">
      <dgm:prSet presAssocID="{F24C6412-6995-40FA-BD83-39FACD3C72C7}" presName="spaceRect" presStyleCnt="0"/>
      <dgm:spPr/>
    </dgm:pt>
    <dgm:pt modelId="{B7B2E7FC-5E68-40A5-BA78-C757E8C23EC9}" type="pres">
      <dgm:prSet presAssocID="{F24C6412-6995-40FA-BD83-39FACD3C72C7}" presName="textRect" presStyleLbl="revTx" presStyleIdx="2" presStyleCnt="5">
        <dgm:presLayoutVars>
          <dgm:chMax val="1"/>
          <dgm:chPref val="1"/>
        </dgm:presLayoutVars>
      </dgm:prSet>
      <dgm:spPr/>
    </dgm:pt>
    <dgm:pt modelId="{DBF74473-DEE2-4556-83B0-A56C234B3585}" type="pres">
      <dgm:prSet presAssocID="{8FA2B5F1-4B01-44EE-80C6-2FD0BD1F0BC8}" presName="sibTrans" presStyleLbl="sibTrans2D1" presStyleIdx="0" presStyleCnt="0"/>
      <dgm:spPr/>
    </dgm:pt>
    <dgm:pt modelId="{0CB25553-6BC2-42AA-9BBC-F2C6752436F5}" type="pres">
      <dgm:prSet presAssocID="{96FEB9B1-0FFB-434C-B323-2D9191C8195D}" presName="compNode" presStyleCnt="0"/>
      <dgm:spPr/>
    </dgm:pt>
    <dgm:pt modelId="{4C8C6F7D-D7BF-4A0C-A181-E473B38B0F68}" type="pres">
      <dgm:prSet presAssocID="{96FEB9B1-0FFB-434C-B323-2D9191C8195D}" presName="iconBgRect" presStyleLbl="bgShp" presStyleIdx="3" presStyleCnt="5"/>
      <dgm:spPr/>
    </dgm:pt>
    <dgm:pt modelId="{5ECF0D45-E184-47EA-82A3-3B924246DA80}" type="pres">
      <dgm:prSet presAssocID="{96FEB9B1-0FFB-434C-B323-2D9191C8195D}"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Måltavla"/>
        </a:ext>
      </dgm:extLst>
    </dgm:pt>
    <dgm:pt modelId="{025E89FB-E6A7-4661-A973-43809773B1DA}" type="pres">
      <dgm:prSet presAssocID="{96FEB9B1-0FFB-434C-B323-2D9191C8195D}" presName="spaceRect" presStyleCnt="0"/>
      <dgm:spPr/>
    </dgm:pt>
    <dgm:pt modelId="{14C24498-CD6C-4927-8181-5FB9FF7E3DF8}" type="pres">
      <dgm:prSet presAssocID="{96FEB9B1-0FFB-434C-B323-2D9191C8195D}" presName="textRect" presStyleLbl="revTx" presStyleIdx="3" presStyleCnt="5">
        <dgm:presLayoutVars>
          <dgm:chMax val="1"/>
          <dgm:chPref val="1"/>
        </dgm:presLayoutVars>
      </dgm:prSet>
      <dgm:spPr/>
    </dgm:pt>
    <dgm:pt modelId="{D4DDB279-18CC-4B82-8FC3-B7F05B51523D}" type="pres">
      <dgm:prSet presAssocID="{AB42C28E-4FE3-429E-BF51-2B31AE308AA5}" presName="sibTrans" presStyleLbl="sibTrans2D1" presStyleIdx="0" presStyleCnt="0"/>
      <dgm:spPr/>
    </dgm:pt>
    <dgm:pt modelId="{30E517DB-DB42-439E-B5D4-14BD72FA40C8}" type="pres">
      <dgm:prSet presAssocID="{0BF68F2B-C22D-4B64-869A-D3656F0D86C0}" presName="compNode" presStyleCnt="0"/>
      <dgm:spPr/>
    </dgm:pt>
    <dgm:pt modelId="{D6970416-AB03-4089-8D3F-3AF4D58EAF54}" type="pres">
      <dgm:prSet presAssocID="{0BF68F2B-C22D-4B64-869A-D3656F0D86C0}" presName="iconBgRect" presStyleLbl="bgShp" presStyleIdx="4" presStyleCnt="5"/>
      <dgm:spPr/>
    </dgm:pt>
    <dgm:pt modelId="{571A69A8-1320-4237-8B91-063595DD4C84}" type="pres">
      <dgm:prSet presAssocID="{0BF68F2B-C22D-4B64-869A-D3656F0D86C0}"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Head with Gears"/>
        </a:ext>
      </dgm:extLst>
    </dgm:pt>
    <dgm:pt modelId="{3A647776-8705-4783-AB56-F7765B79483C}" type="pres">
      <dgm:prSet presAssocID="{0BF68F2B-C22D-4B64-869A-D3656F0D86C0}" presName="spaceRect" presStyleCnt="0"/>
      <dgm:spPr/>
    </dgm:pt>
    <dgm:pt modelId="{9DD65812-9998-48E7-9CEC-5CD6C7FBDC76}" type="pres">
      <dgm:prSet presAssocID="{0BF68F2B-C22D-4B64-869A-D3656F0D86C0}" presName="textRect" presStyleLbl="revTx" presStyleIdx="4" presStyleCnt="5">
        <dgm:presLayoutVars>
          <dgm:chMax val="1"/>
          <dgm:chPref val="1"/>
        </dgm:presLayoutVars>
      </dgm:prSet>
      <dgm:spPr/>
    </dgm:pt>
  </dgm:ptLst>
  <dgm:cxnLst>
    <dgm:cxn modelId="{35E3F00A-AA22-418E-AFCC-F2FBB6CF86AF}" type="presOf" srcId="{294EB950-3038-45D1-9CC0-9FEEF403CC51}" destId="{990318C5-6E7A-4F6A-9529-DF75D527AD1A}" srcOrd="0" destOrd="0" presId="urn:microsoft.com/office/officeart/2018/2/layout/IconCircleList"/>
    <dgm:cxn modelId="{C372B816-3990-4416-A50B-F8421254B950}" type="presOf" srcId="{F24C6412-6995-40FA-BD83-39FACD3C72C7}" destId="{B7B2E7FC-5E68-40A5-BA78-C757E8C23EC9}" srcOrd="0" destOrd="0" presId="urn:microsoft.com/office/officeart/2018/2/layout/IconCircleList"/>
    <dgm:cxn modelId="{02203125-B031-4EA7-8C30-589359DBF76D}" type="presOf" srcId="{96FEB9B1-0FFB-434C-B323-2D9191C8195D}" destId="{14C24498-CD6C-4927-8181-5FB9FF7E3DF8}" srcOrd="0" destOrd="0" presId="urn:microsoft.com/office/officeart/2018/2/layout/IconCircleList"/>
    <dgm:cxn modelId="{8B6CF137-32A7-4353-ABE7-6D6CA1AC2455}" type="presOf" srcId="{AB42C28E-4FE3-429E-BF51-2B31AE308AA5}" destId="{D4DDB279-18CC-4B82-8FC3-B7F05B51523D}" srcOrd="0" destOrd="0" presId="urn:microsoft.com/office/officeart/2018/2/layout/IconCircleList"/>
    <dgm:cxn modelId="{24253638-298D-478E-B3A3-46E43BEF1260}" type="presOf" srcId="{E9E04CF2-C831-4746-AA66-5A66DF62BBD1}" destId="{9045E1C2-D5BF-4070-8B6E-96BCEE182DDA}" srcOrd="0" destOrd="0" presId="urn:microsoft.com/office/officeart/2018/2/layout/IconCircleList"/>
    <dgm:cxn modelId="{A3A51A4A-CBDF-46F9-9AF3-B5EB204D12F9}" type="presOf" srcId="{A9CF0EED-DB24-4EAC-A676-D38FBFC24B54}" destId="{5A70FB76-96A1-4A18-BBB4-34B99B9D9283}" srcOrd="0" destOrd="0" presId="urn:microsoft.com/office/officeart/2018/2/layout/IconCircleList"/>
    <dgm:cxn modelId="{6B6E2F56-68C5-4746-B590-67994312F94A}" srcId="{BC869BA1-0159-4B1A-97BD-6B3404FDF1D6}" destId="{0BF68F2B-C22D-4B64-869A-D3656F0D86C0}" srcOrd="4" destOrd="0" parTransId="{AB400A48-F492-4B93-A9F2-FB1997731D07}" sibTransId="{41725CC1-07FC-4788-A693-0DD16A1983BC}"/>
    <dgm:cxn modelId="{F101A677-4C07-4A2A-A3CF-C05CC35792D2}" type="presOf" srcId="{52AAD7A6-E52E-4249-83A8-A1F25F6E5AF8}" destId="{24129C01-F3F2-466F-B1AA-CDEB88B7BC1D}" srcOrd="0" destOrd="0" presId="urn:microsoft.com/office/officeart/2018/2/layout/IconCircleList"/>
    <dgm:cxn modelId="{9B7FA1A0-7ED9-4B0F-A50D-76894B76B782}" srcId="{BC869BA1-0159-4B1A-97BD-6B3404FDF1D6}" destId="{A9CF0EED-DB24-4EAC-A676-D38FBFC24B54}" srcOrd="1" destOrd="0" parTransId="{E4E521E1-E71F-476E-BA50-D4FBEFF93EF3}" sibTransId="{52AAD7A6-E52E-4249-83A8-A1F25F6E5AF8}"/>
    <dgm:cxn modelId="{6D3E88C0-77B8-4DEA-8FE7-1E22EA508278}" srcId="{BC869BA1-0159-4B1A-97BD-6B3404FDF1D6}" destId="{294EB950-3038-45D1-9CC0-9FEEF403CC51}" srcOrd="0" destOrd="0" parTransId="{B8E3FB4D-4AD0-42C6-BE36-9D80D9ABEF3C}" sibTransId="{E9E04CF2-C831-4746-AA66-5A66DF62BBD1}"/>
    <dgm:cxn modelId="{D5601ECB-090D-432C-B838-91F1494FAC1C}" type="presOf" srcId="{8FA2B5F1-4B01-44EE-80C6-2FD0BD1F0BC8}" destId="{DBF74473-DEE2-4556-83B0-A56C234B3585}" srcOrd="0" destOrd="0" presId="urn:microsoft.com/office/officeart/2018/2/layout/IconCircleList"/>
    <dgm:cxn modelId="{E1C6F3DA-DC49-4BE0-919A-6F437ABC1F79}" type="presOf" srcId="{BC869BA1-0159-4B1A-97BD-6B3404FDF1D6}" destId="{178F7A3B-34E9-41E4-9F71-A3DAAB672270}" srcOrd="0" destOrd="0" presId="urn:microsoft.com/office/officeart/2018/2/layout/IconCircleList"/>
    <dgm:cxn modelId="{755986E6-0DDE-42B5-B975-B74986B159D8}" srcId="{BC869BA1-0159-4B1A-97BD-6B3404FDF1D6}" destId="{F24C6412-6995-40FA-BD83-39FACD3C72C7}" srcOrd="2" destOrd="0" parTransId="{B574E6F0-6048-4A53-BCB5-F3D0B9B75951}" sibTransId="{8FA2B5F1-4B01-44EE-80C6-2FD0BD1F0BC8}"/>
    <dgm:cxn modelId="{3F5438F6-9AC5-4388-9A89-4723EF2BD91D}" type="presOf" srcId="{0BF68F2B-C22D-4B64-869A-D3656F0D86C0}" destId="{9DD65812-9998-48E7-9CEC-5CD6C7FBDC76}" srcOrd="0" destOrd="0" presId="urn:microsoft.com/office/officeart/2018/2/layout/IconCircleList"/>
    <dgm:cxn modelId="{FC3003F7-5D84-4A21-BBAD-27527698E242}" srcId="{BC869BA1-0159-4B1A-97BD-6B3404FDF1D6}" destId="{96FEB9B1-0FFB-434C-B323-2D9191C8195D}" srcOrd="3" destOrd="0" parTransId="{89FF8B6A-AA57-48AC-BCA6-8D78135CFF0D}" sibTransId="{AB42C28E-4FE3-429E-BF51-2B31AE308AA5}"/>
    <dgm:cxn modelId="{7C6964F9-3031-46B3-B63E-CF0BE5A81326}" type="presParOf" srcId="{178F7A3B-34E9-41E4-9F71-A3DAAB672270}" destId="{3B10EB0D-8679-4611-9AAA-BE392BCF5A5F}" srcOrd="0" destOrd="0" presId="urn:microsoft.com/office/officeart/2018/2/layout/IconCircleList"/>
    <dgm:cxn modelId="{7B83E0BC-410B-4E28-89A5-6FC47830D538}" type="presParOf" srcId="{3B10EB0D-8679-4611-9AAA-BE392BCF5A5F}" destId="{EB48BD83-9313-442E-A35D-34F97EBAC4C7}" srcOrd="0" destOrd="0" presId="urn:microsoft.com/office/officeart/2018/2/layout/IconCircleList"/>
    <dgm:cxn modelId="{CF4361EF-7032-4BFE-95E2-7F3D073791DC}" type="presParOf" srcId="{EB48BD83-9313-442E-A35D-34F97EBAC4C7}" destId="{D5FC7988-7D4C-49D8-8315-8A9C8215207E}" srcOrd="0" destOrd="0" presId="urn:microsoft.com/office/officeart/2018/2/layout/IconCircleList"/>
    <dgm:cxn modelId="{880A8896-1855-49F1-85C8-ADB95CF75247}" type="presParOf" srcId="{EB48BD83-9313-442E-A35D-34F97EBAC4C7}" destId="{CE32C260-1D3E-4FB1-8B1C-992DF3B1BA0C}" srcOrd="1" destOrd="0" presId="urn:microsoft.com/office/officeart/2018/2/layout/IconCircleList"/>
    <dgm:cxn modelId="{85151CF7-FFAA-424A-9BBE-646B270D2945}" type="presParOf" srcId="{EB48BD83-9313-442E-A35D-34F97EBAC4C7}" destId="{F33F7DB7-D0AE-45BF-A666-CEF96CC7714B}" srcOrd="2" destOrd="0" presId="urn:microsoft.com/office/officeart/2018/2/layout/IconCircleList"/>
    <dgm:cxn modelId="{E1DAA5AB-F89C-41AD-9B3B-16CAAA446A59}" type="presParOf" srcId="{EB48BD83-9313-442E-A35D-34F97EBAC4C7}" destId="{990318C5-6E7A-4F6A-9529-DF75D527AD1A}" srcOrd="3" destOrd="0" presId="urn:microsoft.com/office/officeart/2018/2/layout/IconCircleList"/>
    <dgm:cxn modelId="{208A730A-73D4-424A-8BE7-6863E21096A7}" type="presParOf" srcId="{3B10EB0D-8679-4611-9AAA-BE392BCF5A5F}" destId="{9045E1C2-D5BF-4070-8B6E-96BCEE182DDA}" srcOrd="1" destOrd="0" presId="urn:microsoft.com/office/officeart/2018/2/layout/IconCircleList"/>
    <dgm:cxn modelId="{14D5F729-4DE7-4CF4-95CC-64E413FD44B1}" type="presParOf" srcId="{3B10EB0D-8679-4611-9AAA-BE392BCF5A5F}" destId="{18062A09-8EBB-474F-AF94-33C0B31192BD}" srcOrd="2" destOrd="0" presId="urn:microsoft.com/office/officeart/2018/2/layout/IconCircleList"/>
    <dgm:cxn modelId="{BC62E354-2B3F-4657-8090-EEC05A652D5C}" type="presParOf" srcId="{18062A09-8EBB-474F-AF94-33C0B31192BD}" destId="{5A466DB0-7062-49D7-BAC8-5D671D32D45C}" srcOrd="0" destOrd="0" presId="urn:microsoft.com/office/officeart/2018/2/layout/IconCircleList"/>
    <dgm:cxn modelId="{0C283B39-B7CD-4358-900D-556687EAFF8B}" type="presParOf" srcId="{18062A09-8EBB-474F-AF94-33C0B31192BD}" destId="{DA54990F-2627-401C-9B1D-489BFED19053}" srcOrd="1" destOrd="0" presId="urn:microsoft.com/office/officeart/2018/2/layout/IconCircleList"/>
    <dgm:cxn modelId="{12B5A179-6C22-45DD-B1CE-74E138079AC3}" type="presParOf" srcId="{18062A09-8EBB-474F-AF94-33C0B31192BD}" destId="{2C4A5136-2C25-44FA-92E6-C53E69C3FD0D}" srcOrd="2" destOrd="0" presId="urn:microsoft.com/office/officeart/2018/2/layout/IconCircleList"/>
    <dgm:cxn modelId="{E7F000A1-D829-40D5-A010-7EC00D9795B1}" type="presParOf" srcId="{18062A09-8EBB-474F-AF94-33C0B31192BD}" destId="{5A70FB76-96A1-4A18-BBB4-34B99B9D9283}" srcOrd="3" destOrd="0" presId="urn:microsoft.com/office/officeart/2018/2/layout/IconCircleList"/>
    <dgm:cxn modelId="{DBC89EB5-87FD-4F16-A872-BACE0BC63817}" type="presParOf" srcId="{3B10EB0D-8679-4611-9AAA-BE392BCF5A5F}" destId="{24129C01-F3F2-466F-B1AA-CDEB88B7BC1D}" srcOrd="3" destOrd="0" presId="urn:microsoft.com/office/officeart/2018/2/layout/IconCircleList"/>
    <dgm:cxn modelId="{A1FE2521-90B2-4936-B1CC-E650B8684125}" type="presParOf" srcId="{3B10EB0D-8679-4611-9AAA-BE392BCF5A5F}" destId="{F40FF09C-513C-4EB6-9EF7-90C0386CBB2F}" srcOrd="4" destOrd="0" presId="urn:microsoft.com/office/officeart/2018/2/layout/IconCircleList"/>
    <dgm:cxn modelId="{8BD08C6A-C482-4BBB-B066-6D60BF0E23E4}" type="presParOf" srcId="{F40FF09C-513C-4EB6-9EF7-90C0386CBB2F}" destId="{651E6F54-E864-41C9-ADFD-B0DEAF188C9E}" srcOrd="0" destOrd="0" presId="urn:microsoft.com/office/officeart/2018/2/layout/IconCircleList"/>
    <dgm:cxn modelId="{DDA6D952-8E97-4E98-B83E-833A0884BF44}" type="presParOf" srcId="{F40FF09C-513C-4EB6-9EF7-90C0386CBB2F}" destId="{7A4C0E6F-5B16-4464-A9A8-F2F74881817E}" srcOrd="1" destOrd="0" presId="urn:microsoft.com/office/officeart/2018/2/layout/IconCircleList"/>
    <dgm:cxn modelId="{FEB3A2B3-788C-40C1-8EB7-AAFBCB7F5EED}" type="presParOf" srcId="{F40FF09C-513C-4EB6-9EF7-90C0386CBB2F}" destId="{325824DA-AD19-46AD-83C4-C1EC5B369B9F}" srcOrd="2" destOrd="0" presId="urn:microsoft.com/office/officeart/2018/2/layout/IconCircleList"/>
    <dgm:cxn modelId="{E1D9E2E1-4198-4E32-9611-BDCEDD4254B0}" type="presParOf" srcId="{F40FF09C-513C-4EB6-9EF7-90C0386CBB2F}" destId="{B7B2E7FC-5E68-40A5-BA78-C757E8C23EC9}" srcOrd="3" destOrd="0" presId="urn:microsoft.com/office/officeart/2018/2/layout/IconCircleList"/>
    <dgm:cxn modelId="{F9083E0B-F9DA-4CCF-8690-B9DFB074B713}" type="presParOf" srcId="{3B10EB0D-8679-4611-9AAA-BE392BCF5A5F}" destId="{DBF74473-DEE2-4556-83B0-A56C234B3585}" srcOrd="5" destOrd="0" presId="urn:microsoft.com/office/officeart/2018/2/layout/IconCircleList"/>
    <dgm:cxn modelId="{55381F67-B961-41F4-95C6-9C6459E30816}" type="presParOf" srcId="{3B10EB0D-8679-4611-9AAA-BE392BCF5A5F}" destId="{0CB25553-6BC2-42AA-9BBC-F2C6752436F5}" srcOrd="6" destOrd="0" presId="urn:microsoft.com/office/officeart/2018/2/layout/IconCircleList"/>
    <dgm:cxn modelId="{03410A63-4090-4322-8A59-C18F5171DF1D}" type="presParOf" srcId="{0CB25553-6BC2-42AA-9BBC-F2C6752436F5}" destId="{4C8C6F7D-D7BF-4A0C-A181-E473B38B0F68}" srcOrd="0" destOrd="0" presId="urn:microsoft.com/office/officeart/2018/2/layout/IconCircleList"/>
    <dgm:cxn modelId="{31286697-699F-4E86-987D-151362B068B9}" type="presParOf" srcId="{0CB25553-6BC2-42AA-9BBC-F2C6752436F5}" destId="{5ECF0D45-E184-47EA-82A3-3B924246DA80}" srcOrd="1" destOrd="0" presId="urn:microsoft.com/office/officeart/2018/2/layout/IconCircleList"/>
    <dgm:cxn modelId="{150919FB-C1C4-4E69-8662-3010813E6182}" type="presParOf" srcId="{0CB25553-6BC2-42AA-9BBC-F2C6752436F5}" destId="{025E89FB-E6A7-4661-A973-43809773B1DA}" srcOrd="2" destOrd="0" presId="urn:microsoft.com/office/officeart/2018/2/layout/IconCircleList"/>
    <dgm:cxn modelId="{A28D4570-3D32-4646-8D1E-976D6A5999CB}" type="presParOf" srcId="{0CB25553-6BC2-42AA-9BBC-F2C6752436F5}" destId="{14C24498-CD6C-4927-8181-5FB9FF7E3DF8}" srcOrd="3" destOrd="0" presId="urn:microsoft.com/office/officeart/2018/2/layout/IconCircleList"/>
    <dgm:cxn modelId="{86005CC1-991A-48BB-BB16-F9F5EC09CD16}" type="presParOf" srcId="{3B10EB0D-8679-4611-9AAA-BE392BCF5A5F}" destId="{D4DDB279-18CC-4B82-8FC3-B7F05B51523D}" srcOrd="7" destOrd="0" presId="urn:microsoft.com/office/officeart/2018/2/layout/IconCircleList"/>
    <dgm:cxn modelId="{139A53B2-449D-4EEB-AACB-A266C5C4756B}" type="presParOf" srcId="{3B10EB0D-8679-4611-9AAA-BE392BCF5A5F}" destId="{30E517DB-DB42-439E-B5D4-14BD72FA40C8}" srcOrd="8" destOrd="0" presId="urn:microsoft.com/office/officeart/2018/2/layout/IconCircleList"/>
    <dgm:cxn modelId="{2032A258-7458-466A-8F96-DB12118A38B5}" type="presParOf" srcId="{30E517DB-DB42-439E-B5D4-14BD72FA40C8}" destId="{D6970416-AB03-4089-8D3F-3AF4D58EAF54}" srcOrd="0" destOrd="0" presId="urn:microsoft.com/office/officeart/2018/2/layout/IconCircleList"/>
    <dgm:cxn modelId="{9F87CAB4-E796-4371-88DF-9D31A70A7008}" type="presParOf" srcId="{30E517DB-DB42-439E-B5D4-14BD72FA40C8}" destId="{571A69A8-1320-4237-8B91-063595DD4C84}" srcOrd="1" destOrd="0" presId="urn:microsoft.com/office/officeart/2018/2/layout/IconCircleList"/>
    <dgm:cxn modelId="{52749B6F-419B-4BD8-891C-3DA38414694A}" type="presParOf" srcId="{30E517DB-DB42-439E-B5D4-14BD72FA40C8}" destId="{3A647776-8705-4783-AB56-F7765B79483C}" srcOrd="2" destOrd="0" presId="urn:microsoft.com/office/officeart/2018/2/layout/IconCircleList"/>
    <dgm:cxn modelId="{E1472D5A-D3C6-4A81-A49B-1840C8D0C819}" type="presParOf" srcId="{30E517DB-DB42-439E-B5D4-14BD72FA40C8}" destId="{9DD65812-9998-48E7-9CEC-5CD6C7FBDC76}"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D5D503E-ACA3-4ECB-A7A2-AFBB0EE46840}" type="doc">
      <dgm:prSet loTypeId="urn:microsoft.com/office/officeart/2016/7/layout/RepeatingBendingProcessNew" loCatId="process" qsTypeId="urn:microsoft.com/office/officeart/2005/8/quickstyle/simple1" qsCatId="simple" csTypeId="urn:microsoft.com/office/officeart/2005/8/colors/accent1_2" csCatId="accent1" phldr="1"/>
      <dgm:spPr/>
      <dgm:t>
        <a:bodyPr/>
        <a:lstStyle/>
        <a:p>
          <a:endParaRPr lang="en-US"/>
        </a:p>
      </dgm:t>
    </dgm:pt>
    <dgm:pt modelId="{FED7ABD9-548B-4696-ACF9-50DAADA6CD9A}">
      <dgm:prSet/>
      <dgm:spPr/>
      <dgm:t>
        <a:bodyPr/>
        <a:lstStyle/>
        <a:p>
          <a:r>
            <a:rPr lang="en-US" dirty="0" err="1"/>
            <a:t>Bekräftelse</a:t>
          </a:r>
          <a:r>
            <a:rPr lang="en-US" dirty="0"/>
            <a:t> och </a:t>
          </a:r>
          <a:r>
            <a:rPr lang="en-US" dirty="0" err="1"/>
            <a:t>uppmuntran</a:t>
          </a:r>
          <a:r>
            <a:rPr lang="en-US" dirty="0"/>
            <a:t> </a:t>
          </a:r>
        </a:p>
      </dgm:t>
    </dgm:pt>
    <dgm:pt modelId="{C805D964-77B2-4737-AB41-67966325CB41}" type="parTrans" cxnId="{046753F0-23A3-4263-B616-07A4B6CED501}">
      <dgm:prSet/>
      <dgm:spPr/>
      <dgm:t>
        <a:bodyPr/>
        <a:lstStyle/>
        <a:p>
          <a:endParaRPr lang="en-US"/>
        </a:p>
      </dgm:t>
    </dgm:pt>
    <dgm:pt modelId="{8255EB4F-5D80-4927-AE83-1C67D07A29A2}" type="sibTrans" cxnId="{046753F0-23A3-4263-B616-07A4B6CED501}">
      <dgm:prSet/>
      <dgm:spPr/>
      <dgm:t>
        <a:bodyPr/>
        <a:lstStyle/>
        <a:p>
          <a:endParaRPr lang="en-US"/>
        </a:p>
      </dgm:t>
    </dgm:pt>
    <dgm:pt modelId="{9786B296-3F45-438D-9A15-648F5B4A2273}">
      <dgm:prSet/>
      <dgm:spPr/>
      <dgm:t>
        <a:bodyPr/>
        <a:lstStyle/>
        <a:p>
          <a:r>
            <a:rPr lang="en-US"/>
            <a:t>Tydliga förväntningar </a:t>
          </a:r>
        </a:p>
      </dgm:t>
    </dgm:pt>
    <dgm:pt modelId="{D56D4643-FCCD-422E-A19B-FEE3A25B0E97}" type="parTrans" cxnId="{1EEAD2E2-4D3D-426D-9083-2FF32549794C}">
      <dgm:prSet/>
      <dgm:spPr/>
      <dgm:t>
        <a:bodyPr/>
        <a:lstStyle/>
        <a:p>
          <a:endParaRPr lang="en-US"/>
        </a:p>
      </dgm:t>
    </dgm:pt>
    <dgm:pt modelId="{11166B21-ACD2-4917-BD6C-DD5944FEB801}" type="sibTrans" cxnId="{1EEAD2E2-4D3D-426D-9083-2FF32549794C}">
      <dgm:prSet/>
      <dgm:spPr/>
      <dgm:t>
        <a:bodyPr/>
        <a:lstStyle/>
        <a:p>
          <a:endParaRPr lang="en-US"/>
        </a:p>
      </dgm:t>
    </dgm:pt>
    <dgm:pt modelId="{CA07B2D6-044C-44A4-BE25-555D62815367}">
      <dgm:prSet/>
      <dgm:spPr/>
      <dgm:t>
        <a:bodyPr/>
        <a:lstStyle/>
        <a:p>
          <a:r>
            <a:rPr lang="en-US"/>
            <a:t>Tid och förtroende </a:t>
          </a:r>
        </a:p>
      </dgm:t>
    </dgm:pt>
    <dgm:pt modelId="{02858783-ACD9-4E70-B18F-02DBA4B7868B}" type="parTrans" cxnId="{37AB5CBD-5FF1-4FAE-848E-433E7AAA6F99}">
      <dgm:prSet/>
      <dgm:spPr/>
      <dgm:t>
        <a:bodyPr/>
        <a:lstStyle/>
        <a:p>
          <a:endParaRPr lang="en-US"/>
        </a:p>
      </dgm:t>
    </dgm:pt>
    <dgm:pt modelId="{31D7FD22-C9EC-43D4-B6A2-327E772E1A00}" type="sibTrans" cxnId="{37AB5CBD-5FF1-4FAE-848E-433E7AAA6F99}">
      <dgm:prSet/>
      <dgm:spPr/>
      <dgm:t>
        <a:bodyPr/>
        <a:lstStyle/>
        <a:p>
          <a:endParaRPr lang="en-US"/>
        </a:p>
      </dgm:t>
    </dgm:pt>
    <dgm:pt modelId="{F40DD29B-DF31-4B2A-9B90-B5D3764D18B4}">
      <dgm:prSet/>
      <dgm:spPr/>
      <dgm:t>
        <a:bodyPr/>
        <a:lstStyle/>
        <a:p>
          <a:r>
            <a:rPr lang="en-US"/>
            <a:t>Utbildning och vägledning </a:t>
          </a:r>
        </a:p>
      </dgm:t>
    </dgm:pt>
    <dgm:pt modelId="{CDE9C729-CA9D-424F-9665-9115278F906B}" type="parTrans" cxnId="{01857E11-8F05-48C8-AB95-F50E98E0A648}">
      <dgm:prSet/>
      <dgm:spPr/>
      <dgm:t>
        <a:bodyPr/>
        <a:lstStyle/>
        <a:p>
          <a:endParaRPr lang="en-US"/>
        </a:p>
      </dgm:t>
    </dgm:pt>
    <dgm:pt modelId="{011D4B53-510E-4EEA-AA56-1EFE2E127997}" type="sibTrans" cxnId="{01857E11-8F05-48C8-AB95-F50E98E0A648}">
      <dgm:prSet/>
      <dgm:spPr/>
      <dgm:t>
        <a:bodyPr/>
        <a:lstStyle/>
        <a:p>
          <a:endParaRPr lang="en-US"/>
        </a:p>
      </dgm:t>
    </dgm:pt>
    <dgm:pt modelId="{9BB0A4A9-913E-412B-AE1E-D1A518016959}">
      <dgm:prSet/>
      <dgm:spPr/>
      <dgm:t>
        <a:bodyPr/>
        <a:lstStyle/>
        <a:p>
          <a:r>
            <a:rPr lang="en-US"/>
            <a:t>Hjälp och stöd med logistik, kommunikation och det sportsliga </a:t>
          </a:r>
        </a:p>
      </dgm:t>
    </dgm:pt>
    <dgm:pt modelId="{0FE84304-FFAB-4C25-B31C-9C8F88B53A54}" type="parTrans" cxnId="{25102F10-A2D4-45A2-8E72-8C979B62C465}">
      <dgm:prSet/>
      <dgm:spPr/>
      <dgm:t>
        <a:bodyPr/>
        <a:lstStyle/>
        <a:p>
          <a:endParaRPr lang="en-US"/>
        </a:p>
      </dgm:t>
    </dgm:pt>
    <dgm:pt modelId="{18588E1E-4B39-49C1-828A-0C58E1EC3FFA}" type="sibTrans" cxnId="{25102F10-A2D4-45A2-8E72-8C979B62C465}">
      <dgm:prSet/>
      <dgm:spPr/>
      <dgm:t>
        <a:bodyPr/>
        <a:lstStyle/>
        <a:p>
          <a:endParaRPr lang="en-US"/>
        </a:p>
      </dgm:t>
    </dgm:pt>
    <dgm:pt modelId="{771D0C01-66DF-4E43-B211-45AA07D4FF40}">
      <dgm:prSet/>
      <dgm:spPr/>
      <dgm:t>
        <a:bodyPr/>
        <a:lstStyle/>
        <a:p>
          <a:r>
            <a:rPr lang="en-US"/>
            <a:t>Inspiration och positiva upplevelser </a:t>
          </a:r>
        </a:p>
      </dgm:t>
    </dgm:pt>
    <dgm:pt modelId="{A1DD5973-74AF-45AD-BF22-4594C019C7E8}" type="parTrans" cxnId="{59CD49FE-5F6D-4453-BC6D-B8D141BEA871}">
      <dgm:prSet/>
      <dgm:spPr/>
      <dgm:t>
        <a:bodyPr/>
        <a:lstStyle/>
        <a:p>
          <a:endParaRPr lang="en-US"/>
        </a:p>
      </dgm:t>
    </dgm:pt>
    <dgm:pt modelId="{B947280B-8B33-4341-B6B4-FEC9EDF09372}" type="sibTrans" cxnId="{59CD49FE-5F6D-4453-BC6D-B8D141BEA871}">
      <dgm:prSet/>
      <dgm:spPr/>
      <dgm:t>
        <a:bodyPr/>
        <a:lstStyle/>
        <a:p>
          <a:endParaRPr lang="en-US"/>
        </a:p>
      </dgm:t>
    </dgm:pt>
    <dgm:pt modelId="{B778CE44-DFBD-488B-A313-F6C0267E110E}">
      <dgm:prSet/>
      <dgm:spPr/>
      <dgm:t>
        <a:bodyPr/>
        <a:lstStyle/>
        <a:p>
          <a:r>
            <a:rPr lang="en-US"/>
            <a:t>Framgång och erkännande </a:t>
          </a:r>
        </a:p>
      </dgm:t>
    </dgm:pt>
    <dgm:pt modelId="{6AC69149-C763-4BFB-A4E3-A579FFFB3F32}" type="parTrans" cxnId="{4BEFB075-61FD-46CF-92FB-2663DB6D9852}">
      <dgm:prSet/>
      <dgm:spPr/>
      <dgm:t>
        <a:bodyPr/>
        <a:lstStyle/>
        <a:p>
          <a:endParaRPr lang="en-US"/>
        </a:p>
      </dgm:t>
    </dgm:pt>
    <dgm:pt modelId="{B93F4EA7-3E39-4210-8388-D73AC0F5EF5F}" type="sibTrans" cxnId="{4BEFB075-61FD-46CF-92FB-2663DB6D9852}">
      <dgm:prSet/>
      <dgm:spPr/>
      <dgm:t>
        <a:bodyPr/>
        <a:lstStyle/>
        <a:p>
          <a:endParaRPr lang="en-US"/>
        </a:p>
      </dgm:t>
    </dgm:pt>
    <dgm:pt modelId="{BBE386F0-D36D-4362-8F51-65B078A2C541}">
      <dgm:prSet/>
      <dgm:spPr/>
      <dgm:t>
        <a:bodyPr/>
        <a:lstStyle/>
        <a:p>
          <a:r>
            <a:rPr lang="en-US"/>
            <a:t>En stenhård jävla vägg vid dåligt beteende </a:t>
          </a:r>
        </a:p>
      </dgm:t>
    </dgm:pt>
    <dgm:pt modelId="{F1B07514-8F54-40EB-99DD-2803321C1A58}" type="parTrans" cxnId="{E341F818-1DC9-4C78-835E-03F9531D62C8}">
      <dgm:prSet/>
      <dgm:spPr/>
      <dgm:t>
        <a:bodyPr/>
        <a:lstStyle/>
        <a:p>
          <a:endParaRPr lang="en-US"/>
        </a:p>
      </dgm:t>
    </dgm:pt>
    <dgm:pt modelId="{77CCFE04-A4D7-440C-A350-BA4FC42D3721}" type="sibTrans" cxnId="{E341F818-1DC9-4C78-835E-03F9531D62C8}">
      <dgm:prSet/>
      <dgm:spPr/>
      <dgm:t>
        <a:bodyPr/>
        <a:lstStyle/>
        <a:p>
          <a:endParaRPr lang="en-US"/>
        </a:p>
      </dgm:t>
    </dgm:pt>
    <dgm:pt modelId="{1FF196E4-9B27-47E3-BE82-79847C2F7DB3}">
      <dgm:prSet/>
      <dgm:spPr/>
      <dgm:t>
        <a:bodyPr/>
        <a:lstStyle/>
        <a:p>
          <a:r>
            <a:rPr lang="en-US"/>
            <a:t>Emotionellt stöd och empati vid personliga svårigheter </a:t>
          </a:r>
        </a:p>
      </dgm:t>
    </dgm:pt>
    <dgm:pt modelId="{EAD1EEF0-2733-4017-8019-B4F635F91CB8}" type="parTrans" cxnId="{EDA7068D-8545-44A1-9054-887CE99BD8B4}">
      <dgm:prSet/>
      <dgm:spPr/>
      <dgm:t>
        <a:bodyPr/>
        <a:lstStyle/>
        <a:p>
          <a:endParaRPr lang="en-US"/>
        </a:p>
      </dgm:t>
    </dgm:pt>
    <dgm:pt modelId="{3DF7B45C-0B2F-4419-8A42-DE0B9DC93359}" type="sibTrans" cxnId="{EDA7068D-8545-44A1-9054-887CE99BD8B4}">
      <dgm:prSet/>
      <dgm:spPr/>
      <dgm:t>
        <a:bodyPr/>
        <a:lstStyle/>
        <a:p>
          <a:endParaRPr lang="en-US"/>
        </a:p>
      </dgm:t>
    </dgm:pt>
    <dgm:pt modelId="{5D094EA6-7664-4FE6-8751-B5E83A234AFE}">
      <dgm:prSet/>
      <dgm:spPr/>
      <dgm:t>
        <a:bodyPr/>
        <a:lstStyle/>
        <a:p>
          <a:r>
            <a:rPr lang="en-US" dirty="0"/>
            <a:t>Bli </a:t>
          </a:r>
          <a:r>
            <a:rPr lang="en-US" dirty="0" err="1"/>
            <a:t>fråntagen</a:t>
          </a:r>
          <a:r>
            <a:rPr lang="en-US" dirty="0"/>
            <a:t> </a:t>
          </a:r>
          <a:r>
            <a:rPr lang="en-US" dirty="0" err="1"/>
            <a:t>uppdraget</a:t>
          </a:r>
          <a:r>
            <a:rPr lang="en-US" dirty="0"/>
            <a:t> vid </a:t>
          </a:r>
          <a:r>
            <a:rPr lang="en-US" dirty="0" err="1"/>
            <a:t>misskötsel</a:t>
          </a:r>
          <a:r>
            <a:rPr lang="en-US" dirty="0"/>
            <a:t>  </a:t>
          </a:r>
        </a:p>
      </dgm:t>
    </dgm:pt>
    <dgm:pt modelId="{0C0E33DA-75CA-405E-ADDC-3B3FC4AC7E20}" type="parTrans" cxnId="{F943CA47-843E-439F-93BC-D9A7706718F6}">
      <dgm:prSet/>
      <dgm:spPr/>
      <dgm:t>
        <a:bodyPr/>
        <a:lstStyle/>
        <a:p>
          <a:endParaRPr lang="en-US"/>
        </a:p>
      </dgm:t>
    </dgm:pt>
    <dgm:pt modelId="{A3C5D786-1417-4B81-A41D-76AB71DE8277}" type="sibTrans" cxnId="{F943CA47-843E-439F-93BC-D9A7706718F6}">
      <dgm:prSet/>
      <dgm:spPr/>
      <dgm:t>
        <a:bodyPr/>
        <a:lstStyle/>
        <a:p>
          <a:endParaRPr lang="en-US"/>
        </a:p>
      </dgm:t>
    </dgm:pt>
    <dgm:pt modelId="{074DF0FA-0B8E-48CA-87BE-8407E2B275D8}" type="pres">
      <dgm:prSet presAssocID="{5D5D503E-ACA3-4ECB-A7A2-AFBB0EE46840}" presName="Name0" presStyleCnt="0">
        <dgm:presLayoutVars>
          <dgm:dir/>
          <dgm:resizeHandles val="exact"/>
        </dgm:presLayoutVars>
      </dgm:prSet>
      <dgm:spPr/>
    </dgm:pt>
    <dgm:pt modelId="{4938FA50-3E0E-4AB7-A7A7-D81751B22D6C}" type="pres">
      <dgm:prSet presAssocID="{FED7ABD9-548B-4696-ACF9-50DAADA6CD9A}" presName="node" presStyleLbl="node1" presStyleIdx="0" presStyleCnt="10">
        <dgm:presLayoutVars>
          <dgm:bulletEnabled val="1"/>
        </dgm:presLayoutVars>
      </dgm:prSet>
      <dgm:spPr/>
    </dgm:pt>
    <dgm:pt modelId="{685C4CB8-907D-4303-92E9-FED5D0DB6713}" type="pres">
      <dgm:prSet presAssocID="{8255EB4F-5D80-4927-AE83-1C67D07A29A2}" presName="sibTrans" presStyleLbl="sibTrans1D1" presStyleIdx="0" presStyleCnt="9"/>
      <dgm:spPr/>
    </dgm:pt>
    <dgm:pt modelId="{7DCD7AEA-2C47-4439-BC03-0232FCA95738}" type="pres">
      <dgm:prSet presAssocID="{8255EB4F-5D80-4927-AE83-1C67D07A29A2}" presName="connectorText" presStyleLbl="sibTrans1D1" presStyleIdx="0" presStyleCnt="9"/>
      <dgm:spPr/>
    </dgm:pt>
    <dgm:pt modelId="{CDBC9A86-1711-44CC-A4F8-0305A40DBB91}" type="pres">
      <dgm:prSet presAssocID="{9786B296-3F45-438D-9A15-648F5B4A2273}" presName="node" presStyleLbl="node1" presStyleIdx="1" presStyleCnt="10">
        <dgm:presLayoutVars>
          <dgm:bulletEnabled val="1"/>
        </dgm:presLayoutVars>
      </dgm:prSet>
      <dgm:spPr/>
    </dgm:pt>
    <dgm:pt modelId="{9381B05E-D54E-4B9F-84C9-5E36D1FBB657}" type="pres">
      <dgm:prSet presAssocID="{11166B21-ACD2-4917-BD6C-DD5944FEB801}" presName="sibTrans" presStyleLbl="sibTrans1D1" presStyleIdx="1" presStyleCnt="9"/>
      <dgm:spPr/>
    </dgm:pt>
    <dgm:pt modelId="{AEE9F1AE-B8DA-4BBC-B70B-B0C73736815C}" type="pres">
      <dgm:prSet presAssocID="{11166B21-ACD2-4917-BD6C-DD5944FEB801}" presName="connectorText" presStyleLbl="sibTrans1D1" presStyleIdx="1" presStyleCnt="9"/>
      <dgm:spPr/>
    </dgm:pt>
    <dgm:pt modelId="{1BB2D982-6E29-4769-BE97-A066CA054A5C}" type="pres">
      <dgm:prSet presAssocID="{CA07B2D6-044C-44A4-BE25-555D62815367}" presName="node" presStyleLbl="node1" presStyleIdx="2" presStyleCnt="10">
        <dgm:presLayoutVars>
          <dgm:bulletEnabled val="1"/>
        </dgm:presLayoutVars>
      </dgm:prSet>
      <dgm:spPr/>
    </dgm:pt>
    <dgm:pt modelId="{3939578C-EA91-4262-8945-C97413BFAAD6}" type="pres">
      <dgm:prSet presAssocID="{31D7FD22-C9EC-43D4-B6A2-327E772E1A00}" presName="sibTrans" presStyleLbl="sibTrans1D1" presStyleIdx="2" presStyleCnt="9"/>
      <dgm:spPr/>
    </dgm:pt>
    <dgm:pt modelId="{81CE37D4-41FE-42D6-8A73-88DC8CDDD1AB}" type="pres">
      <dgm:prSet presAssocID="{31D7FD22-C9EC-43D4-B6A2-327E772E1A00}" presName="connectorText" presStyleLbl="sibTrans1D1" presStyleIdx="2" presStyleCnt="9"/>
      <dgm:spPr/>
    </dgm:pt>
    <dgm:pt modelId="{98EA0135-79A3-4D25-B72A-100FA8B416E6}" type="pres">
      <dgm:prSet presAssocID="{F40DD29B-DF31-4B2A-9B90-B5D3764D18B4}" presName="node" presStyleLbl="node1" presStyleIdx="3" presStyleCnt="10">
        <dgm:presLayoutVars>
          <dgm:bulletEnabled val="1"/>
        </dgm:presLayoutVars>
      </dgm:prSet>
      <dgm:spPr/>
    </dgm:pt>
    <dgm:pt modelId="{DA9FF805-4EDB-4CC5-90A0-938F60E6E9E7}" type="pres">
      <dgm:prSet presAssocID="{011D4B53-510E-4EEA-AA56-1EFE2E127997}" presName="sibTrans" presStyleLbl="sibTrans1D1" presStyleIdx="3" presStyleCnt="9"/>
      <dgm:spPr/>
    </dgm:pt>
    <dgm:pt modelId="{837C28DE-6C87-400F-8C9D-3E047F2E6B07}" type="pres">
      <dgm:prSet presAssocID="{011D4B53-510E-4EEA-AA56-1EFE2E127997}" presName="connectorText" presStyleLbl="sibTrans1D1" presStyleIdx="3" presStyleCnt="9"/>
      <dgm:spPr/>
    </dgm:pt>
    <dgm:pt modelId="{17D0F4AC-A2C9-4A68-9572-7226798875E5}" type="pres">
      <dgm:prSet presAssocID="{9BB0A4A9-913E-412B-AE1E-D1A518016959}" presName="node" presStyleLbl="node1" presStyleIdx="4" presStyleCnt="10">
        <dgm:presLayoutVars>
          <dgm:bulletEnabled val="1"/>
        </dgm:presLayoutVars>
      </dgm:prSet>
      <dgm:spPr/>
    </dgm:pt>
    <dgm:pt modelId="{0BF01204-95C2-4055-974F-8593EC6F421F}" type="pres">
      <dgm:prSet presAssocID="{18588E1E-4B39-49C1-828A-0C58E1EC3FFA}" presName="sibTrans" presStyleLbl="sibTrans1D1" presStyleIdx="4" presStyleCnt="9"/>
      <dgm:spPr/>
    </dgm:pt>
    <dgm:pt modelId="{EEAC66A7-2400-4B07-A1EE-05FCFC7863D4}" type="pres">
      <dgm:prSet presAssocID="{18588E1E-4B39-49C1-828A-0C58E1EC3FFA}" presName="connectorText" presStyleLbl="sibTrans1D1" presStyleIdx="4" presStyleCnt="9"/>
      <dgm:spPr/>
    </dgm:pt>
    <dgm:pt modelId="{1E67619C-B3AF-441D-90CD-21A0FB2FF07E}" type="pres">
      <dgm:prSet presAssocID="{771D0C01-66DF-4E43-B211-45AA07D4FF40}" presName="node" presStyleLbl="node1" presStyleIdx="5" presStyleCnt="10">
        <dgm:presLayoutVars>
          <dgm:bulletEnabled val="1"/>
        </dgm:presLayoutVars>
      </dgm:prSet>
      <dgm:spPr/>
    </dgm:pt>
    <dgm:pt modelId="{4266AB07-0F4E-4D19-ADBA-EC71D17AAA89}" type="pres">
      <dgm:prSet presAssocID="{B947280B-8B33-4341-B6B4-FEC9EDF09372}" presName="sibTrans" presStyleLbl="sibTrans1D1" presStyleIdx="5" presStyleCnt="9"/>
      <dgm:spPr/>
    </dgm:pt>
    <dgm:pt modelId="{2B3FA984-9529-4A01-AE50-F0E71E06B68B}" type="pres">
      <dgm:prSet presAssocID="{B947280B-8B33-4341-B6B4-FEC9EDF09372}" presName="connectorText" presStyleLbl="sibTrans1D1" presStyleIdx="5" presStyleCnt="9"/>
      <dgm:spPr/>
    </dgm:pt>
    <dgm:pt modelId="{E022439A-B7ED-4B68-A24C-A8F5D94AA690}" type="pres">
      <dgm:prSet presAssocID="{B778CE44-DFBD-488B-A313-F6C0267E110E}" presName="node" presStyleLbl="node1" presStyleIdx="6" presStyleCnt="10">
        <dgm:presLayoutVars>
          <dgm:bulletEnabled val="1"/>
        </dgm:presLayoutVars>
      </dgm:prSet>
      <dgm:spPr/>
    </dgm:pt>
    <dgm:pt modelId="{C6B3B5C8-9D70-4B35-B4DD-0BB3AC86BC7B}" type="pres">
      <dgm:prSet presAssocID="{B93F4EA7-3E39-4210-8388-D73AC0F5EF5F}" presName="sibTrans" presStyleLbl="sibTrans1D1" presStyleIdx="6" presStyleCnt="9"/>
      <dgm:spPr/>
    </dgm:pt>
    <dgm:pt modelId="{77A8C3D8-0120-46EA-984D-2BAE6E65E81E}" type="pres">
      <dgm:prSet presAssocID="{B93F4EA7-3E39-4210-8388-D73AC0F5EF5F}" presName="connectorText" presStyleLbl="sibTrans1D1" presStyleIdx="6" presStyleCnt="9"/>
      <dgm:spPr/>
    </dgm:pt>
    <dgm:pt modelId="{44E88DB5-F84A-4E30-8BDB-E1AE762DF5FE}" type="pres">
      <dgm:prSet presAssocID="{BBE386F0-D36D-4362-8F51-65B078A2C541}" presName="node" presStyleLbl="node1" presStyleIdx="7" presStyleCnt="10">
        <dgm:presLayoutVars>
          <dgm:bulletEnabled val="1"/>
        </dgm:presLayoutVars>
      </dgm:prSet>
      <dgm:spPr/>
    </dgm:pt>
    <dgm:pt modelId="{82FFE47B-905E-4BC3-A2D9-422A130E8753}" type="pres">
      <dgm:prSet presAssocID="{77CCFE04-A4D7-440C-A350-BA4FC42D3721}" presName="sibTrans" presStyleLbl="sibTrans1D1" presStyleIdx="7" presStyleCnt="9"/>
      <dgm:spPr/>
    </dgm:pt>
    <dgm:pt modelId="{D6782328-41A0-40AA-8982-F4181A6FAFDF}" type="pres">
      <dgm:prSet presAssocID="{77CCFE04-A4D7-440C-A350-BA4FC42D3721}" presName="connectorText" presStyleLbl="sibTrans1D1" presStyleIdx="7" presStyleCnt="9"/>
      <dgm:spPr/>
    </dgm:pt>
    <dgm:pt modelId="{D482223F-8A3A-43DB-B5CF-C4127BA43AFB}" type="pres">
      <dgm:prSet presAssocID="{1FF196E4-9B27-47E3-BE82-79847C2F7DB3}" presName="node" presStyleLbl="node1" presStyleIdx="8" presStyleCnt="10">
        <dgm:presLayoutVars>
          <dgm:bulletEnabled val="1"/>
        </dgm:presLayoutVars>
      </dgm:prSet>
      <dgm:spPr/>
    </dgm:pt>
    <dgm:pt modelId="{5E7021BC-BE04-4DB8-A6E3-8649202E29C0}" type="pres">
      <dgm:prSet presAssocID="{3DF7B45C-0B2F-4419-8A42-DE0B9DC93359}" presName="sibTrans" presStyleLbl="sibTrans1D1" presStyleIdx="8" presStyleCnt="9"/>
      <dgm:spPr/>
    </dgm:pt>
    <dgm:pt modelId="{AE097405-4733-4F24-AE85-972C43E0A89C}" type="pres">
      <dgm:prSet presAssocID="{3DF7B45C-0B2F-4419-8A42-DE0B9DC93359}" presName="connectorText" presStyleLbl="sibTrans1D1" presStyleIdx="8" presStyleCnt="9"/>
      <dgm:spPr/>
    </dgm:pt>
    <dgm:pt modelId="{AA98981B-1DAF-46C4-A334-06FE3EEA953C}" type="pres">
      <dgm:prSet presAssocID="{5D094EA6-7664-4FE6-8751-B5E83A234AFE}" presName="node" presStyleLbl="node1" presStyleIdx="9" presStyleCnt="10">
        <dgm:presLayoutVars>
          <dgm:bulletEnabled val="1"/>
        </dgm:presLayoutVars>
      </dgm:prSet>
      <dgm:spPr/>
    </dgm:pt>
  </dgm:ptLst>
  <dgm:cxnLst>
    <dgm:cxn modelId="{25102F10-A2D4-45A2-8E72-8C979B62C465}" srcId="{5D5D503E-ACA3-4ECB-A7A2-AFBB0EE46840}" destId="{9BB0A4A9-913E-412B-AE1E-D1A518016959}" srcOrd="4" destOrd="0" parTransId="{0FE84304-FFAB-4C25-B31C-9C8F88B53A54}" sibTransId="{18588E1E-4B39-49C1-828A-0C58E1EC3FFA}"/>
    <dgm:cxn modelId="{01857E11-8F05-48C8-AB95-F50E98E0A648}" srcId="{5D5D503E-ACA3-4ECB-A7A2-AFBB0EE46840}" destId="{F40DD29B-DF31-4B2A-9B90-B5D3764D18B4}" srcOrd="3" destOrd="0" parTransId="{CDE9C729-CA9D-424F-9665-9115278F906B}" sibTransId="{011D4B53-510E-4EEA-AA56-1EFE2E127997}"/>
    <dgm:cxn modelId="{32FA3013-67A3-4458-B677-E31CE3039593}" type="presOf" srcId="{31D7FD22-C9EC-43D4-B6A2-327E772E1A00}" destId="{3939578C-EA91-4262-8945-C97413BFAAD6}" srcOrd="0" destOrd="0" presId="urn:microsoft.com/office/officeart/2016/7/layout/RepeatingBendingProcessNew"/>
    <dgm:cxn modelId="{E341F818-1DC9-4C78-835E-03F9531D62C8}" srcId="{5D5D503E-ACA3-4ECB-A7A2-AFBB0EE46840}" destId="{BBE386F0-D36D-4362-8F51-65B078A2C541}" srcOrd="7" destOrd="0" parTransId="{F1B07514-8F54-40EB-99DD-2803321C1A58}" sibTransId="{77CCFE04-A4D7-440C-A350-BA4FC42D3721}"/>
    <dgm:cxn modelId="{345B6619-9FBE-4A8E-ACF4-A61B714F55BC}" type="presOf" srcId="{3DF7B45C-0B2F-4419-8A42-DE0B9DC93359}" destId="{AE097405-4733-4F24-AE85-972C43E0A89C}" srcOrd="1" destOrd="0" presId="urn:microsoft.com/office/officeart/2016/7/layout/RepeatingBendingProcessNew"/>
    <dgm:cxn modelId="{45D85629-B105-49B1-BB5A-0C4B5E30E5A2}" type="presOf" srcId="{31D7FD22-C9EC-43D4-B6A2-327E772E1A00}" destId="{81CE37D4-41FE-42D6-8A73-88DC8CDDD1AB}" srcOrd="1" destOrd="0" presId="urn:microsoft.com/office/officeart/2016/7/layout/RepeatingBendingProcessNew"/>
    <dgm:cxn modelId="{1FE2C232-DE21-4E9E-BB83-80F4AE71584B}" type="presOf" srcId="{CA07B2D6-044C-44A4-BE25-555D62815367}" destId="{1BB2D982-6E29-4769-BE97-A066CA054A5C}" srcOrd="0" destOrd="0" presId="urn:microsoft.com/office/officeart/2016/7/layout/RepeatingBendingProcessNew"/>
    <dgm:cxn modelId="{1E967137-27E3-4897-BDAE-89F4B59AB2E0}" type="presOf" srcId="{F40DD29B-DF31-4B2A-9B90-B5D3764D18B4}" destId="{98EA0135-79A3-4D25-B72A-100FA8B416E6}" srcOrd="0" destOrd="0" presId="urn:microsoft.com/office/officeart/2016/7/layout/RepeatingBendingProcessNew"/>
    <dgm:cxn modelId="{E959103A-71D4-4A48-83FE-6DDA8A459B9B}" type="presOf" srcId="{18588E1E-4B39-49C1-828A-0C58E1EC3FFA}" destId="{0BF01204-95C2-4055-974F-8593EC6F421F}" srcOrd="0" destOrd="0" presId="urn:microsoft.com/office/officeart/2016/7/layout/RepeatingBendingProcessNew"/>
    <dgm:cxn modelId="{999BD73B-A951-4BD3-929B-D167C19CEF96}" type="presOf" srcId="{011D4B53-510E-4EEA-AA56-1EFE2E127997}" destId="{DA9FF805-4EDB-4CC5-90A0-938F60E6E9E7}" srcOrd="0" destOrd="0" presId="urn:microsoft.com/office/officeart/2016/7/layout/RepeatingBendingProcessNew"/>
    <dgm:cxn modelId="{3E3C2B3C-5F6D-4370-86C4-C5F106626B4E}" type="presOf" srcId="{1FF196E4-9B27-47E3-BE82-79847C2F7DB3}" destId="{D482223F-8A3A-43DB-B5CF-C4127BA43AFB}" srcOrd="0" destOrd="0" presId="urn:microsoft.com/office/officeart/2016/7/layout/RepeatingBendingProcessNew"/>
    <dgm:cxn modelId="{CCF6845C-EC80-4E01-9F89-143E248AACFE}" type="presOf" srcId="{8255EB4F-5D80-4927-AE83-1C67D07A29A2}" destId="{685C4CB8-907D-4303-92E9-FED5D0DB6713}" srcOrd="0" destOrd="0" presId="urn:microsoft.com/office/officeart/2016/7/layout/RepeatingBendingProcessNew"/>
    <dgm:cxn modelId="{449EC964-D1A8-4247-951D-2E5418E5EB3C}" type="presOf" srcId="{B947280B-8B33-4341-B6B4-FEC9EDF09372}" destId="{4266AB07-0F4E-4D19-ADBA-EC71D17AAA89}" srcOrd="0" destOrd="0" presId="urn:microsoft.com/office/officeart/2016/7/layout/RepeatingBendingProcessNew"/>
    <dgm:cxn modelId="{F943CA47-843E-439F-93BC-D9A7706718F6}" srcId="{5D5D503E-ACA3-4ECB-A7A2-AFBB0EE46840}" destId="{5D094EA6-7664-4FE6-8751-B5E83A234AFE}" srcOrd="9" destOrd="0" parTransId="{0C0E33DA-75CA-405E-ADDC-3B3FC4AC7E20}" sibTransId="{A3C5D786-1417-4B81-A41D-76AB71DE8277}"/>
    <dgm:cxn modelId="{D8EAB54E-C01E-4CB0-B34E-BF25C5A491DE}" type="presOf" srcId="{3DF7B45C-0B2F-4419-8A42-DE0B9DC93359}" destId="{5E7021BC-BE04-4DB8-A6E3-8649202E29C0}" srcOrd="0" destOrd="0" presId="urn:microsoft.com/office/officeart/2016/7/layout/RepeatingBendingProcessNew"/>
    <dgm:cxn modelId="{B28ABD71-7B00-47EA-994F-F37CE57C4179}" type="presOf" srcId="{77CCFE04-A4D7-440C-A350-BA4FC42D3721}" destId="{82FFE47B-905E-4BC3-A2D9-422A130E8753}" srcOrd="0" destOrd="0" presId="urn:microsoft.com/office/officeart/2016/7/layout/RepeatingBendingProcessNew"/>
    <dgm:cxn modelId="{6479A274-7A6F-4845-8E8A-888D57BC7C7D}" type="presOf" srcId="{B93F4EA7-3E39-4210-8388-D73AC0F5EF5F}" destId="{77A8C3D8-0120-46EA-984D-2BAE6E65E81E}" srcOrd="1" destOrd="0" presId="urn:microsoft.com/office/officeart/2016/7/layout/RepeatingBendingProcessNew"/>
    <dgm:cxn modelId="{4BEFB075-61FD-46CF-92FB-2663DB6D9852}" srcId="{5D5D503E-ACA3-4ECB-A7A2-AFBB0EE46840}" destId="{B778CE44-DFBD-488B-A313-F6C0267E110E}" srcOrd="6" destOrd="0" parTransId="{6AC69149-C763-4BFB-A4E3-A579FFFB3F32}" sibTransId="{B93F4EA7-3E39-4210-8388-D73AC0F5EF5F}"/>
    <dgm:cxn modelId="{E6080578-2D5F-4EEF-A497-64CAAB28848A}" type="presOf" srcId="{9786B296-3F45-438D-9A15-648F5B4A2273}" destId="{CDBC9A86-1711-44CC-A4F8-0305A40DBB91}" srcOrd="0" destOrd="0" presId="urn:microsoft.com/office/officeart/2016/7/layout/RepeatingBendingProcessNew"/>
    <dgm:cxn modelId="{F8E9EF81-E86B-4D70-9C7B-000DD009607D}" type="presOf" srcId="{771D0C01-66DF-4E43-B211-45AA07D4FF40}" destId="{1E67619C-B3AF-441D-90CD-21A0FB2FF07E}" srcOrd="0" destOrd="0" presId="urn:microsoft.com/office/officeart/2016/7/layout/RepeatingBendingProcessNew"/>
    <dgm:cxn modelId="{5538928B-213D-43E1-93ED-2B5AB96AB243}" type="presOf" srcId="{8255EB4F-5D80-4927-AE83-1C67D07A29A2}" destId="{7DCD7AEA-2C47-4439-BC03-0232FCA95738}" srcOrd="1" destOrd="0" presId="urn:microsoft.com/office/officeart/2016/7/layout/RepeatingBendingProcessNew"/>
    <dgm:cxn modelId="{EDA7068D-8545-44A1-9054-887CE99BD8B4}" srcId="{5D5D503E-ACA3-4ECB-A7A2-AFBB0EE46840}" destId="{1FF196E4-9B27-47E3-BE82-79847C2F7DB3}" srcOrd="8" destOrd="0" parTransId="{EAD1EEF0-2733-4017-8019-B4F635F91CB8}" sibTransId="{3DF7B45C-0B2F-4419-8A42-DE0B9DC93359}"/>
    <dgm:cxn modelId="{B60F6C8F-0745-4E31-8FF1-1791F2FA2785}" type="presOf" srcId="{011D4B53-510E-4EEA-AA56-1EFE2E127997}" destId="{837C28DE-6C87-400F-8C9D-3E047F2E6B07}" srcOrd="1" destOrd="0" presId="urn:microsoft.com/office/officeart/2016/7/layout/RepeatingBendingProcessNew"/>
    <dgm:cxn modelId="{8660A2A4-2C11-4E7D-8417-E301CF501725}" type="presOf" srcId="{5D094EA6-7664-4FE6-8751-B5E83A234AFE}" destId="{AA98981B-1DAF-46C4-A334-06FE3EEA953C}" srcOrd="0" destOrd="0" presId="urn:microsoft.com/office/officeart/2016/7/layout/RepeatingBendingProcessNew"/>
    <dgm:cxn modelId="{94BFE7B4-67DB-4522-97F5-4F851D6FA33F}" type="presOf" srcId="{FED7ABD9-548B-4696-ACF9-50DAADA6CD9A}" destId="{4938FA50-3E0E-4AB7-A7A7-D81751B22D6C}" srcOrd="0" destOrd="0" presId="urn:microsoft.com/office/officeart/2016/7/layout/RepeatingBendingProcessNew"/>
    <dgm:cxn modelId="{83AE90B5-61C2-4BEC-8E6E-DEDFE6D7E0EF}" type="presOf" srcId="{5D5D503E-ACA3-4ECB-A7A2-AFBB0EE46840}" destId="{074DF0FA-0B8E-48CA-87BE-8407E2B275D8}" srcOrd="0" destOrd="0" presId="urn:microsoft.com/office/officeart/2016/7/layout/RepeatingBendingProcessNew"/>
    <dgm:cxn modelId="{271B3CB6-8596-46B9-A9B1-82F3F5499D6C}" type="presOf" srcId="{77CCFE04-A4D7-440C-A350-BA4FC42D3721}" destId="{D6782328-41A0-40AA-8982-F4181A6FAFDF}" srcOrd="1" destOrd="0" presId="urn:microsoft.com/office/officeart/2016/7/layout/RepeatingBendingProcessNew"/>
    <dgm:cxn modelId="{D3F741BC-C5D7-483F-B8F9-75D7E1C68924}" type="presOf" srcId="{9BB0A4A9-913E-412B-AE1E-D1A518016959}" destId="{17D0F4AC-A2C9-4A68-9572-7226798875E5}" srcOrd="0" destOrd="0" presId="urn:microsoft.com/office/officeart/2016/7/layout/RepeatingBendingProcessNew"/>
    <dgm:cxn modelId="{37AB5CBD-5FF1-4FAE-848E-433E7AAA6F99}" srcId="{5D5D503E-ACA3-4ECB-A7A2-AFBB0EE46840}" destId="{CA07B2D6-044C-44A4-BE25-555D62815367}" srcOrd="2" destOrd="0" parTransId="{02858783-ACD9-4E70-B18F-02DBA4B7868B}" sibTransId="{31D7FD22-C9EC-43D4-B6A2-327E772E1A00}"/>
    <dgm:cxn modelId="{DE2DAFBE-AFAF-4746-BF5D-AE8EC9F323F6}" type="presOf" srcId="{11166B21-ACD2-4917-BD6C-DD5944FEB801}" destId="{AEE9F1AE-B8DA-4BBC-B70B-B0C73736815C}" srcOrd="1" destOrd="0" presId="urn:microsoft.com/office/officeart/2016/7/layout/RepeatingBendingProcessNew"/>
    <dgm:cxn modelId="{AB952DD0-669B-4EBF-A7E9-744DEAC45EAE}" type="presOf" srcId="{B778CE44-DFBD-488B-A313-F6C0267E110E}" destId="{E022439A-B7ED-4B68-A24C-A8F5D94AA690}" srcOrd="0" destOrd="0" presId="urn:microsoft.com/office/officeart/2016/7/layout/RepeatingBendingProcessNew"/>
    <dgm:cxn modelId="{DF8610D8-D8AB-4654-96E2-475393E6A7CF}" type="presOf" srcId="{18588E1E-4B39-49C1-828A-0C58E1EC3FFA}" destId="{EEAC66A7-2400-4B07-A1EE-05FCFC7863D4}" srcOrd="1" destOrd="0" presId="urn:microsoft.com/office/officeart/2016/7/layout/RepeatingBendingProcessNew"/>
    <dgm:cxn modelId="{DBB08AD9-60D1-45C7-93FE-4638BCAD4BC6}" type="presOf" srcId="{11166B21-ACD2-4917-BD6C-DD5944FEB801}" destId="{9381B05E-D54E-4B9F-84C9-5E36D1FBB657}" srcOrd="0" destOrd="0" presId="urn:microsoft.com/office/officeart/2016/7/layout/RepeatingBendingProcessNew"/>
    <dgm:cxn modelId="{1EEAD2E2-4D3D-426D-9083-2FF32549794C}" srcId="{5D5D503E-ACA3-4ECB-A7A2-AFBB0EE46840}" destId="{9786B296-3F45-438D-9A15-648F5B4A2273}" srcOrd="1" destOrd="0" parTransId="{D56D4643-FCCD-422E-A19B-FEE3A25B0E97}" sibTransId="{11166B21-ACD2-4917-BD6C-DD5944FEB801}"/>
    <dgm:cxn modelId="{046753F0-23A3-4263-B616-07A4B6CED501}" srcId="{5D5D503E-ACA3-4ECB-A7A2-AFBB0EE46840}" destId="{FED7ABD9-548B-4696-ACF9-50DAADA6CD9A}" srcOrd="0" destOrd="0" parTransId="{C805D964-77B2-4737-AB41-67966325CB41}" sibTransId="{8255EB4F-5D80-4927-AE83-1C67D07A29A2}"/>
    <dgm:cxn modelId="{92F7A3F4-551A-4FF3-AFBE-AEE9FF42FA98}" type="presOf" srcId="{B93F4EA7-3E39-4210-8388-D73AC0F5EF5F}" destId="{C6B3B5C8-9D70-4B35-B4DD-0BB3AC86BC7B}" srcOrd="0" destOrd="0" presId="urn:microsoft.com/office/officeart/2016/7/layout/RepeatingBendingProcessNew"/>
    <dgm:cxn modelId="{6A6AB3F8-9AE2-4FE8-9151-076DBCC2E5ED}" type="presOf" srcId="{B947280B-8B33-4341-B6B4-FEC9EDF09372}" destId="{2B3FA984-9529-4A01-AE50-F0E71E06B68B}" srcOrd="1" destOrd="0" presId="urn:microsoft.com/office/officeart/2016/7/layout/RepeatingBendingProcessNew"/>
    <dgm:cxn modelId="{27523BFB-B61D-47FB-AEDA-908F88847C5E}" type="presOf" srcId="{BBE386F0-D36D-4362-8F51-65B078A2C541}" destId="{44E88DB5-F84A-4E30-8BDB-E1AE762DF5FE}" srcOrd="0" destOrd="0" presId="urn:microsoft.com/office/officeart/2016/7/layout/RepeatingBendingProcessNew"/>
    <dgm:cxn modelId="{59CD49FE-5F6D-4453-BC6D-B8D141BEA871}" srcId="{5D5D503E-ACA3-4ECB-A7A2-AFBB0EE46840}" destId="{771D0C01-66DF-4E43-B211-45AA07D4FF40}" srcOrd="5" destOrd="0" parTransId="{A1DD5973-74AF-45AD-BF22-4594C019C7E8}" sibTransId="{B947280B-8B33-4341-B6B4-FEC9EDF09372}"/>
    <dgm:cxn modelId="{83030B89-D46A-4AEE-BD36-D153A39D5A0F}" type="presParOf" srcId="{074DF0FA-0B8E-48CA-87BE-8407E2B275D8}" destId="{4938FA50-3E0E-4AB7-A7A7-D81751B22D6C}" srcOrd="0" destOrd="0" presId="urn:microsoft.com/office/officeart/2016/7/layout/RepeatingBendingProcessNew"/>
    <dgm:cxn modelId="{88FF0483-CE48-46BF-972B-5A72A3D126DA}" type="presParOf" srcId="{074DF0FA-0B8E-48CA-87BE-8407E2B275D8}" destId="{685C4CB8-907D-4303-92E9-FED5D0DB6713}" srcOrd="1" destOrd="0" presId="urn:microsoft.com/office/officeart/2016/7/layout/RepeatingBendingProcessNew"/>
    <dgm:cxn modelId="{22157D9D-2854-41F7-BBA5-C7A6FFB8E874}" type="presParOf" srcId="{685C4CB8-907D-4303-92E9-FED5D0DB6713}" destId="{7DCD7AEA-2C47-4439-BC03-0232FCA95738}" srcOrd="0" destOrd="0" presId="urn:microsoft.com/office/officeart/2016/7/layout/RepeatingBendingProcessNew"/>
    <dgm:cxn modelId="{BA389A78-502E-4261-82CD-08C7DD2B1623}" type="presParOf" srcId="{074DF0FA-0B8E-48CA-87BE-8407E2B275D8}" destId="{CDBC9A86-1711-44CC-A4F8-0305A40DBB91}" srcOrd="2" destOrd="0" presId="urn:microsoft.com/office/officeart/2016/7/layout/RepeatingBendingProcessNew"/>
    <dgm:cxn modelId="{096DC7AD-6000-48FA-ACA4-A2E3313E21BF}" type="presParOf" srcId="{074DF0FA-0B8E-48CA-87BE-8407E2B275D8}" destId="{9381B05E-D54E-4B9F-84C9-5E36D1FBB657}" srcOrd="3" destOrd="0" presId="urn:microsoft.com/office/officeart/2016/7/layout/RepeatingBendingProcessNew"/>
    <dgm:cxn modelId="{8CD2BAFE-0E49-4DBB-9DD4-E8A3F4C69CBD}" type="presParOf" srcId="{9381B05E-D54E-4B9F-84C9-5E36D1FBB657}" destId="{AEE9F1AE-B8DA-4BBC-B70B-B0C73736815C}" srcOrd="0" destOrd="0" presId="urn:microsoft.com/office/officeart/2016/7/layout/RepeatingBendingProcessNew"/>
    <dgm:cxn modelId="{AD5DAF36-BAE9-4A43-95F2-57CEE0C5783F}" type="presParOf" srcId="{074DF0FA-0B8E-48CA-87BE-8407E2B275D8}" destId="{1BB2D982-6E29-4769-BE97-A066CA054A5C}" srcOrd="4" destOrd="0" presId="urn:microsoft.com/office/officeart/2016/7/layout/RepeatingBendingProcessNew"/>
    <dgm:cxn modelId="{4D785AF6-8BB6-4656-A100-44370CD92909}" type="presParOf" srcId="{074DF0FA-0B8E-48CA-87BE-8407E2B275D8}" destId="{3939578C-EA91-4262-8945-C97413BFAAD6}" srcOrd="5" destOrd="0" presId="urn:microsoft.com/office/officeart/2016/7/layout/RepeatingBendingProcessNew"/>
    <dgm:cxn modelId="{3F35B239-86A7-4844-BEFF-C7D9CDA4A539}" type="presParOf" srcId="{3939578C-EA91-4262-8945-C97413BFAAD6}" destId="{81CE37D4-41FE-42D6-8A73-88DC8CDDD1AB}" srcOrd="0" destOrd="0" presId="urn:microsoft.com/office/officeart/2016/7/layout/RepeatingBendingProcessNew"/>
    <dgm:cxn modelId="{4FCF25ED-74AE-4866-AD68-EEA26D7AA46C}" type="presParOf" srcId="{074DF0FA-0B8E-48CA-87BE-8407E2B275D8}" destId="{98EA0135-79A3-4D25-B72A-100FA8B416E6}" srcOrd="6" destOrd="0" presId="urn:microsoft.com/office/officeart/2016/7/layout/RepeatingBendingProcessNew"/>
    <dgm:cxn modelId="{DF94ADA7-2880-4773-9007-3C6877E57ADD}" type="presParOf" srcId="{074DF0FA-0B8E-48CA-87BE-8407E2B275D8}" destId="{DA9FF805-4EDB-4CC5-90A0-938F60E6E9E7}" srcOrd="7" destOrd="0" presId="urn:microsoft.com/office/officeart/2016/7/layout/RepeatingBendingProcessNew"/>
    <dgm:cxn modelId="{9B7527D5-7695-45DF-AD76-E1418C23BC80}" type="presParOf" srcId="{DA9FF805-4EDB-4CC5-90A0-938F60E6E9E7}" destId="{837C28DE-6C87-400F-8C9D-3E047F2E6B07}" srcOrd="0" destOrd="0" presId="urn:microsoft.com/office/officeart/2016/7/layout/RepeatingBendingProcessNew"/>
    <dgm:cxn modelId="{D6EDF01F-9954-47DB-ADA1-0E5BA84852F0}" type="presParOf" srcId="{074DF0FA-0B8E-48CA-87BE-8407E2B275D8}" destId="{17D0F4AC-A2C9-4A68-9572-7226798875E5}" srcOrd="8" destOrd="0" presId="urn:microsoft.com/office/officeart/2016/7/layout/RepeatingBendingProcessNew"/>
    <dgm:cxn modelId="{41214C65-FA0F-4FF5-A191-BC2F1E7587A5}" type="presParOf" srcId="{074DF0FA-0B8E-48CA-87BE-8407E2B275D8}" destId="{0BF01204-95C2-4055-974F-8593EC6F421F}" srcOrd="9" destOrd="0" presId="urn:microsoft.com/office/officeart/2016/7/layout/RepeatingBendingProcessNew"/>
    <dgm:cxn modelId="{6D23343C-109D-411A-BF1E-170EA5E9DA31}" type="presParOf" srcId="{0BF01204-95C2-4055-974F-8593EC6F421F}" destId="{EEAC66A7-2400-4B07-A1EE-05FCFC7863D4}" srcOrd="0" destOrd="0" presId="urn:microsoft.com/office/officeart/2016/7/layout/RepeatingBendingProcessNew"/>
    <dgm:cxn modelId="{C50E4A77-6EBB-4CB7-904B-6A437D0D9B93}" type="presParOf" srcId="{074DF0FA-0B8E-48CA-87BE-8407E2B275D8}" destId="{1E67619C-B3AF-441D-90CD-21A0FB2FF07E}" srcOrd="10" destOrd="0" presId="urn:microsoft.com/office/officeart/2016/7/layout/RepeatingBendingProcessNew"/>
    <dgm:cxn modelId="{F3520071-86A6-491F-96A8-6CF0435F03C1}" type="presParOf" srcId="{074DF0FA-0B8E-48CA-87BE-8407E2B275D8}" destId="{4266AB07-0F4E-4D19-ADBA-EC71D17AAA89}" srcOrd="11" destOrd="0" presId="urn:microsoft.com/office/officeart/2016/7/layout/RepeatingBendingProcessNew"/>
    <dgm:cxn modelId="{CF2F50E6-6C10-4C7F-86B9-F93547D2677E}" type="presParOf" srcId="{4266AB07-0F4E-4D19-ADBA-EC71D17AAA89}" destId="{2B3FA984-9529-4A01-AE50-F0E71E06B68B}" srcOrd="0" destOrd="0" presId="urn:microsoft.com/office/officeart/2016/7/layout/RepeatingBendingProcessNew"/>
    <dgm:cxn modelId="{7A853165-2ADF-4112-A13A-3F67A215F5DA}" type="presParOf" srcId="{074DF0FA-0B8E-48CA-87BE-8407E2B275D8}" destId="{E022439A-B7ED-4B68-A24C-A8F5D94AA690}" srcOrd="12" destOrd="0" presId="urn:microsoft.com/office/officeart/2016/7/layout/RepeatingBendingProcessNew"/>
    <dgm:cxn modelId="{D9369BAC-C0FF-489F-8DB7-C616B22317E0}" type="presParOf" srcId="{074DF0FA-0B8E-48CA-87BE-8407E2B275D8}" destId="{C6B3B5C8-9D70-4B35-B4DD-0BB3AC86BC7B}" srcOrd="13" destOrd="0" presId="urn:microsoft.com/office/officeart/2016/7/layout/RepeatingBendingProcessNew"/>
    <dgm:cxn modelId="{C5B6ABCF-7CDC-4769-95BE-04A8D66A88FE}" type="presParOf" srcId="{C6B3B5C8-9D70-4B35-B4DD-0BB3AC86BC7B}" destId="{77A8C3D8-0120-46EA-984D-2BAE6E65E81E}" srcOrd="0" destOrd="0" presId="urn:microsoft.com/office/officeart/2016/7/layout/RepeatingBendingProcessNew"/>
    <dgm:cxn modelId="{17EBB475-E42E-417D-B9C0-6B67CCBB99EB}" type="presParOf" srcId="{074DF0FA-0B8E-48CA-87BE-8407E2B275D8}" destId="{44E88DB5-F84A-4E30-8BDB-E1AE762DF5FE}" srcOrd="14" destOrd="0" presId="urn:microsoft.com/office/officeart/2016/7/layout/RepeatingBendingProcessNew"/>
    <dgm:cxn modelId="{4C342539-7AFA-4274-B9FD-606F38738ABA}" type="presParOf" srcId="{074DF0FA-0B8E-48CA-87BE-8407E2B275D8}" destId="{82FFE47B-905E-4BC3-A2D9-422A130E8753}" srcOrd="15" destOrd="0" presId="urn:microsoft.com/office/officeart/2016/7/layout/RepeatingBendingProcessNew"/>
    <dgm:cxn modelId="{DED6776B-EE12-4928-9F45-79CACB61A920}" type="presParOf" srcId="{82FFE47B-905E-4BC3-A2D9-422A130E8753}" destId="{D6782328-41A0-40AA-8982-F4181A6FAFDF}" srcOrd="0" destOrd="0" presId="urn:microsoft.com/office/officeart/2016/7/layout/RepeatingBendingProcessNew"/>
    <dgm:cxn modelId="{307F0FE0-D3EA-4191-A95F-C1CBC9684C2B}" type="presParOf" srcId="{074DF0FA-0B8E-48CA-87BE-8407E2B275D8}" destId="{D482223F-8A3A-43DB-B5CF-C4127BA43AFB}" srcOrd="16" destOrd="0" presId="urn:microsoft.com/office/officeart/2016/7/layout/RepeatingBendingProcessNew"/>
    <dgm:cxn modelId="{8FE083A3-2164-4A71-8181-756C73AF5BA0}" type="presParOf" srcId="{074DF0FA-0B8E-48CA-87BE-8407E2B275D8}" destId="{5E7021BC-BE04-4DB8-A6E3-8649202E29C0}" srcOrd="17" destOrd="0" presId="urn:microsoft.com/office/officeart/2016/7/layout/RepeatingBendingProcessNew"/>
    <dgm:cxn modelId="{E59D8A37-C1C8-4821-AF0F-30A9B351B93F}" type="presParOf" srcId="{5E7021BC-BE04-4DB8-A6E3-8649202E29C0}" destId="{AE097405-4733-4F24-AE85-972C43E0A89C}" srcOrd="0" destOrd="0" presId="urn:microsoft.com/office/officeart/2016/7/layout/RepeatingBendingProcessNew"/>
    <dgm:cxn modelId="{62CF5EDD-9FCC-4D01-A4BA-7E2B8491672E}" type="presParOf" srcId="{074DF0FA-0B8E-48CA-87BE-8407E2B275D8}" destId="{AA98981B-1DAF-46C4-A334-06FE3EEA953C}" srcOrd="18"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A9F4DD-D9DB-42CF-B147-CA6F6CDC9EFC}">
      <dsp:nvSpPr>
        <dsp:cNvPr id="0" name=""/>
        <dsp:cNvSpPr/>
      </dsp:nvSpPr>
      <dsp:spPr>
        <a:xfrm>
          <a:off x="4544094" y="1266"/>
          <a:ext cx="1427410" cy="92781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err="1"/>
            <a:t>Utan</a:t>
          </a:r>
          <a:r>
            <a:rPr lang="en-US" sz="1000" kern="1200" dirty="0"/>
            <a:t> vision: </a:t>
          </a:r>
          <a:r>
            <a:rPr lang="en-US" sz="1000" kern="1200" dirty="0" err="1"/>
            <a:t>ingen</a:t>
          </a:r>
          <a:r>
            <a:rPr lang="en-US" sz="1000" kern="1200" dirty="0"/>
            <a:t> </a:t>
          </a:r>
          <a:r>
            <a:rPr lang="en-US" sz="1000" kern="1200" dirty="0" err="1"/>
            <a:t>tro</a:t>
          </a:r>
          <a:r>
            <a:rPr lang="en-US" sz="1000" kern="1200" dirty="0"/>
            <a:t> </a:t>
          </a:r>
        </a:p>
      </dsp:txBody>
      <dsp:txXfrm>
        <a:off x="4589386" y="46558"/>
        <a:ext cx="1336826" cy="837232"/>
      </dsp:txXfrm>
    </dsp:sp>
    <dsp:sp modelId="{DAA1614D-DB03-4340-959B-A7E63711B89E}">
      <dsp:nvSpPr>
        <dsp:cNvPr id="0" name=""/>
        <dsp:cNvSpPr/>
      </dsp:nvSpPr>
      <dsp:spPr>
        <a:xfrm>
          <a:off x="3400996" y="465174"/>
          <a:ext cx="3713607" cy="3713607"/>
        </a:xfrm>
        <a:custGeom>
          <a:avLst/>
          <a:gdLst/>
          <a:ahLst/>
          <a:cxnLst/>
          <a:rect l="0" t="0" r="0" b="0"/>
          <a:pathLst>
            <a:path>
              <a:moveTo>
                <a:pt x="2762497" y="235865"/>
              </a:moveTo>
              <a:arcTo wR="1856803" hR="1856803" stAng="17951648" swAng="1214376"/>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4EF9CEC3-1354-45FC-8127-13F5187AAE2A}">
      <dsp:nvSpPr>
        <dsp:cNvPr id="0" name=""/>
        <dsp:cNvSpPr/>
      </dsp:nvSpPr>
      <dsp:spPr>
        <a:xfrm>
          <a:off x="6310020" y="1284286"/>
          <a:ext cx="1427410" cy="92781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a:t>Utan tro: inget hopp </a:t>
          </a:r>
        </a:p>
      </dsp:txBody>
      <dsp:txXfrm>
        <a:off x="6355312" y="1329578"/>
        <a:ext cx="1336826" cy="837232"/>
      </dsp:txXfrm>
    </dsp:sp>
    <dsp:sp modelId="{D46DA67A-390E-43CF-B3B8-B0740D429D41}">
      <dsp:nvSpPr>
        <dsp:cNvPr id="0" name=""/>
        <dsp:cNvSpPr/>
      </dsp:nvSpPr>
      <dsp:spPr>
        <a:xfrm>
          <a:off x="3400996" y="465174"/>
          <a:ext cx="3713607" cy="3713607"/>
        </a:xfrm>
        <a:custGeom>
          <a:avLst/>
          <a:gdLst/>
          <a:ahLst/>
          <a:cxnLst/>
          <a:rect l="0" t="0" r="0" b="0"/>
          <a:pathLst>
            <a:path>
              <a:moveTo>
                <a:pt x="3709188" y="1984834"/>
              </a:moveTo>
              <a:arcTo wR="1856803" hR="1856803" stAng="21837228" swAng="1361922"/>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1FE3E48C-8391-4A2A-B411-34805D7B7F7A}">
      <dsp:nvSpPr>
        <dsp:cNvPr id="0" name=""/>
        <dsp:cNvSpPr/>
      </dsp:nvSpPr>
      <dsp:spPr>
        <a:xfrm>
          <a:off x="5635496" y="3360256"/>
          <a:ext cx="1427410" cy="92781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a:t>Utan hopp: ingen energi </a:t>
          </a:r>
        </a:p>
      </dsp:txBody>
      <dsp:txXfrm>
        <a:off x="5680788" y="3405548"/>
        <a:ext cx="1336826" cy="837232"/>
      </dsp:txXfrm>
    </dsp:sp>
    <dsp:sp modelId="{13649E84-9725-42E0-B133-A2F609572362}">
      <dsp:nvSpPr>
        <dsp:cNvPr id="0" name=""/>
        <dsp:cNvSpPr/>
      </dsp:nvSpPr>
      <dsp:spPr>
        <a:xfrm>
          <a:off x="3400996" y="465174"/>
          <a:ext cx="3713607" cy="3713607"/>
        </a:xfrm>
        <a:custGeom>
          <a:avLst/>
          <a:gdLst/>
          <a:ahLst/>
          <a:cxnLst/>
          <a:rect l="0" t="0" r="0" b="0"/>
          <a:pathLst>
            <a:path>
              <a:moveTo>
                <a:pt x="2085494" y="3699470"/>
              </a:moveTo>
              <a:arcTo wR="1856803" hR="1856803" stAng="4975518" swAng="848965"/>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449AE453-9379-4316-AE78-6ECA3B438201}">
      <dsp:nvSpPr>
        <dsp:cNvPr id="0" name=""/>
        <dsp:cNvSpPr/>
      </dsp:nvSpPr>
      <dsp:spPr>
        <a:xfrm>
          <a:off x="3452692" y="3360256"/>
          <a:ext cx="1427410" cy="92781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a:t>Utan energi: enkla/korta lösningar, fler konflikter, mer problem </a:t>
          </a:r>
        </a:p>
      </dsp:txBody>
      <dsp:txXfrm>
        <a:off x="3497984" y="3405548"/>
        <a:ext cx="1336826" cy="837232"/>
      </dsp:txXfrm>
    </dsp:sp>
    <dsp:sp modelId="{A74F5B55-3009-424E-8EB5-3839355CEE6E}">
      <dsp:nvSpPr>
        <dsp:cNvPr id="0" name=""/>
        <dsp:cNvSpPr/>
      </dsp:nvSpPr>
      <dsp:spPr>
        <a:xfrm>
          <a:off x="3400996" y="465174"/>
          <a:ext cx="3713607" cy="3713607"/>
        </a:xfrm>
        <a:custGeom>
          <a:avLst/>
          <a:gdLst/>
          <a:ahLst/>
          <a:cxnLst/>
          <a:rect l="0" t="0" r="0" b="0"/>
          <a:pathLst>
            <a:path>
              <a:moveTo>
                <a:pt x="197297" y="2689725"/>
              </a:moveTo>
              <a:arcTo wR="1856803" hR="1856803" stAng="9200850" swAng="1361922"/>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35A30586-1D4B-4EA4-AE75-CC00BCE61A43}">
      <dsp:nvSpPr>
        <dsp:cNvPr id="0" name=""/>
        <dsp:cNvSpPr/>
      </dsp:nvSpPr>
      <dsp:spPr>
        <a:xfrm>
          <a:off x="2778169" y="1284286"/>
          <a:ext cx="1427410" cy="92781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a:t>Mer problem: sämre fantasi (stress, trötthet, mönster, impulser)  </a:t>
          </a:r>
        </a:p>
      </dsp:txBody>
      <dsp:txXfrm>
        <a:off x="2823461" y="1329578"/>
        <a:ext cx="1336826" cy="837232"/>
      </dsp:txXfrm>
    </dsp:sp>
    <dsp:sp modelId="{EC416F25-D07F-4DED-98ED-A8F25EA03F3D}">
      <dsp:nvSpPr>
        <dsp:cNvPr id="0" name=""/>
        <dsp:cNvSpPr/>
      </dsp:nvSpPr>
      <dsp:spPr>
        <a:xfrm>
          <a:off x="3400996" y="465174"/>
          <a:ext cx="3713607" cy="3713607"/>
        </a:xfrm>
        <a:custGeom>
          <a:avLst/>
          <a:gdLst/>
          <a:ahLst/>
          <a:cxnLst/>
          <a:rect l="0" t="0" r="0" b="0"/>
          <a:pathLst>
            <a:path>
              <a:moveTo>
                <a:pt x="446274" y="649274"/>
              </a:moveTo>
              <a:arcTo wR="1856803" hR="1856803" stAng="13233976" swAng="1214376"/>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30BBA5-D1A9-4905-A0A9-F428A803C346}">
      <dsp:nvSpPr>
        <dsp:cNvPr id="0" name=""/>
        <dsp:cNvSpPr/>
      </dsp:nvSpPr>
      <dsp:spPr>
        <a:xfrm>
          <a:off x="0" y="0"/>
          <a:ext cx="11208413"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26DB1E9-1146-498D-912F-F6D49B1640E9}">
      <dsp:nvSpPr>
        <dsp:cNvPr id="0" name=""/>
        <dsp:cNvSpPr/>
      </dsp:nvSpPr>
      <dsp:spPr>
        <a:xfrm>
          <a:off x="0" y="0"/>
          <a:ext cx="2241682" cy="43513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marL="0" lvl="0" indent="0" algn="l" defTabSz="2889250">
            <a:lnSpc>
              <a:spcPct val="90000"/>
            </a:lnSpc>
            <a:spcBef>
              <a:spcPct val="0"/>
            </a:spcBef>
            <a:spcAft>
              <a:spcPct val="35000"/>
            </a:spcAft>
            <a:buNone/>
          </a:pPr>
          <a:r>
            <a:rPr lang="en-US" sz="6500" kern="1200" dirty="0"/>
            <a:t>Ja!</a:t>
          </a:r>
        </a:p>
      </dsp:txBody>
      <dsp:txXfrm>
        <a:off x="0" y="0"/>
        <a:ext cx="2241682" cy="4351338"/>
      </dsp:txXfrm>
    </dsp:sp>
    <dsp:sp modelId="{5AA4C060-67CE-4A4C-9C5E-0D3DA5660DF7}">
      <dsp:nvSpPr>
        <dsp:cNvPr id="0" name=""/>
        <dsp:cNvSpPr/>
      </dsp:nvSpPr>
      <dsp:spPr>
        <a:xfrm>
          <a:off x="2409808" y="29373"/>
          <a:ext cx="8798604" cy="5874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dirty="0"/>
            <a:t>Ta </a:t>
          </a:r>
          <a:r>
            <a:rPr lang="en-US" sz="1600" kern="1200" dirty="0" err="1"/>
            <a:t>reda</a:t>
          </a:r>
          <a:r>
            <a:rPr lang="en-US" sz="1600" kern="1200" dirty="0"/>
            <a:t> </a:t>
          </a:r>
          <a:r>
            <a:rPr lang="en-US" sz="1600" kern="1200" dirty="0" err="1"/>
            <a:t>på</a:t>
          </a:r>
          <a:r>
            <a:rPr lang="en-US" sz="1600" kern="1200" dirty="0"/>
            <a:t> </a:t>
          </a:r>
          <a:r>
            <a:rPr lang="en-US" sz="1600" kern="1200" dirty="0" err="1"/>
            <a:t>orsaker</a:t>
          </a:r>
          <a:r>
            <a:rPr lang="en-US" sz="1600" kern="1200" dirty="0"/>
            <a:t>: </a:t>
          </a:r>
          <a:r>
            <a:rPr lang="en-US" sz="1600" kern="1200" dirty="0" err="1"/>
            <a:t>varför</a:t>
          </a:r>
          <a:r>
            <a:rPr lang="en-US" sz="1600" kern="1200" dirty="0"/>
            <a:t> ser det </a:t>
          </a:r>
          <a:r>
            <a:rPr lang="en-US" sz="1600" kern="1200" dirty="0" err="1"/>
            <a:t>ut</a:t>
          </a:r>
          <a:r>
            <a:rPr lang="en-US" sz="1600" kern="1200" dirty="0"/>
            <a:t> </a:t>
          </a:r>
          <a:r>
            <a:rPr lang="en-US" sz="1600" kern="1200" dirty="0" err="1"/>
            <a:t>som</a:t>
          </a:r>
          <a:r>
            <a:rPr lang="en-US" sz="1600" kern="1200" dirty="0"/>
            <a:t> det </a:t>
          </a:r>
          <a:r>
            <a:rPr lang="en-US" sz="1600" kern="1200" dirty="0" err="1"/>
            <a:t>gör</a:t>
          </a:r>
          <a:r>
            <a:rPr lang="en-US" sz="1600" kern="1200" dirty="0"/>
            <a:t>?  </a:t>
          </a:r>
        </a:p>
      </dsp:txBody>
      <dsp:txXfrm>
        <a:off x="2409808" y="29373"/>
        <a:ext cx="8798604" cy="587473"/>
      </dsp:txXfrm>
    </dsp:sp>
    <dsp:sp modelId="{6EBACF7A-D938-4E1E-A274-CE8A440DF41A}">
      <dsp:nvSpPr>
        <dsp:cNvPr id="0" name=""/>
        <dsp:cNvSpPr/>
      </dsp:nvSpPr>
      <dsp:spPr>
        <a:xfrm>
          <a:off x="2241682" y="616846"/>
          <a:ext cx="8966730"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6410BD4-6B87-4623-A80D-742A29F4086B}">
      <dsp:nvSpPr>
        <dsp:cNvPr id="0" name=""/>
        <dsp:cNvSpPr/>
      </dsp:nvSpPr>
      <dsp:spPr>
        <a:xfrm>
          <a:off x="2409808" y="646220"/>
          <a:ext cx="8798604" cy="5874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dirty="0"/>
            <a:t>Ta </a:t>
          </a:r>
          <a:r>
            <a:rPr lang="en-US" sz="1600" kern="1200" dirty="0" err="1"/>
            <a:t>reda</a:t>
          </a:r>
          <a:r>
            <a:rPr lang="en-US" sz="1600" kern="1200" dirty="0"/>
            <a:t> </a:t>
          </a:r>
          <a:r>
            <a:rPr lang="en-US" sz="1600" kern="1200" dirty="0" err="1"/>
            <a:t>på</a:t>
          </a:r>
          <a:r>
            <a:rPr lang="en-US" sz="1600" kern="1200" dirty="0"/>
            <a:t> </a:t>
          </a:r>
          <a:r>
            <a:rPr lang="en-US" sz="1600" kern="1200" dirty="0" err="1"/>
            <a:t>när</a:t>
          </a:r>
          <a:r>
            <a:rPr lang="en-US" sz="1600" kern="1200" dirty="0"/>
            <a:t>, </a:t>
          </a:r>
          <a:r>
            <a:rPr lang="en-US" sz="1600" kern="1200" dirty="0" err="1"/>
            <a:t>hur</a:t>
          </a:r>
          <a:r>
            <a:rPr lang="en-US" sz="1600" kern="1200" dirty="0"/>
            <a:t>, var, </a:t>
          </a:r>
          <a:r>
            <a:rPr lang="en-US" sz="1600" kern="1200" dirty="0" err="1"/>
            <a:t>vem</a:t>
          </a:r>
          <a:r>
            <a:rPr lang="en-US" sz="1600" kern="1200" dirty="0"/>
            <a:t>:</a:t>
          </a:r>
        </a:p>
      </dsp:txBody>
      <dsp:txXfrm>
        <a:off x="2409808" y="646220"/>
        <a:ext cx="8798604" cy="587473"/>
      </dsp:txXfrm>
    </dsp:sp>
    <dsp:sp modelId="{CA87FA00-4AED-46CB-9184-E169234EC4B7}">
      <dsp:nvSpPr>
        <dsp:cNvPr id="0" name=""/>
        <dsp:cNvSpPr/>
      </dsp:nvSpPr>
      <dsp:spPr>
        <a:xfrm>
          <a:off x="2241682" y="1233693"/>
          <a:ext cx="8966730"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712DA0B-CBD6-4AB3-B7A7-327229351C1D}">
      <dsp:nvSpPr>
        <dsp:cNvPr id="0" name=""/>
        <dsp:cNvSpPr/>
      </dsp:nvSpPr>
      <dsp:spPr>
        <a:xfrm>
          <a:off x="2409808" y="1263067"/>
          <a:ext cx="8798604" cy="5874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dirty="0" err="1"/>
            <a:t>Planera</a:t>
          </a:r>
          <a:r>
            <a:rPr lang="en-US" sz="1600" kern="1200" dirty="0"/>
            <a:t> och </a:t>
          </a:r>
          <a:r>
            <a:rPr lang="en-US" sz="1600" kern="1200" dirty="0" err="1"/>
            <a:t>förebygg</a:t>
          </a:r>
          <a:r>
            <a:rPr lang="en-US" sz="1600" kern="1200" dirty="0"/>
            <a:t> de </a:t>
          </a:r>
          <a:r>
            <a:rPr lang="en-US" sz="1600" i="1" kern="1200" dirty="0" err="1"/>
            <a:t>riktiga</a:t>
          </a:r>
          <a:r>
            <a:rPr lang="en-US" sz="1600" kern="1200" dirty="0"/>
            <a:t> </a:t>
          </a:r>
          <a:r>
            <a:rPr lang="en-US" sz="1600" kern="1200" dirty="0" err="1"/>
            <a:t>problemen</a:t>
          </a:r>
          <a:r>
            <a:rPr lang="en-US" sz="1600" kern="1200" dirty="0"/>
            <a:t> (</a:t>
          </a:r>
          <a:r>
            <a:rPr lang="en-US" sz="1600" kern="1200" dirty="0" err="1"/>
            <a:t>skriv</a:t>
          </a:r>
          <a:r>
            <a:rPr lang="en-US" sz="1600" kern="1200" dirty="0"/>
            <a:t> </a:t>
          </a:r>
          <a:r>
            <a:rPr lang="en-US" sz="1600" kern="1200" dirty="0" err="1"/>
            <a:t>inte</a:t>
          </a:r>
          <a:r>
            <a:rPr lang="en-US" sz="1600" kern="1200" dirty="0"/>
            <a:t> </a:t>
          </a:r>
          <a:r>
            <a:rPr lang="en-US" sz="1600" kern="1200" dirty="0" err="1"/>
            <a:t>ett</a:t>
          </a:r>
          <a:r>
            <a:rPr lang="en-US" sz="1600" kern="1200" dirty="0"/>
            <a:t> till </a:t>
          </a:r>
          <a:r>
            <a:rPr lang="en-US" sz="1600" kern="1200" dirty="0" err="1"/>
            <a:t>dokument</a:t>
          </a:r>
          <a:r>
            <a:rPr lang="en-US" sz="1600" kern="1200" dirty="0"/>
            <a:t>) </a:t>
          </a:r>
        </a:p>
      </dsp:txBody>
      <dsp:txXfrm>
        <a:off x="2409808" y="1263067"/>
        <a:ext cx="8798604" cy="587473"/>
      </dsp:txXfrm>
    </dsp:sp>
    <dsp:sp modelId="{56424FE9-1CA4-4600-A428-0374A92BEC6D}">
      <dsp:nvSpPr>
        <dsp:cNvPr id="0" name=""/>
        <dsp:cNvSpPr/>
      </dsp:nvSpPr>
      <dsp:spPr>
        <a:xfrm>
          <a:off x="2241682" y="1850540"/>
          <a:ext cx="8966730"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45519CD-B52F-4FDB-AF73-1C8EFE3AE1C1}">
      <dsp:nvSpPr>
        <dsp:cNvPr id="0" name=""/>
        <dsp:cNvSpPr/>
      </dsp:nvSpPr>
      <dsp:spPr>
        <a:xfrm>
          <a:off x="2409808" y="1879913"/>
          <a:ext cx="8798604" cy="5874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dirty="0"/>
            <a:t>Ta </a:t>
          </a:r>
          <a:r>
            <a:rPr lang="en-US" sz="1600" kern="1200" dirty="0" err="1"/>
            <a:t>ett</a:t>
          </a:r>
          <a:r>
            <a:rPr lang="en-US" sz="1600" kern="1200" dirty="0"/>
            <a:t> </a:t>
          </a:r>
          <a:r>
            <a:rPr lang="en-US" sz="1600" kern="1200" dirty="0" err="1"/>
            <a:t>helhetsgrepp</a:t>
          </a:r>
          <a:r>
            <a:rPr lang="en-US" sz="1600" kern="1200" dirty="0"/>
            <a:t> </a:t>
          </a:r>
          <a:r>
            <a:rPr lang="en-US" sz="1600" kern="1200" dirty="0" err="1"/>
            <a:t>utan</a:t>
          </a:r>
          <a:r>
            <a:rPr lang="en-US" sz="1600" kern="1200" dirty="0"/>
            <a:t> </a:t>
          </a:r>
          <a:r>
            <a:rPr lang="en-US" sz="1600" kern="1200" dirty="0" err="1"/>
            <a:t>att</a:t>
          </a:r>
          <a:r>
            <a:rPr lang="en-US" sz="1600" kern="1200" dirty="0"/>
            <a:t> missa </a:t>
          </a:r>
          <a:r>
            <a:rPr lang="en-US" sz="1600" kern="1200" dirty="0" err="1"/>
            <a:t>detaljerna</a:t>
          </a:r>
          <a:r>
            <a:rPr lang="en-US" sz="1600" kern="1200" dirty="0"/>
            <a:t> (</a:t>
          </a:r>
          <a:r>
            <a:rPr lang="en-US" sz="1600" kern="1200" dirty="0" err="1"/>
            <a:t>Nobelpris</a:t>
          </a:r>
          <a:r>
            <a:rPr lang="en-US" sz="1600" kern="1200" dirty="0"/>
            <a:t>)                                                                       (</a:t>
          </a:r>
          <a:r>
            <a:rPr lang="en-US" sz="1600" kern="1200" dirty="0" err="1"/>
            <a:t>Föräldrar</a:t>
          </a:r>
          <a:r>
            <a:rPr lang="en-US" sz="1600" kern="1200" dirty="0"/>
            <a:t>, </a:t>
          </a:r>
          <a:r>
            <a:rPr lang="en-US" sz="1600" kern="1200" dirty="0" err="1"/>
            <a:t>ledare</a:t>
          </a:r>
          <a:r>
            <a:rPr lang="en-US" sz="1600" kern="1200" dirty="0"/>
            <a:t>, </a:t>
          </a:r>
          <a:r>
            <a:rPr lang="en-US" sz="1600" kern="1200" dirty="0" err="1"/>
            <a:t>spelare</a:t>
          </a:r>
          <a:r>
            <a:rPr lang="en-US" sz="1600" kern="1200" dirty="0"/>
            <a:t>, </a:t>
          </a:r>
          <a:r>
            <a:rPr lang="en-US" sz="1600" kern="1200" dirty="0" err="1"/>
            <a:t>sociala</a:t>
          </a:r>
          <a:r>
            <a:rPr lang="en-US" sz="1600" kern="1200" dirty="0"/>
            <a:t> media, </a:t>
          </a:r>
          <a:r>
            <a:rPr lang="en-US" sz="1600" kern="1200" dirty="0" err="1"/>
            <a:t>utbildning</a:t>
          </a:r>
          <a:r>
            <a:rPr lang="en-US" sz="1600" kern="1200" dirty="0"/>
            <a:t>, </a:t>
          </a:r>
          <a:r>
            <a:rPr lang="en-US" sz="1600" kern="1200" dirty="0" err="1"/>
            <a:t>uppföljning</a:t>
          </a:r>
          <a:r>
            <a:rPr lang="en-US" sz="1600" kern="1200" dirty="0"/>
            <a:t>, matcher, </a:t>
          </a:r>
          <a:r>
            <a:rPr lang="en-US" sz="1600" kern="1200" dirty="0" err="1"/>
            <a:t>träning</a:t>
          </a:r>
          <a:r>
            <a:rPr lang="en-US" sz="1600" kern="1200" dirty="0"/>
            <a:t>, </a:t>
          </a:r>
          <a:r>
            <a:rPr lang="en-US" sz="1600" kern="1200" dirty="0" err="1"/>
            <a:t>möten</a:t>
          </a:r>
          <a:r>
            <a:rPr lang="en-US" sz="1600" kern="1200" dirty="0"/>
            <a:t> etc.)</a:t>
          </a:r>
        </a:p>
      </dsp:txBody>
      <dsp:txXfrm>
        <a:off x="2409808" y="1879913"/>
        <a:ext cx="8798604" cy="587473"/>
      </dsp:txXfrm>
    </dsp:sp>
    <dsp:sp modelId="{7A5CCF66-3F3F-40AD-9679-1968C782E4E5}">
      <dsp:nvSpPr>
        <dsp:cNvPr id="0" name=""/>
        <dsp:cNvSpPr/>
      </dsp:nvSpPr>
      <dsp:spPr>
        <a:xfrm>
          <a:off x="2241682" y="2467387"/>
          <a:ext cx="8966730"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847697E-C0B8-4675-860A-8C39DDB530D8}">
      <dsp:nvSpPr>
        <dsp:cNvPr id="0" name=""/>
        <dsp:cNvSpPr/>
      </dsp:nvSpPr>
      <dsp:spPr>
        <a:xfrm>
          <a:off x="2409808" y="2496760"/>
          <a:ext cx="8798604" cy="5874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a:t>Skapa ett nytt varför i lagen och hos spelare – förhåll er till det! Alltid! </a:t>
          </a:r>
        </a:p>
      </dsp:txBody>
      <dsp:txXfrm>
        <a:off x="2409808" y="2496760"/>
        <a:ext cx="8798604" cy="587473"/>
      </dsp:txXfrm>
    </dsp:sp>
    <dsp:sp modelId="{66D72C2F-CC67-4E3C-933E-F1FA65854947}">
      <dsp:nvSpPr>
        <dsp:cNvPr id="0" name=""/>
        <dsp:cNvSpPr/>
      </dsp:nvSpPr>
      <dsp:spPr>
        <a:xfrm>
          <a:off x="2241682" y="3084233"/>
          <a:ext cx="8966730"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ECE33D3-7D7F-4767-BAEC-61CC0F3AA36E}">
      <dsp:nvSpPr>
        <dsp:cNvPr id="0" name=""/>
        <dsp:cNvSpPr/>
      </dsp:nvSpPr>
      <dsp:spPr>
        <a:xfrm>
          <a:off x="2409808" y="3113607"/>
          <a:ext cx="8798604" cy="5874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a:t>Ge ledare rätt förutsättningar att lyckas – håll dem nära: samtala: följ upp </a:t>
          </a:r>
        </a:p>
      </dsp:txBody>
      <dsp:txXfrm>
        <a:off x="2409808" y="3113607"/>
        <a:ext cx="8798604" cy="587473"/>
      </dsp:txXfrm>
    </dsp:sp>
    <dsp:sp modelId="{194C6326-9DC0-403A-A57A-C4F526FEA906}">
      <dsp:nvSpPr>
        <dsp:cNvPr id="0" name=""/>
        <dsp:cNvSpPr/>
      </dsp:nvSpPr>
      <dsp:spPr>
        <a:xfrm>
          <a:off x="2241682" y="3701080"/>
          <a:ext cx="8966730"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250AB5D-8387-47C5-A6CC-E8831CFCBD92}">
      <dsp:nvSpPr>
        <dsp:cNvPr id="0" name=""/>
        <dsp:cNvSpPr/>
      </dsp:nvSpPr>
      <dsp:spPr>
        <a:xfrm>
          <a:off x="2409808" y="3730454"/>
          <a:ext cx="8798604" cy="5874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baseline="0" dirty="0"/>
            <a:t> </a:t>
          </a:r>
          <a:endParaRPr lang="en-US" sz="1600" kern="1200" dirty="0"/>
        </a:p>
      </dsp:txBody>
      <dsp:txXfrm>
        <a:off x="2409808" y="3730454"/>
        <a:ext cx="8798604" cy="587473"/>
      </dsp:txXfrm>
    </dsp:sp>
    <dsp:sp modelId="{BFFCFA43-19BE-4B86-A669-DF505746099B}">
      <dsp:nvSpPr>
        <dsp:cNvPr id="0" name=""/>
        <dsp:cNvSpPr/>
      </dsp:nvSpPr>
      <dsp:spPr>
        <a:xfrm>
          <a:off x="2241682" y="4317927"/>
          <a:ext cx="8966730"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35AB7F-AF67-4C9A-849F-C71AA8EBB530}">
      <dsp:nvSpPr>
        <dsp:cNvPr id="0" name=""/>
        <dsp:cNvSpPr/>
      </dsp:nvSpPr>
      <dsp:spPr>
        <a:xfrm>
          <a:off x="0" y="2124"/>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C4E12A0-5F02-4203-9B37-671B3B976573}">
      <dsp:nvSpPr>
        <dsp:cNvPr id="0" name=""/>
        <dsp:cNvSpPr/>
      </dsp:nvSpPr>
      <dsp:spPr>
        <a:xfrm>
          <a:off x="0" y="212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0" tIns="228600" rIns="228600" bIns="228600" numCol="1" spcCol="1270" anchor="t" anchorCtr="0">
          <a:noAutofit/>
        </a:bodyPr>
        <a:lstStyle/>
        <a:p>
          <a:pPr marL="0" lvl="0" indent="0" algn="l" defTabSz="2667000">
            <a:lnSpc>
              <a:spcPct val="90000"/>
            </a:lnSpc>
            <a:spcBef>
              <a:spcPct val="0"/>
            </a:spcBef>
            <a:spcAft>
              <a:spcPct val="35000"/>
            </a:spcAft>
            <a:buNone/>
          </a:pPr>
          <a:r>
            <a:rPr lang="en-US" sz="6000" kern="1200" dirty="0"/>
            <a:t>70% </a:t>
          </a:r>
          <a:r>
            <a:rPr lang="en-US" sz="6000" kern="1200" dirty="0" err="1"/>
            <a:t>uppnår</a:t>
          </a:r>
          <a:r>
            <a:rPr lang="en-US" sz="6000" kern="1200" dirty="0"/>
            <a:t> </a:t>
          </a:r>
          <a:r>
            <a:rPr lang="en-US" sz="6000" kern="1200" dirty="0" err="1"/>
            <a:t>inte</a:t>
          </a:r>
          <a:r>
            <a:rPr lang="en-US" sz="6000" kern="1200" dirty="0"/>
            <a:t> </a:t>
          </a:r>
          <a:r>
            <a:rPr lang="en-US" sz="6000" kern="1200" dirty="0" err="1"/>
            <a:t>målen</a:t>
          </a:r>
          <a:r>
            <a:rPr lang="en-US" sz="6000" kern="1200" dirty="0"/>
            <a:t> </a:t>
          </a:r>
          <a:r>
            <a:rPr lang="en-US" sz="6000" kern="1200" dirty="0" err="1"/>
            <a:t>fullt</a:t>
          </a:r>
          <a:r>
            <a:rPr lang="en-US" sz="6000" kern="1200" dirty="0"/>
            <a:t> </a:t>
          </a:r>
          <a:r>
            <a:rPr lang="en-US" sz="6000" kern="1200" dirty="0" err="1"/>
            <a:t>ut</a:t>
          </a:r>
          <a:endParaRPr lang="en-US" sz="6000" kern="1200" dirty="0"/>
        </a:p>
      </dsp:txBody>
      <dsp:txXfrm>
        <a:off x="0" y="2124"/>
        <a:ext cx="10515600" cy="1449029"/>
      </dsp:txXfrm>
    </dsp:sp>
    <dsp:sp modelId="{58180F20-5CE4-412C-9B17-9326E56E83FB}">
      <dsp:nvSpPr>
        <dsp:cNvPr id="0" name=""/>
        <dsp:cNvSpPr/>
      </dsp:nvSpPr>
      <dsp:spPr>
        <a:xfrm>
          <a:off x="0" y="1451154"/>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2F3730D-D9D9-4DD5-9917-8977517DBD14}">
      <dsp:nvSpPr>
        <dsp:cNvPr id="0" name=""/>
        <dsp:cNvSpPr/>
      </dsp:nvSpPr>
      <dsp:spPr>
        <a:xfrm>
          <a:off x="0" y="145115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0" tIns="228600" rIns="228600" bIns="228600" numCol="1" spcCol="1270" anchor="t" anchorCtr="0">
          <a:noAutofit/>
        </a:bodyPr>
        <a:lstStyle/>
        <a:p>
          <a:pPr marL="0" lvl="0" indent="0" algn="l" defTabSz="2667000">
            <a:lnSpc>
              <a:spcPct val="90000"/>
            </a:lnSpc>
            <a:spcBef>
              <a:spcPct val="0"/>
            </a:spcBef>
            <a:spcAft>
              <a:spcPct val="35000"/>
            </a:spcAft>
            <a:buNone/>
          </a:pPr>
          <a:r>
            <a:rPr lang="en-US" sz="6000" kern="1200" dirty="0"/>
            <a:t>30% </a:t>
          </a:r>
          <a:r>
            <a:rPr lang="en-US" sz="6000" kern="1200" dirty="0" err="1"/>
            <a:t>misslyckas</a:t>
          </a:r>
          <a:r>
            <a:rPr lang="en-US" sz="6000" kern="1200" dirty="0"/>
            <a:t>   </a:t>
          </a:r>
        </a:p>
      </dsp:txBody>
      <dsp:txXfrm>
        <a:off x="0" y="1451154"/>
        <a:ext cx="10515600" cy="1449029"/>
      </dsp:txXfrm>
    </dsp:sp>
    <dsp:sp modelId="{AB979469-AC9E-44C6-A819-140E190B0A6C}">
      <dsp:nvSpPr>
        <dsp:cNvPr id="0" name=""/>
        <dsp:cNvSpPr/>
      </dsp:nvSpPr>
      <dsp:spPr>
        <a:xfrm>
          <a:off x="0" y="2900183"/>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1BBC98C-9A53-4FE0-9B23-5E13498838BF}">
      <dsp:nvSpPr>
        <dsp:cNvPr id="0" name=""/>
        <dsp:cNvSpPr/>
      </dsp:nvSpPr>
      <dsp:spPr>
        <a:xfrm>
          <a:off x="0" y="2900183"/>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0" tIns="228600" rIns="228600" bIns="228600" numCol="1" spcCol="1270" anchor="t" anchorCtr="0">
          <a:noAutofit/>
        </a:bodyPr>
        <a:lstStyle/>
        <a:p>
          <a:pPr marL="0" lvl="0" indent="0" algn="l" defTabSz="2667000">
            <a:lnSpc>
              <a:spcPct val="90000"/>
            </a:lnSpc>
            <a:spcBef>
              <a:spcPct val="0"/>
            </a:spcBef>
            <a:spcAft>
              <a:spcPct val="35000"/>
            </a:spcAft>
            <a:buNone/>
          </a:pPr>
          <a:r>
            <a:rPr lang="en-US" sz="6000" kern="1200" dirty="0" err="1"/>
            <a:t>Exempel</a:t>
          </a:r>
          <a:r>
            <a:rPr lang="en-US" sz="6000" kern="1200" dirty="0"/>
            <a:t>: </a:t>
          </a:r>
          <a:r>
            <a:rPr lang="en-US" sz="6000" kern="1200" dirty="0" err="1"/>
            <a:t>förändring</a:t>
          </a:r>
          <a:r>
            <a:rPr lang="en-US" sz="6000" kern="1200" dirty="0"/>
            <a:t> </a:t>
          </a:r>
          <a:r>
            <a:rPr lang="en-US" sz="6000" kern="1200" dirty="0" err="1"/>
            <a:t>ej</a:t>
          </a:r>
          <a:r>
            <a:rPr lang="en-US" sz="6000" kern="1200" dirty="0"/>
            <a:t> </a:t>
          </a:r>
          <a:r>
            <a:rPr lang="en-US" sz="6000" kern="1200" dirty="0" err="1"/>
            <a:t>varaktig</a:t>
          </a:r>
          <a:r>
            <a:rPr lang="en-US" sz="6000" kern="1200" dirty="0"/>
            <a:t> </a:t>
          </a:r>
        </a:p>
      </dsp:txBody>
      <dsp:txXfrm>
        <a:off x="0" y="2900183"/>
        <a:ext cx="10515600" cy="144902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FC7988-7D4C-49D8-8315-8A9C8215207E}">
      <dsp:nvSpPr>
        <dsp:cNvPr id="0" name=""/>
        <dsp:cNvSpPr/>
      </dsp:nvSpPr>
      <dsp:spPr>
        <a:xfrm>
          <a:off x="296497" y="529940"/>
          <a:ext cx="922356" cy="922356"/>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E32C260-1D3E-4FB1-8B1C-992DF3B1BA0C}">
      <dsp:nvSpPr>
        <dsp:cNvPr id="0" name=""/>
        <dsp:cNvSpPr/>
      </dsp:nvSpPr>
      <dsp:spPr>
        <a:xfrm>
          <a:off x="490191" y="723634"/>
          <a:ext cx="534966" cy="53496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90318C5-6E7A-4F6A-9529-DF75D527AD1A}">
      <dsp:nvSpPr>
        <dsp:cNvPr id="0" name=""/>
        <dsp:cNvSpPr/>
      </dsp:nvSpPr>
      <dsp:spPr>
        <a:xfrm>
          <a:off x="1416500" y="529940"/>
          <a:ext cx="2174124" cy="922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89000">
            <a:lnSpc>
              <a:spcPct val="100000"/>
            </a:lnSpc>
            <a:spcBef>
              <a:spcPct val="0"/>
            </a:spcBef>
            <a:spcAft>
              <a:spcPct val="35000"/>
            </a:spcAft>
            <a:buNone/>
          </a:pPr>
          <a:r>
            <a:rPr lang="en-US" sz="2000" b="0" i="0" kern="1200" baseline="0" dirty="0"/>
            <a:t>Brist </a:t>
          </a:r>
          <a:r>
            <a:rPr lang="en-US" sz="2000" b="0" i="0" kern="1200" baseline="0" dirty="0" err="1"/>
            <a:t>på</a:t>
          </a:r>
          <a:r>
            <a:rPr lang="en-US" sz="2000" b="0" i="0" kern="1200" baseline="0" dirty="0"/>
            <a:t> </a:t>
          </a:r>
          <a:r>
            <a:rPr lang="en-US" sz="2000" b="1" i="0" kern="1200" baseline="0" dirty="0" err="1"/>
            <a:t>ledarskaps-engagemang</a:t>
          </a:r>
          <a:endParaRPr lang="en-US" sz="2000" b="1" kern="1200" dirty="0"/>
        </a:p>
      </dsp:txBody>
      <dsp:txXfrm>
        <a:off x="1416500" y="529940"/>
        <a:ext cx="2174124" cy="922356"/>
      </dsp:txXfrm>
    </dsp:sp>
    <dsp:sp modelId="{5A466DB0-7062-49D7-BAC8-5D671D32D45C}">
      <dsp:nvSpPr>
        <dsp:cNvPr id="0" name=""/>
        <dsp:cNvSpPr/>
      </dsp:nvSpPr>
      <dsp:spPr>
        <a:xfrm>
          <a:off x="3969450" y="529940"/>
          <a:ext cx="922356" cy="922356"/>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A54990F-2627-401C-9B1D-489BFED19053}">
      <dsp:nvSpPr>
        <dsp:cNvPr id="0" name=""/>
        <dsp:cNvSpPr/>
      </dsp:nvSpPr>
      <dsp:spPr>
        <a:xfrm>
          <a:off x="4163145" y="723634"/>
          <a:ext cx="534966" cy="53496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A70FB76-96A1-4A18-BBB4-34B99B9D9283}">
      <dsp:nvSpPr>
        <dsp:cNvPr id="0" name=""/>
        <dsp:cNvSpPr/>
      </dsp:nvSpPr>
      <dsp:spPr>
        <a:xfrm>
          <a:off x="5089454" y="529940"/>
          <a:ext cx="2174124" cy="922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89000">
            <a:lnSpc>
              <a:spcPct val="100000"/>
            </a:lnSpc>
            <a:spcBef>
              <a:spcPct val="0"/>
            </a:spcBef>
            <a:spcAft>
              <a:spcPct val="35000"/>
            </a:spcAft>
            <a:buNone/>
          </a:pPr>
          <a:r>
            <a:rPr lang="en-US" sz="2000" b="0" i="0" kern="1200" baseline="0" dirty="0" err="1"/>
            <a:t>Otillräcklig</a:t>
          </a:r>
          <a:r>
            <a:rPr lang="en-US" sz="2000" b="0" i="0" kern="1200" baseline="0" dirty="0"/>
            <a:t> </a:t>
          </a:r>
          <a:r>
            <a:rPr lang="en-US" sz="2000" b="1" i="0" kern="1200" baseline="0" dirty="0" err="1"/>
            <a:t>kommunikation</a:t>
          </a:r>
          <a:endParaRPr lang="en-US" sz="2000" b="1" kern="1200" dirty="0"/>
        </a:p>
      </dsp:txBody>
      <dsp:txXfrm>
        <a:off x="5089454" y="529940"/>
        <a:ext cx="2174124" cy="922356"/>
      </dsp:txXfrm>
    </dsp:sp>
    <dsp:sp modelId="{651E6F54-E864-41C9-ADFD-B0DEAF188C9E}">
      <dsp:nvSpPr>
        <dsp:cNvPr id="0" name=""/>
        <dsp:cNvSpPr/>
      </dsp:nvSpPr>
      <dsp:spPr>
        <a:xfrm>
          <a:off x="7642404" y="529940"/>
          <a:ext cx="922356" cy="922356"/>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A4C0E6F-5B16-4464-A9A8-F2F74881817E}">
      <dsp:nvSpPr>
        <dsp:cNvPr id="0" name=""/>
        <dsp:cNvSpPr/>
      </dsp:nvSpPr>
      <dsp:spPr>
        <a:xfrm>
          <a:off x="7836098" y="723634"/>
          <a:ext cx="534966" cy="53496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7B2E7FC-5E68-40A5-BA78-C757E8C23EC9}">
      <dsp:nvSpPr>
        <dsp:cNvPr id="0" name=""/>
        <dsp:cNvSpPr/>
      </dsp:nvSpPr>
      <dsp:spPr>
        <a:xfrm>
          <a:off x="8762407" y="529940"/>
          <a:ext cx="2174124" cy="922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89000">
            <a:lnSpc>
              <a:spcPct val="100000"/>
            </a:lnSpc>
            <a:spcBef>
              <a:spcPct val="0"/>
            </a:spcBef>
            <a:spcAft>
              <a:spcPct val="35000"/>
            </a:spcAft>
            <a:buNone/>
          </a:pPr>
          <a:r>
            <a:rPr lang="en-US" sz="2000" b="0" i="0" kern="1200" baseline="0" dirty="0"/>
            <a:t>“</a:t>
          </a:r>
          <a:r>
            <a:rPr lang="en-US" sz="2000" b="0" i="0" kern="1200" baseline="0" dirty="0" err="1"/>
            <a:t>Motstånd</a:t>
          </a:r>
          <a:r>
            <a:rPr lang="en-US" sz="2000" b="0" i="0" kern="1200" baseline="0" dirty="0"/>
            <a:t>” </a:t>
          </a:r>
          <a:r>
            <a:rPr lang="en-US" sz="2000" b="0" i="0" kern="1200" baseline="0" dirty="0" err="1"/>
            <a:t>från</a:t>
          </a:r>
          <a:r>
            <a:rPr lang="en-US" sz="2000" b="0" i="0" kern="1200" baseline="0" dirty="0"/>
            <a:t> </a:t>
          </a:r>
          <a:r>
            <a:rPr lang="en-US" sz="2000" b="1" i="0" kern="1200" baseline="0" dirty="0" err="1"/>
            <a:t>medlemmar</a:t>
          </a:r>
          <a:endParaRPr lang="en-US" sz="2000" b="1" kern="1200" dirty="0"/>
        </a:p>
      </dsp:txBody>
      <dsp:txXfrm>
        <a:off x="8762407" y="529940"/>
        <a:ext cx="2174124" cy="922356"/>
      </dsp:txXfrm>
    </dsp:sp>
    <dsp:sp modelId="{4C8C6F7D-D7BF-4A0C-A181-E473B38B0F68}">
      <dsp:nvSpPr>
        <dsp:cNvPr id="0" name=""/>
        <dsp:cNvSpPr/>
      </dsp:nvSpPr>
      <dsp:spPr>
        <a:xfrm>
          <a:off x="296497" y="2047212"/>
          <a:ext cx="922356" cy="922356"/>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ECF0D45-E184-47EA-82A3-3B924246DA80}">
      <dsp:nvSpPr>
        <dsp:cNvPr id="0" name=""/>
        <dsp:cNvSpPr/>
      </dsp:nvSpPr>
      <dsp:spPr>
        <a:xfrm>
          <a:off x="490191" y="2240907"/>
          <a:ext cx="534966" cy="53496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4C24498-CD6C-4927-8181-5FB9FF7E3DF8}">
      <dsp:nvSpPr>
        <dsp:cNvPr id="0" name=""/>
        <dsp:cNvSpPr/>
      </dsp:nvSpPr>
      <dsp:spPr>
        <a:xfrm>
          <a:off x="1416500" y="2047212"/>
          <a:ext cx="2174124" cy="922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89000">
            <a:lnSpc>
              <a:spcPct val="100000"/>
            </a:lnSpc>
            <a:spcBef>
              <a:spcPct val="0"/>
            </a:spcBef>
            <a:spcAft>
              <a:spcPct val="35000"/>
            </a:spcAft>
            <a:buNone/>
          </a:pPr>
          <a:r>
            <a:rPr lang="en-US" sz="2000" b="0" i="0" kern="1200" baseline="0" dirty="0" err="1"/>
            <a:t>Oklara</a:t>
          </a:r>
          <a:r>
            <a:rPr lang="en-US" sz="2000" b="0" i="0" kern="1200" baseline="0" dirty="0"/>
            <a:t> </a:t>
          </a:r>
          <a:r>
            <a:rPr lang="en-US" sz="2000" b="1" i="0" kern="1200" baseline="0" dirty="0" err="1"/>
            <a:t>mål</a:t>
          </a:r>
          <a:r>
            <a:rPr lang="en-US" sz="2000" b="0" i="0" kern="1200" baseline="0" dirty="0"/>
            <a:t> </a:t>
          </a:r>
          <a:r>
            <a:rPr lang="en-US" sz="2000" b="0" i="0" kern="1200" baseline="0" dirty="0" err="1"/>
            <a:t>eller</a:t>
          </a:r>
          <a:r>
            <a:rPr lang="en-US" sz="2000" b="0" i="0" kern="1200" baseline="0" dirty="0"/>
            <a:t> </a:t>
          </a:r>
          <a:r>
            <a:rPr lang="en-US" sz="2000" b="0" i="0" kern="1200" baseline="0" dirty="0" err="1"/>
            <a:t>diffus</a:t>
          </a:r>
          <a:r>
            <a:rPr lang="en-US" sz="2000" b="0" i="0" kern="1200" baseline="0" dirty="0"/>
            <a:t> </a:t>
          </a:r>
          <a:r>
            <a:rPr lang="en-US" sz="2000" b="1" i="0" kern="1200" baseline="0" dirty="0"/>
            <a:t>strategi</a:t>
          </a:r>
          <a:endParaRPr lang="en-US" sz="2000" b="1" kern="1200" dirty="0"/>
        </a:p>
      </dsp:txBody>
      <dsp:txXfrm>
        <a:off x="1416500" y="2047212"/>
        <a:ext cx="2174124" cy="922356"/>
      </dsp:txXfrm>
    </dsp:sp>
    <dsp:sp modelId="{D6970416-AB03-4089-8D3F-3AF4D58EAF54}">
      <dsp:nvSpPr>
        <dsp:cNvPr id="0" name=""/>
        <dsp:cNvSpPr/>
      </dsp:nvSpPr>
      <dsp:spPr>
        <a:xfrm>
          <a:off x="3969450" y="2047212"/>
          <a:ext cx="922356" cy="922356"/>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71A69A8-1320-4237-8B91-063595DD4C84}">
      <dsp:nvSpPr>
        <dsp:cNvPr id="0" name=""/>
        <dsp:cNvSpPr/>
      </dsp:nvSpPr>
      <dsp:spPr>
        <a:xfrm>
          <a:off x="4163145" y="2240907"/>
          <a:ext cx="534966" cy="534966"/>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D65812-9998-48E7-9CEC-5CD6C7FBDC76}">
      <dsp:nvSpPr>
        <dsp:cNvPr id="0" name=""/>
        <dsp:cNvSpPr/>
      </dsp:nvSpPr>
      <dsp:spPr>
        <a:xfrm>
          <a:off x="5089454" y="2047212"/>
          <a:ext cx="2174124" cy="922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89000">
            <a:lnSpc>
              <a:spcPct val="100000"/>
            </a:lnSpc>
            <a:spcBef>
              <a:spcPct val="0"/>
            </a:spcBef>
            <a:spcAft>
              <a:spcPct val="35000"/>
            </a:spcAft>
            <a:buNone/>
          </a:pPr>
          <a:r>
            <a:rPr lang="en-US" sz="2000" b="0" i="0" kern="1200" baseline="0" dirty="0"/>
            <a:t>Brist </a:t>
          </a:r>
          <a:r>
            <a:rPr lang="en-US" sz="2000" b="0" i="0" kern="1200" baseline="0" dirty="0" err="1"/>
            <a:t>på</a:t>
          </a:r>
          <a:r>
            <a:rPr lang="en-US" sz="2000" b="0" i="0" kern="1200" baseline="0" dirty="0"/>
            <a:t> </a:t>
          </a:r>
          <a:r>
            <a:rPr lang="en-US" sz="2000" b="1" i="0" kern="1200" baseline="0" dirty="0" err="1"/>
            <a:t>resurser</a:t>
          </a:r>
          <a:r>
            <a:rPr lang="en-US" sz="2000" b="0" i="0" kern="1200" baseline="0" dirty="0"/>
            <a:t> </a:t>
          </a:r>
          <a:r>
            <a:rPr lang="en-US" sz="2000" b="0" i="0" kern="1200" baseline="0" dirty="0" err="1"/>
            <a:t>eller</a:t>
          </a:r>
          <a:r>
            <a:rPr lang="en-US" sz="2000" b="0" i="0" kern="1200" baseline="0" dirty="0"/>
            <a:t> </a:t>
          </a:r>
          <a:r>
            <a:rPr lang="en-US" sz="2000" b="1" i="0" kern="1200" baseline="0" dirty="0" err="1"/>
            <a:t>kompetens</a:t>
          </a:r>
          <a:endParaRPr lang="en-US" sz="2000" b="1" kern="1200" dirty="0"/>
        </a:p>
      </dsp:txBody>
      <dsp:txXfrm>
        <a:off x="5089454" y="2047212"/>
        <a:ext cx="2174124" cy="92235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5C4CB8-907D-4303-92E9-FED5D0DB6713}">
      <dsp:nvSpPr>
        <dsp:cNvPr id="0" name=""/>
        <dsp:cNvSpPr/>
      </dsp:nvSpPr>
      <dsp:spPr>
        <a:xfrm>
          <a:off x="1821510" y="629677"/>
          <a:ext cx="387650" cy="91440"/>
        </a:xfrm>
        <a:custGeom>
          <a:avLst/>
          <a:gdLst/>
          <a:ahLst/>
          <a:cxnLst/>
          <a:rect l="0" t="0" r="0" b="0"/>
          <a:pathLst>
            <a:path>
              <a:moveTo>
                <a:pt x="0" y="45720"/>
              </a:moveTo>
              <a:lnTo>
                <a:pt x="387650" y="45720"/>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004879" y="673306"/>
        <a:ext cx="20912" cy="4182"/>
      </dsp:txXfrm>
    </dsp:sp>
    <dsp:sp modelId="{4938FA50-3E0E-4AB7-A7A7-D81751B22D6C}">
      <dsp:nvSpPr>
        <dsp:cNvPr id="0" name=""/>
        <dsp:cNvSpPr/>
      </dsp:nvSpPr>
      <dsp:spPr>
        <a:xfrm>
          <a:off x="4830" y="129853"/>
          <a:ext cx="1818479" cy="109108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107" tIns="93533" rIns="89107" bIns="93533" numCol="1" spcCol="1270" anchor="ctr" anchorCtr="0">
          <a:noAutofit/>
        </a:bodyPr>
        <a:lstStyle/>
        <a:p>
          <a:pPr marL="0" lvl="0" indent="0" algn="ctr" defTabSz="711200">
            <a:lnSpc>
              <a:spcPct val="90000"/>
            </a:lnSpc>
            <a:spcBef>
              <a:spcPct val="0"/>
            </a:spcBef>
            <a:spcAft>
              <a:spcPct val="35000"/>
            </a:spcAft>
            <a:buNone/>
          </a:pPr>
          <a:r>
            <a:rPr lang="en-US" sz="1600" kern="1200" dirty="0" err="1"/>
            <a:t>Bekräftelse</a:t>
          </a:r>
          <a:r>
            <a:rPr lang="en-US" sz="1600" kern="1200" dirty="0"/>
            <a:t> och </a:t>
          </a:r>
          <a:r>
            <a:rPr lang="en-US" sz="1600" kern="1200" dirty="0" err="1"/>
            <a:t>uppmuntran</a:t>
          </a:r>
          <a:r>
            <a:rPr lang="en-US" sz="1600" kern="1200" dirty="0"/>
            <a:t> </a:t>
          </a:r>
        </a:p>
      </dsp:txBody>
      <dsp:txXfrm>
        <a:off x="4830" y="129853"/>
        <a:ext cx="1818479" cy="1091087"/>
      </dsp:txXfrm>
    </dsp:sp>
    <dsp:sp modelId="{9381B05E-D54E-4B9F-84C9-5E36D1FBB657}">
      <dsp:nvSpPr>
        <dsp:cNvPr id="0" name=""/>
        <dsp:cNvSpPr/>
      </dsp:nvSpPr>
      <dsp:spPr>
        <a:xfrm>
          <a:off x="4058240" y="629677"/>
          <a:ext cx="387650" cy="91440"/>
        </a:xfrm>
        <a:custGeom>
          <a:avLst/>
          <a:gdLst/>
          <a:ahLst/>
          <a:cxnLst/>
          <a:rect l="0" t="0" r="0" b="0"/>
          <a:pathLst>
            <a:path>
              <a:moveTo>
                <a:pt x="0" y="45720"/>
              </a:moveTo>
              <a:lnTo>
                <a:pt x="387650" y="45720"/>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241609" y="673306"/>
        <a:ext cx="20912" cy="4182"/>
      </dsp:txXfrm>
    </dsp:sp>
    <dsp:sp modelId="{CDBC9A86-1711-44CC-A4F8-0305A40DBB91}">
      <dsp:nvSpPr>
        <dsp:cNvPr id="0" name=""/>
        <dsp:cNvSpPr/>
      </dsp:nvSpPr>
      <dsp:spPr>
        <a:xfrm>
          <a:off x="2241560" y="129853"/>
          <a:ext cx="1818479" cy="109108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107" tIns="93533" rIns="89107" bIns="93533" numCol="1" spcCol="1270" anchor="ctr" anchorCtr="0">
          <a:noAutofit/>
        </a:bodyPr>
        <a:lstStyle/>
        <a:p>
          <a:pPr marL="0" lvl="0" indent="0" algn="ctr" defTabSz="711200">
            <a:lnSpc>
              <a:spcPct val="90000"/>
            </a:lnSpc>
            <a:spcBef>
              <a:spcPct val="0"/>
            </a:spcBef>
            <a:spcAft>
              <a:spcPct val="35000"/>
            </a:spcAft>
            <a:buNone/>
          </a:pPr>
          <a:r>
            <a:rPr lang="en-US" sz="1600" kern="1200"/>
            <a:t>Tydliga förväntningar </a:t>
          </a:r>
        </a:p>
      </dsp:txBody>
      <dsp:txXfrm>
        <a:off x="2241560" y="129853"/>
        <a:ext cx="1818479" cy="1091087"/>
      </dsp:txXfrm>
    </dsp:sp>
    <dsp:sp modelId="{3939578C-EA91-4262-8945-C97413BFAAD6}">
      <dsp:nvSpPr>
        <dsp:cNvPr id="0" name=""/>
        <dsp:cNvSpPr/>
      </dsp:nvSpPr>
      <dsp:spPr>
        <a:xfrm>
          <a:off x="914070" y="1219141"/>
          <a:ext cx="4473459" cy="387650"/>
        </a:xfrm>
        <a:custGeom>
          <a:avLst/>
          <a:gdLst/>
          <a:ahLst/>
          <a:cxnLst/>
          <a:rect l="0" t="0" r="0" b="0"/>
          <a:pathLst>
            <a:path>
              <a:moveTo>
                <a:pt x="4473459" y="0"/>
              </a:moveTo>
              <a:lnTo>
                <a:pt x="4473459" y="210925"/>
              </a:lnTo>
              <a:lnTo>
                <a:pt x="0" y="210925"/>
              </a:lnTo>
              <a:lnTo>
                <a:pt x="0" y="387650"/>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38476" y="1410875"/>
        <a:ext cx="224648" cy="4182"/>
      </dsp:txXfrm>
    </dsp:sp>
    <dsp:sp modelId="{1BB2D982-6E29-4769-BE97-A066CA054A5C}">
      <dsp:nvSpPr>
        <dsp:cNvPr id="0" name=""/>
        <dsp:cNvSpPr/>
      </dsp:nvSpPr>
      <dsp:spPr>
        <a:xfrm>
          <a:off x="4478290" y="129853"/>
          <a:ext cx="1818479" cy="109108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107" tIns="93533" rIns="89107" bIns="93533" numCol="1" spcCol="1270" anchor="ctr" anchorCtr="0">
          <a:noAutofit/>
        </a:bodyPr>
        <a:lstStyle/>
        <a:p>
          <a:pPr marL="0" lvl="0" indent="0" algn="ctr" defTabSz="711200">
            <a:lnSpc>
              <a:spcPct val="90000"/>
            </a:lnSpc>
            <a:spcBef>
              <a:spcPct val="0"/>
            </a:spcBef>
            <a:spcAft>
              <a:spcPct val="35000"/>
            </a:spcAft>
            <a:buNone/>
          </a:pPr>
          <a:r>
            <a:rPr lang="en-US" sz="1600" kern="1200"/>
            <a:t>Tid och förtroende </a:t>
          </a:r>
        </a:p>
      </dsp:txBody>
      <dsp:txXfrm>
        <a:off x="4478290" y="129853"/>
        <a:ext cx="1818479" cy="1091087"/>
      </dsp:txXfrm>
    </dsp:sp>
    <dsp:sp modelId="{DA9FF805-4EDB-4CC5-90A0-938F60E6E9E7}">
      <dsp:nvSpPr>
        <dsp:cNvPr id="0" name=""/>
        <dsp:cNvSpPr/>
      </dsp:nvSpPr>
      <dsp:spPr>
        <a:xfrm>
          <a:off x="1821510" y="2139015"/>
          <a:ext cx="387650" cy="91440"/>
        </a:xfrm>
        <a:custGeom>
          <a:avLst/>
          <a:gdLst/>
          <a:ahLst/>
          <a:cxnLst/>
          <a:rect l="0" t="0" r="0" b="0"/>
          <a:pathLst>
            <a:path>
              <a:moveTo>
                <a:pt x="0" y="45720"/>
              </a:moveTo>
              <a:lnTo>
                <a:pt x="387650" y="45720"/>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004879" y="2182644"/>
        <a:ext cx="20912" cy="4182"/>
      </dsp:txXfrm>
    </dsp:sp>
    <dsp:sp modelId="{98EA0135-79A3-4D25-B72A-100FA8B416E6}">
      <dsp:nvSpPr>
        <dsp:cNvPr id="0" name=""/>
        <dsp:cNvSpPr/>
      </dsp:nvSpPr>
      <dsp:spPr>
        <a:xfrm>
          <a:off x="4830" y="1639191"/>
          <a:ext cx="1818479" cy="109108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107" tIns="93533" rIns="89107" bIns="93533" numCol="1" spcCol="1270" anchor="ctr" anchorCtr="0">
          <a:noAutofit/>
        </a:bodyPr>
        <a:lstStyle/>
        <a:p>
          <a:pPr marL="0" lvl="0" indent="0" algn="ctr" defTabSz="711200">
            <a:lnSpc>
              <a:spcPct val="90000"/>
            </a:lnSpc>
            <a:spcBef>
              <a:spcPct val="0"/>
            </a:spcBef>
            <a:spcAft>
              <a:spcPct val="35000"/>
            </a:spcAft>
            <a:buNone/>
          </a:pPr>
          <a:r>
            <a:rPr lang="en-US" sz="1600" kern="1200"/>
            <a:t>Utbildning och vägledning </a:t>
          </a:r>
        </a:p>
      </dsp:txBody>
      <dsp:txXfrm>
        <a:off x="4830" y="1639191"/>
        <a:ext cx="1818479" cy="1091087"/>
      </dsp:txXfrm>
    </dsp:sp>
    <dsp:sp modelId="{0BF01204-95C2-4055-974F-8593EC6F421F}">
      <dsp:nvSpPr>
        <dsp:cNvPr id="0" name=""/>
        <dsp:cNvSpPr/>
      </dsp:nvSpPr>
      <dsp:spPr>
        <a:xfrm>
          <a:off x="4058240" y="2139015"/>
          <a:ext cx="387650" cy="91440"/>
        </a:xfrm>
        <a:custGeom>
          <a:avLst/>
          <a:gdLst/>
          <a:ahLst/>
          <a:cxnLst/>
          <a:rect l="0" t="0" r="0" b="0"/>
          <a:pathLst>
            <a:path>
              <a:moveTo>
                <a:pt x="0" y="45720"/>
              </a:moveTo>
              <a:lnTo>
                <a:pt x="387650" y="45720"/>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241609" y="2182644"/>
        <a:ext cx="20912" cy="4182"/>
      </dsp:txXfrm>
    </dsp:sp>
    <dsp:sp modelId="{17D0F4AC-A2C9-4A68-9572-7226798875E5}">
      <dsp:nvSpPr>
        <dsp:cNvPr id="0" name=""/>
        <dsp:cNvSpPr/>
      </dsp:nvSpPr>
      <dsp:spPr>
        <a:xfrm>
          <a:off x="2241560" y="1639191"/>
          <a:ext cx="1818479" cy="109108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107" tIns="93533" rIns="89107" bIns="93533" numCol="1" spcCol="1270" anchor="ctr" anchorCtr="0">
          <a:noAutofit/>
        </a:bodyPr>
        <a:lstStyle/>
        <a:p>
          <a:pPr marL="0" lvl="0" indent="0" algn="ctr" defTabSz="711200">
            <a:lnSpc>
              <a:spcPct val="90000"/>
            </a:lnSpc>
            <a:spcBef>
              <a:spcPct val="0"/>
            </a:spcBef>
            <a:spcAft>
              <a:spcPct val="35000"/>
            </a:spcAft>
            <a:buNone/>
          </a:pPr>
          <a:r>
            <a:rPr lang="en-US" sz="1600" kern="1200"/>
            <a:t>Hjälp och stöd med logistik, kommunikation och det sportsliga </a:t>
          </a:r>
        </a:p>
      </dsp:txBody>
      <dsp:txXfrm>
        <a:off x="2241560" y="1639191"/>
        <a:ext cx="1818479" cy="1091087"/>
      </dsp:txXfrm>
    </dsp:sp>
    <dsp:sp modelId="{4266AB07-0F4E-4D19-ADBA-EC71D17AAA89}">
      <dsp:nvSpPr>
        <dsp:cNvPr id="0" name=""/>
        <dsp:cNvSpPr/>
      </dsp:nvSpPr>
      <dsp:spPr>
        <a:xfrm>
          <a:off x="914070" y="2728479"/>
          <a:ext cx="4473459" cy="387650"/>
        </a:xfrm>
        <a:custGeom>
          <a:avLst/>
          <a:gdLst/>
          <a:ahLst/>
          <a:cxnLst/>
          <a:rect l="0" t="0" r="0" b="0"/>
          <a:pathLst>
            <a:path>
              <a:moveTo>
                <a:pt x="4473459" y="0"/>
              </a:moveTo>
              <a:lnTo>
                <a:pt x="4473459" y="210925"/>
              </a:lnTo>
              <a:lnTo>
                <a:pt x="0" y="210925"/>
              </a:lnTo>
              <a:lnTo>
                <a:pt x="0" y="387650"/>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38476" y="2920213"/>
        <a:ext cx="224648" cy="4182"/>
      </dsp:txXfrm>
    </dsp:sp>
    <dsp:sp modelId="{1E67619C-B3AF-441D-90CD-21A0FB2FF07E}">
      <dsp:nvSpPr>
        <dsp:cNvPr id="0" name=""/>
        <dsp:cNvSpPr/>
      </dsp:nvSpPr>
      <dsp:spPr>
        <a:xfrm>
          <a:off x="4478290" y="1639191"/>
          <a:ext cx="1818479" cy="109108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107" tIns="93533" rIns="89107" bIns="93533" numCol="1" spcCol="1270" anchor="ctr" anchorCtr="0">
          <a:noAutofit/>
        </a:bodyPr>
        <a:lstStyle/>
        <a:p>
          <a:pPr marL="0" lvl="0" indent="0" algn="ctr" defTabSz="711200">
            <a:lnSpc>
              <a:spcPct val="90000"/>
            </a:lnSpc>
            <a:spcBef>
              <a:spcPct val="0"/>
            </a:spcBef>
            <a:spcAft>
              <a:spcPct val="35000"/>
            </a:spcAft>
            <a:buNone/>
          </a:pPr>
          <a:r>
            <a:rPr lang="en-US" sz="1600" kern="1200"/>
            <a:t>Inspiration och positiva upplevelser </a:t>
          </a:r>
        </a:p>
      </dsp:txBody>
      <dsp:txXfrm>
        <a:off x="4478290" y="1639191"/>
        <a:ext cx="1818479" cy="1091087"/>
      </dsp:txXfrm>
    </dsp:sp>
    <dsp:sp modelId="{C6B3B5C8-9D70-4B35-B4DD-0BB3AC86BC7B}">
      <dsp:nvSpPr>
        <dsp:cNvPr id="0" name=""/>
        <dsp:cNvSpPr/>
      </dsp:nvSpPr>
      <dsp:spPr>
        <a:xfrm>
          <a:off x="1821510" y="3648353"/>
          <a:ext cx="387650" cy="91440"/>
        </a:xfrm>
        <a:custGeom>
          <a:avLst/>
          <a:gdLst/>
          <a:ahLst/>
          <a:cxnLst/>
          <a:rect l="0" t="0" r="0" b="0"/>
          <a:pathLst>
            <a:path>
              <a:moveTo>
                <a:pt x="0" y="45720"/>
              </a:moveTo>
              <a:lnTo>
                <a:pt x="387650" y="45720"/>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004879" y="3691982"/>
        <a:ext cx="20912" cy="4182"/>
      </dsp:txXfrm>
    </dsp:sp>
    <dsp:sp modelId="{E022439A-B7ED-4B68-A24C-A8F5D94AA690}">
      <dsp:nvSpPr>
        <dsp:cNvPr id="0" name=""/>
        <dsp:cNvSpPr/>
      </dsp:nvSpPr>
      <dsp:spPr>
        <a:xfrm>
          <a:off x="4830" y="3148529"/>
          <a:ext cx="1818479" cy="109108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107" tIns="93533" rIns="89107" bIns="93533" numCol="1" spcCol="1270" anchor="ctr" anchorCtr="0">
          <a:noAutofit/>
        </a:bodyPr>
        <a:lstStyle/>
        <a:p>
          <a:pPr marL="0" lvl="0" indent="0" algn="ctr" defTabSz="711200">
            <a:lnSpc>
              <a:spcPct val="90000"/>
            </a:lnSpc>
            <a:spcBef>
              <a:spcPct val="0"/>
            </a:spcBef>
            <a:spcAft>
              <a:spcPct val="35000"/>
            </a:spcAft>
            <a:buNone/>
          </a:pPr>
          <a:r>
            <a:rPr lang="en-US" sz="1600" kern="1200"/>
            <a:t>Framgång och erkännande </a:t>
          </a:r>
        </a:p>
      </dsp:txBody>
      <dsp:txXfrm>
        <a:off x="4830" y="3148529"/>
        <a:ext cx="1818479" cy="1091087"/>
      </dsp:txXfrm>
    </dsp:sp>
    <dsp:sp modelId="{82FFE47B-905E-4BC3-A2D9-422A130E8753}">
      <dsp:nvSpPr>
        <dsp:cNvPr id="0" name=""/>
        <dsp:cNvSpPr/>
      </dsp:nvSpPr>
      <dsp:spPr>
        <a:xfrm>
          <a:off x="4058240" y="3648353"/>
          <a:ext cx="387650" cy="91440"/>
        </a:xfrm>
        <a:custGeom>
          <a:avLst/>
          <a:gdLst/>
          <a:ahLst/>
          <a:cxnLst/>
          <a:rect l="0" t="0" r="0" b="0"/>
          <a:pathLst>
            <a:path>
              <a:moveTo>
                <a:pt x="0" y="45720"/>
              </a:moveTo>
              <a:lnTo>
                <a:pt x="387650" y="45720"/>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241609" y="3691982"/>
        <a:ext cx="20912" cy="4182"/>
      </dsp:txXfrm>
    </dsp:sp>
    <dsp:sp modelId="{44E88DB5-F84A-4E30-8BDB-E1AE762DF5FE}">
      <dsp:nvSpPr>
        <dsp:cNvPr id="0" name=""/>
        <dsp:cNvSpPr/>
      </dsp:nvSpPr>
      <dsp:spPr>
        <a:xfrm>
          <a:off x="2241560" y="3148529"/>
          <a:ext cx="1818479" cy="109108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107" tIns="93533" rIns="89107" bIns="93533" numCol="1" spcCol="1270" anchor="ctr" anchorCtr="0">
          <a:noAutofit/>
        </a:bodyPr>
        <a:lstStyle/>
        <a:p>
          <a:pPr marL="0" lvl="0" indent="0" algn="ctr" defTabSz="711200">
            <a:lnSpc>
              <a:spcPct val="90000"/>
            </a:lnSpc>
            <a:spcBef>
              <a:spcPct val="0"/>
            </a:spcBef>
            <a:spcAft>
              <a:spcPct val="35000"/>
            </a:spcAft>
            <a:buNone/>
          </a:pPr>
          <a:r>
            <a:rPr lang="en-US" sz="1600" kern="1200"/>
            <a:t>En stenhård jävla vägg vid dåligt beteende </a:t>
          </a:r>
        </a:p>
      </dsp:txBody>
      <dsp:txXfrm>
        <a:off x="2241560" y="3148529"/>
        <a:ext cx="1818479" cy="1091087"/>
      </dsp:txXfrm>
    </dsp:sp>
    <dsp:sp modelId="{5E7021BC-BE04-4DB8-A6E3-8649202E29C0}">
      <dsp:nvSpPr>
        <dsp:cNvPr id="0" name=""/>
        <dsp:cNvSpPr/>
      </dsp:nvSpPr>
      <dsp:spPr>
        <a:xfrm>
          <a:off x="914070" y="4237817"/>
          <a:ext cx="4473459" cy="387650"/>
        </a:xfrm>
        <a:custGeom>
          <a:avLst/>
          <a:gdLst/>
          <a:ahLst/>
          <a:cxnLst/>
          <a:rect l="0" t="0" r="0" b="0"/>
          <a:pathLst>
            <a:path>
              <a:moveTo>
                <a:pt x="4473459" y="0"/>
              </a:moveTo>
              <a:lnTo>
                <a:pt x="4473459" y="210925"/>
              </a:lnTo>
              <a:lnTo>
                <a:pt x="0" y="210925"/>
              </a:lnTo>
              <a:lnTo>
                <a:pt x="0" y="387650"/>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38476" y="4429551"/>
        <a:ext cx="224648" cy="4182"/>
      </dsp:txXfrm>
    </dsp:sp>
    <dsp:sp modelId="{D482223F-8A3A-43DB-B5CF-C4127BA43AFB}">
      <dsp:nvSpPr>
        <dsp:cNvPr id="0" name=""/>
        <dsp:cNvSpPr/>
      </dsp:nvSpPr>
      <dsp:spPr>
        <a:xfrm>
          <a:off x="4478290" y="3148529"/>
          <a:ext cx="1818479" cy="109108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107" tIns="93533" rIns="89107" bIns="93533" numCol="1" spcCol="1270" anchor="ctr" anchorCtr="0">
          <a:noAutofit/>
        </a:bodyPr>
        <a:lstStyle/>
        <a:p>
          <a:pPr marL="0" lvl="0" indent="0" algn="ctr" defTabSz="711200">
            <a:lnSpc>
              <a:spcPct val="90000"/>
            </a:lnSpc>
            <a:spcBef>
              <a:spcPct val="0"/>
            </a:spcBef>
            <a:spcAft>
              <a:spcPct val="35000"/>
            </a:spcAft>
            <a:buNone/>
          </a:pPr>
          <a:r>
            <a:rPr lang="en-US" sz="1600" kern="1200"/>
            <a:t>Emotionellt stöd och empati vid personliga svårigheter </a:t>
          </a:r>
        </a:p>
      </dsp:txBody>
      <dsp:txXfrm>
        <a:off x="4478290" y="3148529"/>
        <a:ext cx="1818479" cy="1091087"/>
      </dsp:txXfrm>
    </dsp:sp>
    <dsp:sp modelId="{AA98981B-1DAF-46C4-A334-06FE3EEA953C}">
      <dsp:nvSpPr>
        <dsp:cNvPr id="0" name=""/>
        <dsp:cNvSpPr/>
      </dsp:nvSpPr>
      <dsp:spPr>
        <a:xfrm>
          <a:off x="4830" y="4657867"/>
          <a:ext cx="1818479" cy="109108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107" tIns="93533" rIns="89107" bIns="93533" numCol="1" spcCol="1270" anchor="ctr" anchorCtr="0">
          <a:noAutofit/>
        </a:bodyPr>
        <a:lstStyle/>
        <a:p>
          <a:pPr marL="0" lvl="0" indent="0" algn="ctr" defTabSz="711200">
            <a:lnSpc>
              <a:spcPct val="90000"/>
            </a:lnSpc>
            <a:spcBef>
              <a:spcPct val="0"/>
            </a:spcBef>
            <a:spcAft>
              <a:spcPct val="35000"/>
            </a:spcAft>
            <a:buNone/>
          </a:pPr>
          <a:r>
            <a:rPr lang="en-US" sz="1600" kern="1200" dirty="0"/>
            <a:t>Bli </a:t>
          </a:r>
          <a:r>
            <a:rPr lang="en-US" sz="1600" kern="1200" dirty="0" err="1"/>
            <a:t>fråntagen</a:t>
          </a:r>
          <a:r>
            <a:rPr lang="en-US" sz="1600" kern="1200" dirty="0"/>
            <a:t> </a:t>
          </a:r>
          <a:r>
            <a:rPr lang="en-US" sz="1600" kern="1200" dirty="0" err="1"/>
            <a:t>uppdraget</a:t>
          </a:r>
          <a:r>
            <a:rPr lang="en-US" sz="1600" kern="1200" dirty="0"/>
            <a:t> vid </a:t>
          </a:r>
          <a:r>
            <a:rPr lang="en-US" sz="1600" kern="1200" dirty="0" err="1"/>
            <a:t>misskötsel</a:t>
          </a:r>
          <a:r>
            <a:rPr lang="en-US" sz="1600" kern="1200" dirty="0"/>
            <a:t>  </a:t>
          </a:r>
        </a:p>
      </dsp:txBody>
      <dsp:txXfrm>
        <a:off x="4830" y="4657867"/>
        <a:ext cx="1818479" cy="1091087"/>
      </dsp:txXfrm>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5.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59B3E8-A383-41AF-8E9C-E7268E67282B}" type="datetimeFigureOut">
              <a:rPr lang="sv-SE" smtClean="0"/>
              <a:t>2025-08-21</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11B819-6C8B-4DEE-938B-E7FBBA0CD311}" type="slidenum">
              <a:rPr lang="sv-SE" smtClean="0"/>
              <a:t>‹#›</a:t>
            </a:fld>
            <a:endParaRPr lang="sv-SE"/>
          </a:p>
        </p:txBody>
      </p:sp>
    </p:spTree>
    <p:extLst>
      <p:ext uri="{BB962C8B-B14F-4D97-AF65-F5344CB8AC3E}">
        <p14:creationId xmlns:p14="http://schemas.microsoft.com/office/powerpoint/2010/main" val="2680999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Apropå låg tillit – som jag beror på att jag är osäker – som tar fram våra värsta sidor, våra defekter </a:t>
            </a:r>
          </a:p>
          <a:p>
            <a:r>
              <a:rPr lang="sv-SE" dirty="0"/>
              <a:t>Denna kan ni alltid diskutera </a:t>
            </a:r>
          </a:p>
        </p:txBody>
      </p:sp>
      <p:sp>
        <p:nvSpPr>
          <p:cNvPr id="4" name="Platshållare för bildnummer 3"/>
          <p:cNvSpPr>
            <a:spLocks noGrp="1"/>
          </p:cNvSpPr>
          <p:nvPr>
            <p:ph type="sldNum" sz="quarter" idx="5"/>
          </p:nvPr>
        </p:nvSpPr>
        <p:spPr/>
        <p:txBody>
          <a:bodyPr/>
          <a:lstStyle/>
          <a:p>
            <a:fld id="{219C14EB-50E0-450A-8617-35A51A4F9B96}" type="slidenum">
              <a:rPr lang="sv-SE" smtClean="0"/>
              <a:t>20</a:t>
            </a:fld>
            <a:endParaRPr lang="sv-SE"/>
          </a:p>
        </p:txBody>
      </p:sp>
    </p:spTree>
    <p:extLst>
      <p:ext uri="{BB962C8B-B14F-4D97-AF65-F5344CB8AC3E}">
        <p14:creationId xmlns:p14="http://schemas.microsoft.com/office/powerpoint/2010/main" val="3949237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D68CFF7-964D-5F13-DF88-9D2EBA720277}"/>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9C0FE467-1F33-D427-BD64-10E827B838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32030F85-01F1-2BB0-3163-D1280C7C3FE3}"/>
              </a:ext>
            </a:extLst>
          </p:cNvPr>
          <p:cNvSpPr>
            <a:spLocks noGrp="1"/>
          </p:cNvSpPr>
          <p:nvPr>
            <p:ph type="dt" sz="half" idx="10"/>
          </p:nvPr>
        </p:nvSpPr>
        <p:spPr/>
        <p:txBody>
          <a:bodyPr/>
          <a:lstStyle/>
          <a:p>
            <a:fld id="{7ECEB4E8-6D03-40F0-A2CC-4252B32E7F17}" type="datetimeFigureOut">
              <a:rPr lang="sv-SE" smtClean="0"/>
              <a:t>2025-08-21</a:t>
            </a:fld>
            <a:endParaRPr lang="sv-SE"/>
          </a:p>
        </p:txBody>
      </p:sp>
      <p:sp>
        <p:nvSpPr>
          <p:cNvPr id="5" name="Platshållare för sidfot 4">
            <a:extLst>
              <a:ext uri="{FF2B5EF4-FFF2-40B4-BE49-F238E27FC236}">
                <a16:creationId xmlns:a16="http://schemas.microsoft.com/office/drawing/2014/main" id="{F8A67F8E-F5BE-FABE-9BD2-7281BAF7F95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98DA923-C175-DCFE-E33A-194BEF3D02A2}"/>
              </a:ext>
            </a:extLst>
          </p:cNvPr>
          <p:cNvSpPr>
            <a:spLocks noGrp="1"/>
          </p:cNvSpPr>
          <p:nvPr>
            <p:ph type="sldNum" sz="quarter" idx="12"/>
          </p:nvPr>
        </p:nvSpPr>
        <p:spPr/>
        <p:txBody>
          <a:bodyPr/>
          <a:lstStyle/>
          <a:p>
            <a:fld id="{EBBB6356-F1E8-491E-8F19-2668B891782F}" type="slidenum">
              <a:rPr lang="sv-SE" smtClean="0"/>
              <a:t>‹#›</a:t>
            </a:fld>
            <a:endParaRPr lang="sv-SE"/>
          </a:p>
        </p:txBody>
      </p:sp>
    </p:spTree>
    <p:extLst>
      <p:ext uri="{BB962C8B-B14F-4D97-AF65-F5344CB8AC3E}">
        <p14:creationId xmlns:p14="http://schemas.microsoft.com/office/powerpoint/2010/main" val="4023220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0E3B57E-BAE5-8CFC-3FC2-DCE4A28DAC90}"/>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A2014F1E-1FA8-8B8E-7907-0C5270FD4B73}"/>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0D86730-1552-C91C-88C9-2CB0D715FBCA}"/>
              </a:ext>
            </a:extLst>
          </p:cNvPr>
          <p:cNvSpPr>
            <a:spLocks noGrp="1"/>
          </p:cNvSpPr>
          <p:nvPr>
            <p:ph type="dt" sz="half" idx="10"/>
          </p:nvPr>
        </p:nvSpPr>
        <p:spPr/>
        <p:txBody>
          <a:bodyPr/>
          <a:lstStyle/>
          <a:p>
            <a:fld id="{7ECEB4E8-6D03-40F0-A2CC-4252B32E7F17}" type="datetimeFigureOut">
              <a:rPr lang="sv-SE" smtClean="0"/>
              <a:t>2025-08-21</a:t>
            </a:fld>
            <a:endParaRPr lang="sv-SE"/>
          </a:p>
        </p:txBody>
      </p:sp>
      <p:sp>
        <p:nvSpPr>
          <p:cNvPr id="5" name="Platshållare för sidfot 4">
            <a:extLst>
              <a:ext uri="{FF2B5EF4-FFF2-40B4-BE49-F238E27FC236}">
                <a16:creationId xmlns:a16="http://schemas.microsoft.com/office/drawing/2014/main" id="{6AD24856-94CF-046D-4351-C729B136DCB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411E0C2-ED05-656B-2F09-4B11EAB75064}"/>
              </a:ext>
            </a:extLst>
          </p:cNvPr>
          <p:cNvSpPr>
            <a:spLocks noGrp="1"/>
          </p:cNvSpPr>
          <p:nvPr>
            <p:ph type="sldNum" sz="quarter" idx="12"/>
          </p:nvPr>
        </p:nvSpPr>
        <p:spPr/>
        <p:txBody>
          <a:bodyPr/>
          <a:lstStyle/>
          <a:p>
            <a:fld id="{EBBB6356-F1E8-491E-8F19-2668B891782F}" type="slidenum">
              <a:rPr lang="sv-SE" smtClean="0"/>
              <a:t>‹#›</a:t>
            </a:fld>
            <a:endParaRPr lang="sv-SE"/>
          </a:p>
        </p:txBody>
      </p:sp>
    </p:spTree>
    <p:extLst>
      <p:ext uri="{BB962C8B-B14F-4D97-AF65-F5344CB8AC3E}">
        <p14:creationId xmlns:p14="http://schemas.microsoft.com/office/powerpoint/2010/main" val="2424717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3B13295D-9A0D-FBFD-B3AF-33A5F506D19C}"/>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4EAC5774-3F18-61E2-6953-D1FB2B68D75D}"/>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F6FEEF1-3D00-7009-DBCB-FA108EDA9A96}"/>
              </a:ext>
            </a:extLst>
          </p:cNvPr>
          <p:cNvSpPr>
            <a:spLocks noGrp="1"/>
          </p:cNvSpPr>
          <p:nvPr>
            <p:ph type="dt" sz="half" idx="10"/>
          </p:nvPr>
        </p:nvSpPr>
        <p:spPr/>
        <p:txBody>
          <a:bodyPr/>
          <a:lstStyle/>
          <a:p>
            <a:fld id="{7ECEB4E8-6D03-40F0-A2CC-4252B32E7F17}" type="datetimeFigureOut">
              <a:rPr lang="sv-SE" smtClean="0"/>
              <a:t>2025-08-21</a:t>
            </a:fld>
            <a:endParaRPr lang="sv-SE"/>
          </a:p>
        </p:txBody>
      </p:sp>
      <p:sp>
        <p:nvSpPr>
          <p:cNvPr id="5" name="Platshållare för sidfot 4">
            <a:extLst>
              <a:ext uri="{FF2B5EF4-FFF2-40B4-BE49-F238E27FC236}">
                <a16:creationId xmlns:a16="http://schemas.microsoft.com/office/drawing/2014/main" id="{BDEDA74D-1222-0777-F50A-D96862379C6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80F8B6C-C2F1-6FFB-635C-57734A162A92}"/>
              </a:ext>
            </a:extLst>
          </p:cNvPr>
          <p:cNvSpPr>
            <a:spLocks noGrp="1"/>
          </p:cNvSpPr>
          <p:nvPr>
            <p:ph type="sldNum" sz="quarter" idx="12"/>
          </p:nvPr>
        </p:nvSpPr>
        <p:spPr/>
        <p:txBody>
          <a:bodyPr/>
          <a:lstStyle/>
          <a:p>
            <a:fld id="{EBBB6356-F1E8-491E-8F19-2668B891782F}" type="slidenum">
              <a:rPr lang="sv-SE" smtClean="0"/>
              <a:t>‹#›</a:t>
            </a:fld>
            <a:endParaRPr lang="sv-SE"/>
          </a:p>
        </p:txBody>
      </p:sp>
    </p:spTree>
    <p:extLst>
      <p:ext uri="{BB962C8B-B14F-4D97-AF65-F5344CB8AC3E}">
        <p14:creationId xmlns:p14="http://schemas.microsoft.com/office/powerpoint/2010/main" val="427590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8D269C9-8D9F-69DE-031F-22EF6F72FD33}"/>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EB23565-B06D-D9E6-CE60-2F827EDBC164}"/>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27FFA3E-6766-4B8D-9F4C-638230FEE34E}"/>
              </a:ext>
            </a:extLst>
          </p:cNvPr>
          <p:cNvSpPr>
            <a:spLocks noGrp="1"/>
          </p:cNvSpPr>
          <p:nvPr>
            <p:ph type="dt" sz="half" idx="10"/>
          </p:nvPr>
        </p:nvSpPr>
        <p:spPr/>
        <p:txBody>
          <a:bodyPr/>
          <a:lstStyle/>
          <a:p>
            <a:fld id="{7ECEB4E8-6D03-40F0-A2CC-4252B32E7F17}" type="datetimeFigureOut">
              <a:rPr lang="sv-SE" smtClean="0"/>
              <a:t>2025-08-21</a:t>
            </a:fld>
            <a:endParaRPr lang="sv-SE"/>
          </a:p>
        </p:txBody>
      </p:sp>
      <p:sp>
        <p:nvSpPr>
          <p:cNvPr id="5" name="Platshållare för sidfot 4">
            <a:extLst>
              <a:ext uri="{FF2B5EF4-FFF2-40B4-BE49-F238E27FC236}">
                <a16:creationId xmlns:a16="http://schemas.microsoft.com/office/drawing/2014/main" id="{C3383381-67F5-A47C-94A4-14F0C81803A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4681DF3-9B4E-99F2-8569-259BD0148C4D}"/>
              </a:ext>
            </a:extLst>
          </p:cNvPr>
          <p:cNvSpPr>
            <a:spLocks noGrp="1"/>
          </p:cNvSpPr>
          <p:nvPr>
            <p:ph type="sldNum" sz="quarter" idx="12"/>
          </p:nvPr>
        </p:nvSpPr>
        <p:spPr/>
        <p:txBody>
          <a:bodyPr/>
          <a:lstStyle/>
          <a:p>
            <a:fld id="{EBBB6356-F1E8-491E-8F19-2668B891782F}" type="slidenum">
              <a:rPr lang="sv-SE" smtClean="0"/>
              <a:t>‹#›</a:t>
            </a:fld>
            <a:endParaRPr lang="sv-SE"/>
          </a:p>
        </p:txBody>
      </p:sp>
    </p:spTree>
    <p:extLst>
      <p:ext uri="{BB962C8B-B14F-4D97-AF65-F5344CB8AC3E}">
        <p14:creationId xmlns:p14="http://schemas.microsoft.com/office/powerpoint/2010/main" val="474702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00858D6-6D26-11F8-59BC-D8B653665C74}"/>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B8DA6882-2836-97EB-4CAC-5EE43A49697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D611F842-F4DB-EBAE-87A3-A5A544449CD7}"/>
              </a:ext>
            </a:extLst>
          </p:cNvPr>
          <p:cNvSpPr>
            <a:spLocks noGrp="1"/>
          </p:cNvSpPr>
          <p:nvPr>
            <p:ph type="dt" sz="half" idx="10"/>
          </p:nvPr>
        </p:nvSpPr>
        <p:spPr/>
        <p:txBody>
          <a:bodyPr/>
          <a:lstStyle/>
          <a:p>
            <a:fld id="{7ECEB4E8-6D03-40F0-A2CC-4252B32E7F17}" type="datetimeFigureOut">
              <a:rPr lang="sv-SE" smtClean="0"/>
              <a:t>2025-08-21</a:t>
            </a:fld>
            <a:endParaRPr lang="sv-SE"/>
          </a:p>
        </p:txBody>
      </p:sp>
      <p:sp>
        <p:nvSpPr>
          <p:cNvPr id="5" name="Platshållare för sidfot 4">
            <a:extLst>
              <a:ext uri="{FF2B5EF4-FFF2-40B4-BE49-F238E27FC236}">
                <a16:creationId xmlns:a16="http://schemas.microsoft.com/office/drawing/2014/main" id="{D3A15287-BF29-BCB2-3145-8E1F7692124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0CE7C4E-79D8-A8EB-FA5C-7A503EBE5976}"/>
              </a:ext>
            </a:extLst>
          </p:cNvPr>
          <p:cNvSpPr>
            <a:spLocks noGrp="1"/>
          </p:cNvSpPr>
          <p:nvPr>
            <p:ph type="sldNum" sz="quarter" idx="12"/>
          </p:nvPr>
        </p:nvSpPr>
        <p:spPr/>
        <p:txBody>
          <a:bodyPr/>
          <a:lstStyle/>
          <a:p>
            <a:fld id="{EBBB6356-F1E8-491E-8F19-2668B891782F}" type="slidenum">
              <a:rPr lang="sv-SE" smtClean="0"/>
              <a:t>‹#›</a:t>
            </a:fld>
            <a:endParaRPr lang="sv-SE"/>
          </a:p>
        </p:txBody>
      </p:sp>
    </p:spTree>
    <p:extLst>
      <p:ext uri="{BB962C8B-B14F-4D97-AF65-F5344CB8AC3E}">
        <p14:creationId xmlns:p14="http://schemas.microsoft.com/office/powerpoint/2010/main" val="3767872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0AFD1D-3FB8-43FB-48AA-2E534FD422AA}"/>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187E60C-7DC9-4603-F4F2-784FFBB91A68}"/>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BF7C2E2D-6A8A-BEA4-5AB0-58AF64819BE5}"/>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5F617ED7-0465-FA88-F525-07D682DF9709}"/>
              </a:ext>
            </a:extLst>
          </p:cNvPr>
          <p:cNvSpPr>
            <a:spLocks noGrp="1"/>
          </p:cNvSpPr>
          <p:nvPr>
            <p:ph type="dt" sz="half" idx="10"/>
          </p:nvPr>
        </p:nvSpPr>
        <p:spPr/>
        <p:txBody>
          <a:bodyPr/>
          <a:lstStyle/>
          <a:p>
            <a:fld id="{7ECEB4E8-6D03-40F0-A2CC-4252B32E7F17}" type="datetimeFigureOut">
              <a:rPr lang="sv-SE" smtClean="0"/>
              <a:t>2025-08-21</a:t>
            </a:fld>
            <a:endParaRPr lang="sv-SE"/>
          </a:p>
        </p:txBody>
      </p:sp>
      <p:sp>
        <p:nvSpPr>
          <p:cNvPr id="6" name="Platshållare för sidfot 5">
            <a:extLst>
              <a:ext uri="{FF2B5EF4-FFF2-40B4-BE49-F238E27FC236}">
                <a16:creationId xmlns:a16="http://schemas.microsoft.com/office/drawing/2014/main" id="{A0D079DE-AB59-6CDD-9270-AEAE1595439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3A7B9A5-E960-CC37-0137-90F547ED95DA}"/>
              </a:ext>
            </a:extLst>
          </p:cNvPr>
          <p:cNvSpPr>
            <a:spLocks noGrp="1"/>
          </p:cNvSpPr>
          <p:nvPr>
            <p:ph type="sldNum" sz="quarter" idx="12"/>
          </p:nvPr>
        </p:nvSpPr>
        <p:spPr/>
        <p:txBody>
          <a:bodyPr/>
          <a:lstStyle/>
          <a:p>
            <a:fld id="{EBBB6356-F1E8-491E-8F19-2668B891782F}" type="slidenum">
              <a:rPr lang="sv-SE" smtClean="0"/>
              <a:t>‹#›</a:t>
            </a:fld>
            <a:endParaRPr lang="sv-SE"/>
          </a:p>
        </p:txBody>
      </p:sp>
    </p:spTree>
    <p:extLst>
      <p:ext uri="{BB962C8B-B14F-4D97-AF65-F5344CB8AC3E}">
        <p14:creationId xmlns:p14="http://schemas.microsoft.com/office/powerpoint/2010/main" val="5538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10D9C51-1880-8B03-EA08-B24DAEC38E6B}"/>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B27003D-6134-13E8-25EB-23FEE420696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690A5621-51AC-9F4D-C69B-D4CDF3DB282C}"/>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B56CA037-6D9F-19F6-9FF4-CC785E4BDB8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3B171543-019C-9077-5A0A-97BACC2B1E27}"/>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6FF97554-58A3-BF30-1D1B-D9488B7FFA93}"/>
              </a:ext>
            </a:extLst>
          </p:cNvPr>
          <p:cNvSpPr>
            <a:spLocks noGrp="1"/>
          </p:cNvSpPr>
          <p:nvPr>
            <p:ph type="dt" sz="half" idx="10"/>
          </p:nvPr>
        </p:nvSpPr>
        <p:spPr/>
        <p:txBody>
          <a:bodyPr/>
          <a:lstStyle/>
          <a:p>
            <a:fld id="{7ECEB4E8-6D03-40F0-A2CC-4252B32E7F17}" type="datetimeFigureOut">
              <a:rPr lang="sv-SE" smtClean="0"/>
              <a:t>2025-08-21</a:t>
            </a:fld>
            <a:endParaRPr lang="sv-SE"/>
          </a:p>
        </p:txBody>
      </p:sp>
      <p:sp>
        <p:nvSpPr>
          <p:cNvPr id="8" name="Platshållare för sidfot 7">
            <a:extLst>
              <a:ext uri="{FF2B5EF4-FFF2-40B4-BE49-F238E27FC236}">
                <a16:creationId xmlns:a16="http://schemas.microsoft.com/office/drawing/2014/main" id="{5294C6C8-8EFB-F11B-1E37-A4BBE457CF78}"/>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8FDE9785-DD2C-6350-406D-AE7ECE36E62E}"/>
              </a:ext>
            </a:extLst>
          </p:cNvPr>
          <p:cNvSpPr>
            <a:spLocks noGrp="1"/>
          </p:cNvSpPr>
          <p:nvPr>
            <p:ph type="sldNum" sz="quarter" idx="12"/>
          </p:nvPr>
        </p:nvSpPr>
        <p:spPr/>
        <p:txBody>
          <a:bodyPr/>
          <a:lstStyle/>
          <a:p>
            <a:fld id="{EBBB6356-F1E8-491E-8F19-2668B891782F}" type="slidenum">
              <a:rPr lang="sv-SE" smtClean="0"/>
              <a:t>‹#›</a:t>
            </a:fld>
            <a:endParaRPr lang="sv-SE"/>
          </a:p>
        </p:txBody>
      </p:sp>
    </p:spTree>
    <p:extLst>
      <p:ext uri="{BB962C8B-B14F-4D97-AF65-F5344CB8AC3E}">
        <p14:creationId xmlns:p14="http://schemas.microsoft.com/office/powerpoint/2010/main" val="283426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6511105-F90F-6D47-1E46-CAE059EFDE9C}"/>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EF26B9F0-AC5A-46F4-EF52-129BB83B0BE8}"/>
              </a:ext>
            </a:extLst>
          </p:cNvPr>
          <p:cNvSpPr>
            <a:spLocks noGrp="1"/>
          </p:cNvSpPr>
          <p:nvPr>
            <p:ph type="dt" sz="half" idx="10"/>
          </p:nvPr>
        </p:nvSpPr>
        <p:spPr/>
        <p:txBody>
          <a:bodyPr/>
          <a:lstStyle/>
          <a:p>
            <a:fld id="{7ECEB4E8-6D03-40F0-A2CC-4252B32E7F17}" type="datetimeFigureOut">
              <a:rPr lang="sv-SE" smtClean="0"/>
              <a:t>2025-08-21</a:t>
            </a:fld>
            <a:endParaRPr lang="sv-SE"/>
          </a:p>
        </p:txBody>
      </p:sp>
      <p:sp>
        <p:nvSpPr>
          <p:cNvPr id="4" name="Platshållare för sidfot 3">
            <a:extLst>
              <a:ext uri="{FF2B5EF4-FFF2-40B4-BE49-F238E27FC236}">
                <a16:creationId xmlns:a16="http://schemas.microsoft.com/office/drawing/2014/main" id="{8B5B170D-53EE-C1C6-EC10-6B235B60A047}"/>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E22A2493-92E7-DE5E-08EF-79C0526674B0}"/>
              </a:ext>
            </a:extLst>
          </p:cNvPr>
          <p:cNvSpPr>
            <a:spLocks noGrp="1"/>
          </p:cNvSpPr>
          <p:nvPr>
            <p:ph type="sldNum" sz="quarter" idx="12"/>
          </p:nvPr>
        </p:nvSpPr>
        <p:spPr/>
        <p:txBody>
          <a:bodyPr/>
          <a:lstStyle/>
          <a:p>
            <a:fld id="{EBBB6356-F1E8-491E-8F19-2668B891782F}" type="slidenum">
              <a:rPr lang="sv-SE" smtClean="0"/>
              <a:t>‹#›</a:t>
            </a:fld>
            <a:endParaRPr lang="sv-SE"/>
          </a:p>
        </p:txBody>
      </p:sp>
    </p:spTree>
    <p:extLst>
      <p:ext uri="{BB962C8B-B14F-4D97-AF65-F5344CB8AC3E}">
        <p14:creationId xmlns:p14="http://schemas.microsoft.com/office/powerpoint/2010/main" val="4252229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D8BAEBA9-A2AC-58B4-0312-882D462F0FD1}"/>
              </a:ext>
            </a:extLst>
          </p:cNvPr>
          <p:cNvSpPr>
            <a:spLocks noGrp="1"/>
          </p:cNvSpPr>
          <p:nvPr>
            <p:ph type="dt" sz="half" idx="10"/>
          </p:nvPr>
        </p:nvSpPr>
        <p:spPr/>
        <p:txBody>
          <a:bodyPr/>
          <a:lstStyle/>
          <a:p>
            <a:fld id="{7ECEB4E8-6D03-40F0-A2CC-4252B32E7F17}" type="datetimeFigureOut">
              <a:rPr lang="sv-SE" smtClean="0"/>
              <a:t>2025-08-21</a:t>
            </a:fld>
            <a:endParaRPr lang="sv-SE"/>
          </a:p>
        </p:txBody>
      </p:sp>
      <p:sp>
        <p:nvSpPr>
          <p:cNvPr id="3" name="Platshållare för sidfot 2">
            <a:extLst>
              <a:ext uri="{FF2B5EF4-FFF2-40B4-BE49-F238E27FC236}">
                <a16:creationId xmlns:a16="http://schemas.microsoft.com/office/drawing/2014/main" id="{4FE31D98-9482-974D-0741-0F32FDB2E30E}"/>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BCB8A99E-7EB4-6D08-B231-C5EBA135A71C}"/>
              </a:ext>
            </a:extLst>
          </p:cNvPr>
          <p:cNvSpPr>
            <a:spLocks noGrp="1"/>
          </p:cNvSpPr>
          <p:nvPr>
            <p:ph type="sldNum" sz="quarter" idx="12"/>
          </p:nvPr>
        </p:nvSpPr>
        <p:spPr/>
        <p:txBody>
          <a:bodyPr/>
          <a:lstStyle/>
          <a:p>
            <a:fld id="{EBBB6356-F1E8-491E-8F19-2668B891782F}" type="slidenum">
              <a:rPr lang="sv-SE" smtClean="0"/>
              <a:t>‹#›</a:t>
            </a:fld>
            <a:endParaRPr lang="sv-SE"/>
          </a:p>
        </p:txBody>
      </p:sp>
    </p:spTree>
    <p:extLst>
      <p:ext uri="{BB962C8B-B14F-4D97-AF65-F5344CB8AC3E}">
        <p14:creationId xmlns:p14="http://schemas.microsoft.com/office/powerpoint/2010/main" val="3133462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525F0A7-F086-CE10-2FE8-D2C02AAA9BC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962DF98-BB50-5AFA-BC32-BB5E3DCD23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F63F9CC2-0766-6EF2-73CD-D8D72F5679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5D464308-8561-A533-AD0F-85A48BE64E9F}"/>
              </a:ext>
            </a:extLst>
          </p:cNvPr>
          <p:cNvSpPr>
            <a:spLocks noGrp="1"/>
          </p:cNvSpPr>
          <p:nvPr>
            <p:ph type="dt" sz="half" idx="10"/>
          </p:nvPr>
        </p:nvSpPr>
        <p:spPr/>
        <p:txBody>
          <a:bodyPr/>
          <a:lstStyle/>
          <a:p>
            <a:fld id="{7ECEB4E8-6D03-40F0-A2CC-4252B32E7F17}" type="datetimeFigureOut">
              <a:rPr lang="sv-SE" smtClean="0"/>
              <a:t>2025-08-21</a:t>
            </a:fld>
            <a:endParaRPr lang="sv-SE"/>
          </a:p>
        </p:txBody>
      </p:sp>
      <p:sp>
        <p:nvSpPr>
          <p:cNvPr id="6" name="Platshållare för sidfot 5">
            <a:extLst>
              <a:ext uri="{FF2B5EF4-FFF2-40B4-BE49-F238E27FC236}">
                <a16:creationId xmlns:a16="http://schemas.microsoft.com/office/drawing/2014/main" id="{5334337A-8453-879B-B40C-66AE2FF6407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8380819-922F-1596-113A-035895678DD7}"/>
              </a:ext>
            </a:extLst>
          </p:cNvPr>
          <p:cNvSpPr>
            <a:spLocks noGrp="1"/>
          </p:cNvSpPr>
          <p:nvPr>
            <p:ph type="sldNum" sz="quarter" idx="12"/>
          </p:nvPr>
        </p:nvSpPr>
        <p:spPr/>
        <p:txBody>
          <a:bodyPr/>
          <a:lstStyle/>
          <a:p>
            <a:fld id="{EBBB6356-F1E8-491E-8F19-2668B891782F}" type="slidenum">
              <a:rPr lang="sv-SE" smtClean="0"/>
              <a:t>‹#›</a:t>
            </a:fld>
            <a:endParaRPr lang="sv-SE"/>
          </a:p>
        </p:txBody>
      </p:sp>
    </p:spTree>
    <p:extLst>
      <p:ext uri="{BB962C8B-B14F-4D97-AF65-F5344CB8AC3E}">
        <p14:creationId xmlns:p14="http://schemas.microsoft.com/office/powerpoint/2010/main" val="2201670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001F524-C9D6-D5FF-C381-A1C4F92DF55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CBC1BE75-2737-C371-BED7-7CD3565F59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07B62A4B-EAA3-1092-6D5A-036E0F6200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7F4171E7-0638-9F27-730C-023CD5D02D37}"/>
              </a:ext>
            </a:extLst>
          </p:cNvPr>
          <p:cNvSpPr>
            <a:spLocks noGrp="1"/>
          </p:cNvSpPr>
          <p:nvPr>
            <p:ph type="dt" sz="half" idx="10"/>
          </p:nvPr>
        </p:nvSpPr>
        <p:spPr/>
        <p:txBody>
          <a:bodyPr/>
          <a:lstStyle/>
          <a:p>
            <a:fld id="{7ECEB4E8-6D03-40F0-A2CC-4252B32E7F17}" type="datetimeFigureOut">
              <a:rPr lang="sv-SE" smtClean="0"/>
              <a:t>2025-08-21</a:t>
            </a:fld>
            <a:endParaRPr lang="sv-SE"/>
          </a:p>
        </p:txBody>
      </p:sp>
      <p:sp>
        <p:nvSpPr>
          <p:cNvPr id="6" name="Platshållare för sidfot 5">
            <a:extLst>
              <a:ext uri="{FF2B5EF4-FFF2-40B4-BE49-F238E27FC236}">
                <a16:creationId xmlns:a16="http://schemas.microsoft.com/office/drawing/2014/main" id="{AE236468-9893-9C02-DB02-B3DC7C8FAF6F}"/>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EB13574-6CB4-D206-188D-1353566F4818}"/>
              </a:ext>
            </a:extLst>
          </p:cNvPr>
          <p:cNvSpPr>
            <a:spLocks noGrp="1"/>
          </p:cNvSpPr>
          <p:nvPr>
            <p:ph type="sldNum" sz="quarter" idx="12"/>
          </p:nvPr>
        </p:nvSpPr>
        <p:spPr/>
        <p:txBody>
          <a:bodyPr/>
          <a:lstStyle/>
          <a:p>
            <a:fld id="{EBBB6356-F1E8-491E-8F19-2668B891782F}" type="slidenum">
              <a:rPr lang="sv-SE" smtClean="0"/>
              <a:t>‹#›</a:t>
            </a:fld>
            <a:endParaRPr lang="sv-SE"/>
          </a:p>
        </p:txBody>
      </p:sp>
    </p:spTree>
    <p:extLst>
      <p:ext uri="{BB962C8B-B14F-4D97-AF65-F5344CB8AC3E}">
        <p14:creationId xmlns:p14="http://schemas.microsoft.com/office/powerpoint/2010/main" val="924680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D33E2D60-8819-F9D3-B2B6-AEBACBF6F5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444F41A6-801F-5B88-C795-1A7A69BDD6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9C07B47-F04F-4338-DEF8-9B0FB1659B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ECEB4E8-6D03-40F0-A2CC-4252B32E7F17}" type="datetimeFigureOut">
              <a:rPr lang="sv-SE" smtClean="0"/>
              <a:t>2025-08-21</a:t>
            </a:fld>
            <a:endParaRPr lang="sv-SE"/>
          </a:p>
        </p:txBody>
      </p:sp>
      <p:sp>
        <p:nvSpPr>
          <p:cNvPr id="5" name="Platshållare för sidfot 4">
            <a:extLst>
              <a:ext uri="{FF2B5EF4-FFF2-40B4-BE49-F238E27FC236}">
                <a16:creationId xmlns:a16="http://schemas.microsoft.com/office/drawing/2014/main" id="{41A39BA3-789B-82B8-63AD-BACA1A1829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8ED3E73E-1E7A-D8FE-C0DB-6F47516D43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BBB6356-F1E8-491E-8F19-2668B891782F}" type="slidenum">
              <a:rPr lang="sv-SE" smtClean="0"/>
              <a:t>‹#›</a:t>
            </a:fld>
            <a:endParaRPr lang="sv-SE"/>
          </a:p>
        </p:txBody>
      </p:sp>
    </p:spTree>
    <p:extLst>
      <p:ext uri="{BB962C8B-B14F-4D97-AF65-F5344CB8AC3E}">
        <p14:creationId xmlns:p14="http://schemas.microsoft.com/office/powerpoint/2010/main" val="41749994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Rubrik 1">
            <a:extLst>
              <a:ext uri="{FF2B5EF4-FFF2-40B4-BE49-F238E27FC236}">
                <a16:creationId xmlns:a16="http://schemas.microsoft.com/office/drawing/2014/main" id="{6A7A24F7-0B2F-A778-AB3F-AB0F804C04FD}"/>
              </a:ext>
            </a:extLst>
          </p:cNvPr>
          <p:cNvSpPr>
            <a:spLocks noGrp="1"/>
          </p:cNvSpPr>
          <p:nvPr>
            <p:ph type="title"/>
          </p:nvPr>
        </p:nvSpPr>
        <p:spPr>
          <a:xfrm>
            <a:off x="1137036" y="548640"/>
            <a:ext cx="9543405" cy="1188720"/>
          </a:xfrm>
        </p:spPr>
        <p:txBody>
          <a:bodyPr>
            <a:normAutofit/>
          </a:bodyPr>
          <a:lstStyle/>
          <a:p>
            <a:r>
              <a:rPr lang="sv-SE">
                <a:solidFill>
                  <a:schemeClr val="tx1">
                    <a:lumMod val="85000"/>
                    <a:lumOff val="15000"/>
                  </a:schemeClr>
                </a:solidFill>
              </a:rPr>
              <a:t>Ett par ”klick” med Chatgpt </a:t>
            </a:r>
          </a:p>
        </p:txBody>
      </p:sp>
      <p:sp>
        <p:nvSpPr>
          <p:cNvPr id="4" name="Rectangle 1">
            <a:extLst>
              <a:ext uri="{FF2B5EF4-FFF2-40B4-BE49-F238E27FC236}">
                <a16:creationId xmlns:a16="http://schemas.microsoft.com/office/drawing/2014/main" id="{A01AD768-3C7C-B589-1DBD-D58922679929}"/>
              </a:ext>
            </a:extLst>
          </p:cNvPr>
          <p:cNvSpPr>
            <a:spLocks noGrp="1" noChangeArrowheads="1"/>
          </p:cNvSpPr>
          <p:nvPr>
            <p:ph idx="1"/>
          </p:nvPr>
        </p:nvSpPr>
        <p:spPr bwMode="auto">
          <a:xfrm>
            <a:off x="1957987" y="2431765"/>
            <a:ext cx="8276026" cy="3320031"/>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None/>
              <a:tabLst/>
            </a:pPr>
            <a:r>
              <a:rPr kumimoji="0" lang="sv-SE" altLang="sv-SE" sz="1700" b="0" i="0" u="none" strike="noStrike" cap="none" normalizeH="0" baseline="0">
                <a:ln>
                  <a:noFill/>
                </a:ln>
                <a:solidFill>
                  <a:schemeClr val="tx1">
                    <a:lumMod val="85000"/>
                    <a:lumOff val="15000"/>
                  </a:schemeClr>
                </a:solidFill>
                <a:effectLst/>
                <a:latin typeface="Arial" panose="020B0604020202020204" pitchFamily="34" charset="0"/>
              </a:rPr>
              <a:t>”Det finns tydliga belägg på att </a:t>
            </a:r>
            <a:r>
              <a:rPr kumimoji="0" lang="sv-SE" altLang="sv-SE" sz="1700" b="1" i="0" u="none" strike="noStrike" cap="none" normalizeH="0" baseline="0">
                <a:ln>
                  <a:noFill/>
                </a:ln>
                <a:solidFill>
                  <a:schemeClr val="tx1">
                    <a:lumMod val="85000"/>
                    <a:lumOff val="15000"/>
                  </a:schemeClr>
                </a:solidFill>
                <a:effectLst/>
                <a:latin typeface="Arial" panose="020B0604020202020204" pitchFamily="34" charset="0"/>
              </a:rPr>
              <a:t>våld förekommer i ungdoms- och juniorhockey</a:t>
            </a:r>
            <a:r>
              <a:rPr kumimoji="0" lang="sv-SE" altLang="sv-SE" sz="1700" b="0" i="0" u="none" strike="noStrike" cap="none" normalizeH="0" baseline="0">
                <a:ln>
                  <a:noFill/>
                </a:ln>
                <a:solidFill>
                  <a:schemeClr val="tx1">
                    <a:lumMod val="85000"/>
                    <a:lumOff val="15000"/>
                  </a:schemeClr>
                </a:solidFill>
                <a:effectLst/>
                <a:latin typeface="Arial" panose="020B0604020202020204" pitchFamily="34" charset="0"/>
              </a:rPr>
              <a:t>, trots att vissa ledande företrädare hävdar motsatsen.”</a:t>
            </a:r>
          </a:p>
          <a:p>
            <a:pPr marL="0" marR="0" lvl="0" indent="0" defTabSz="914400" rtl="0" eaLnBrk="0" fontAlgn="base" latinLnBrk="0" hangingPunct="0">
              <a:spcBef>
                <a:spcPct val="0"/>
              </a:spcBef>
              <a:spcAft>
                <a:spcPts val="600"/>
              </a:spcAft>
              <a:buClrTx/>
              <a:buSzTx/>
              <a:buNone/>
              <a:tabLst/>
            </a:pPr>
            <a:endParaRPr kumimoji="0" lang="sv-SE" altLang="sv-SE" sz="1700" b="1" i="0" u="none" strike="noStrike" cap="none" normalizeH="0" baseline="0">
              <a:ln>
                <a:noFill/>
              </a:ln>
              <a:solidFill>
                <a:schemeClr val="tx1">
                  <a:lumMod val="85000"/>
                  <a:lumOff val="15000"/>
                </a:schemeClr>
              </a:solidFill>
              <a:effectLst/>
              <a:latin typeface="Arial" panose="020B0604020202020204" pitchFamily="34" charset="0"/>
            </a:endParaRPr>
          </a:p>
          <a:p>
            <a:pPr marL="0" marR="0" lvl="0" indent="0" defTabSz="914400" rtl="0" eaLnBrk="0" fontAlgn="base" latinLnBrk="0" hangingPunct="0">
              <a:spcBef>
                <a:spcPct val="0"/>
              </a:spcBef>
              <a:spcAft>
                <a:spcPts val="600"/>
              </a:spcAft>
              <a:buClrTx/>
              <a:buSzTx/>
              <a:buNone/>
              <a:tabLst/>
            </a:pPr>
            <a:r>
              <a:rPr kumimoji="0" lang="sv-SE" altLang="sv-SE" sz="1700" b="1" i="0" u="none" strike="noStrike" cap="none" normalizeH="0" baseline="0">
                <a:ln>
                  <a:noFill/>
                </a:ln>
                <a:solidFill>
                  <a:schemeClr val="tx1">
                    <a:lumMod val="85000"/>
                    <a:lumOff val="15000"/>
                  </a:schemeClr>
                </a:solidFill>
                <a:effectLst/>
                <a:latin typeface="Arial" panose="020B0604020202020204" pitchFamily="34" charset="0"/>
              </a:rPr>
              <a:t>”Taktiskt och regelöverträdande våld</a:t>
            </a:r>
            <a:r>
              <a:rPr kumimoji="0" lang="sv-SE" altLang="sv-SE" sz="1700" b="0" i="0" u="none" strike="noStrike" cap="none" normalizeH="0" baseline="0">
                <a:ln>
                  <a:noFill/>
                </a:ln>
                <a:solidFill>
                  <a:schemeClr val="tx1">
                    <a:lumMod val="85000"/>
                    <a:lumOff val="15000"/>
                  </a:schemeClr>
                </a:solidFill>
                <a:effectLst/>
                <a:latin typeface="Arial" panose="020B0604020202020204" pitchFamily="34" charset="0"/>
              </a:rPr>
              <a:t>, såsom slagsmål, otillåtna tacklingar och förnedrande ritualer, är återkommande inslag.”</a:t>
            </a:r>
          </a:p>
          <a:p>
            <a:pPr marL="0" marR="0" lvl="0" indent="0" defTabSz="914400" rtl="0" eaLnBrk="0" fontAlgn="base" latinLnBrk="0" hangingPunct="0">
              <a:spcBef>
                <a:spcPct val="0"/>
              </a:spcBef>
              <a:spcAft>
                <a:spcPts val="600"/>
              </a:spcAft>
              <a:buClrTx/>
              <a:buSzTx/>
              <a:buNone/>
              <a:tabLst/>
            </a:pPr>
            <a:endParaRPr kumimoji="0" lang="sv-SE" altLang="sv-SE" sz="1700" b="0" i="0" u="none" strike="noStrike" cap="none" normalizeH="0" baseline="0">
              <a:ln>
                <a:noFill/>
              </a:ln>
              <a:solidFill>
                <a:schemeClr val="tx1">
                  <a:lumMod val="85000"/>
                  <a:lumOff val="15000"/>
                </a:schemeClr>
              </a:solidFill>
              <a:effectLst/>
              <a:latin typeface="Arial" panose="020B0604020202020204" pitchFamily="34" charset="0"/>
            </a:endParaRPr>
          </a:p>
          <a:p>
            <a:pPr marL="0" marR="0" lvl="0" indent="0" defTabSz="914400" rtl="0" eaLnBrk="0" fontAlgn="base" latinLnBrk="0" hangingPunct="0">
              <a:spcBef>
                <a:spcPct val="0"/>
              </a:spcBef>
              <a:spcAft>
                <a:spcPts val="600"/>
              </a:spcAft>
              <a:buClrTx/>
              <a:buSzTx/>
              <a:buNone/>
              <a:tabLst/>
            </a:pPr>
            <a:r>
              <a:rPr kumimoji="0" lang="sv-SE" altLang="sv-SE" sz="1700" b="0" i="0" u="none" strike="noStrike" cap="none" normalizeH="0" baseline="0">
                <a:ln>
                  <a:noFill/>
                </a:ln>
                <a:solidFill>
                  <a:schemeClr val="tx1">
                    <a:lumMod val="85000"/>
                    <a:lumOff val="15000"/>
                  </a:schemeClr>
                </a:solidFill>
                <a:effectLst/>
                <a:latin typeface="Arial" panose="020B0604020202020204" pitchFamily="34" charset="0"/>
              </a:rPr>
              <a:t>”Effekter inkluderar </a:t>
            </a:r>
            <a:r>
              <a:rPr kumimoji="0" lang="sv-SE" altLang="sv-SE" sz="1700" b="1" i="0" u="none" strike="noStrike" cap="none" normalizeH="0" baseline="0">
                <a:ln>
                  <a:noFill/>
                </a:ln>
                <a:solidFill>
                  <a:schemeClr val="tx1">
                    <a:lumMod val="85000"/>
                    <a:lumOff val="15000"/>
                  </a:schemeClr>
                </a:solidFill>
                <a:effectLst/>
                <a:latin typeface="Arial" panose="020B0604020202020204" pitchFamily="34" charset="0"/>
              </a:rPr>
              <a:t>hjärnskakningar, normalisering av våld och psykisk ohälsa</a:t>
            </a:r>
            <a:r>
              <a:rPr kumimoji="0" lang="sv-SE" altLang="sv-SE" sz="1700" b="0" i="0" u="none" strike="noStrike" cap="none" normalizeH="0" baseline="0">
                <a:ln>
                  <a:noFill/>
                </a:ln>
                <a:solidFill>
                  <a:schemeClr val="tx1">
                    <a:lumMod val="85000"/>
                    <a:lumOff val="15000"/>
                  </a:schemeClr>
                </a:solidFill>
                <a:effectLst/>
                <a:latin typeface="Arial" panose="020B0604020202020204" pitchFamily="34" charset="0"/>
              </a:rPr>
              <a:t>.”</a:t>
            </a:r>
          </a:p>
          <a:p>
            <a:pPr marL="0" marR="0" lvl="0" indent="0" defTabSz="914400" rtl="0" eaLnBrk="0" fontAlgn="base" latinLnBrk="0" hangingPunct="0">
              <a:spcBef>
                <a:spcPct val="0"/>
              </a:spcBef>
              <a:spcAft>
                <a:spcPts val="600"/>
              </a:spcAft>
              <a:buClrTx/>
              <a:buSzTx/>
              <a:buNone/>
              <a:tabLst/>
            </a:pPr>
            <a:endParaRPr kumimoji="0" lang="sv-SE" altLang="sv-SE" sz="1700" b="0" i="0" u="none" strike="noStrike" cap="none" normalizeH="0" baseline="0">
              <a:ln>
                <a:noFill/>
              </a:ln>
              <a:solidFill>
                <a:schemeClr val="tx1">
                  <a:lumMod val="85000"/>
                  <a:lumOff val="15000"/>
                </a:schemeClr>
              </a:solidFill>
              <a:effectLst/>
              <a:latin typeface="Arial" panose="020B0604020202020204" pitchFamily="34" charset="0"/>
            </a:endParaRPr>
          </a:p>
          <a:p>
            <a:pPr marL="0" marR="0" lvl="0" indent="0" defTabSz="914400" rtl="0" eaLnBrk="0" fontAlgn="base" latinLnBrk="0" hangingPunct="0">
              <a:spcBef>
                <a:spcPct val="0"/>
              </a:spcBef>
              <a:spcAft>
                <a:spcPts val="600"/>
              </a:spcAft>
              <a:buClrTx/>
              <a:buSzTx/>
              <a:buNone/>
              <a:tabLst/>
            </a:pPr>
            <a:r>
              <a:rPr kumimoji="0" lang="sv-SE" altLang="sv-SE" sz="1700" b="0" i="0" u="none" strike="noStrike" cap="none" normalizeH="0" baseline="0">
                <a:ln>
                  <a:noFill/>
                </a:ln>
                <a:solidFill>
                  <a:schemeClr val="tx1">
                    <a:lumMod val="85000"/>
                    <a:lumOff val="15000"/>
                  </a:schemeClr>
                </a:solidFill>
                <a:effectLst/>
                <a:latin typeface="Arial" panose="020B0604020202020204" pitchFamily="34" charset="0"/>
              </a:rPr>
              <a:t>”Flera röster efterlyser </a:t>
            </a:r>
            <a:r>
              <a:rPr kumimoji="0" lang="sv-SE" altLang="sv-SE" sz="1700" b="1" i="0" u="none" strike="noStrike" cap="none" normalizeH="0" baseline="0">
                <a:ln>
                  <a:noFill/>
                </a:ln>
                <a:solidFill>
                  <a:schemeClr val="tx1">
                    <a:lumMod val="85000"/>
                    <a:lumOff val="15000"/>
                  </a:schemeClr>
                </a:solidFill>
                <a:effectLst/>
                <a:latin typeface="Arial" panose="020B0604020202020204" pitchFamily="34" charset="0"/>
              </a:rPr>
              <a:t>ökad transparens, utbildning och ansvar från Svenska Ishockeyförbundet</a:t>
            </a:r>
            <a:r>
              <a:rPr kumimoji="0" lang="sv-SE" altLang="sv-SE" sz="1700" b="0" i="0" u="none" strike="noStrike" cap="none" normalizeH="0" baseline="0">
                <a:ln>
                  <a:noFill/>
                </a:ln>
                <a:solidFill>
                  <a:schemeClr val="tx1">
                    <a:lumMod val="85000"/>
                    <a:lumOff val="15000"/>
                  </a:schemeClr>
                </a:solidFill>
                <a:effectLst/>
                <a:latin typeface="Arial" panose="020B0604020202020204" pitchFamily="34" charset="0"/>
              </a:rPr>
              <a:t>, samt ett tydligare förebyggande arbete med normförändring.”</a:t>
            </a:r>
          </a:p>
        </p:txBody>
      </p:sp>
      <p:sp>
        <p:nvSpPr>
          <p:cNvPr id="13" name="Freeform: Shape 12">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54219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559F886-93F3-86A7-CF52-179799910BE9}"/>
              </a:ext>
            </a:extLst>
          </p:cNvPr>
          <p:cNvSpPr>
            <a:spLocks noGrp="1"/>
          </p:cNvSpPr>
          <p:nvPr>
            <p:ph type="title"/>
          </p:nvPr>
        </p:nvSpPr>
        <p:spPr/>
        <p:txBody>
          <a:bodyPr/>
          <a:lstStyle/>
          <a:p>
            <a:r>
              <a:rPr lang="sv-SE" dirty="0"/>
              <a:t>Samla er och samtala </a:t>
            </a:r>
          </a:p>
        </p:txBody>
      </p:sp>
      <p:sp>
        <p:nvSpPr>
          <p:cNvPr id="3" name="Platshållare för innehåll 2">
            <a:extLst>
              <a:ext uri="{FF2B5EF4-FFF2-40B4-BE49-F238E27FC236}">
                <a16:creationId xmlns:a16="http://schemas.microsoft.com/office/drawing/2014/main" id="{15A8F93B-64B4-5FE0-7BFB-E20D39A9EC50}"/>
              </a:ext>
            </a:extLst>
          </p:cNvPr>
          <p:cNvSpPr>
            <a:spLocks noGrp="1"/>
          </p:cNvSpPr>
          <p:nvPr>
            <p:ph idx="1"/>
          </p:nvPr>
        </p:nvSpPr>
        <p:spPr/>
        <p:txBody>
          <a:bodyPr/>
          <a:lstStyle/>
          <a:p>
            <a:pPr marL="0" indent="0">
              <a:buNone/>
            </a:pPr>
            <a:r>
              <a:rPr lang="sv-SE" dirty="0"/>
              <a:t>Ska vi verkligen debattera om huruvida man kan </a:t>
            </a:r>
            <a:r>
              <a:rPr lang="sv-SE" i="1" dirty="0"/>
              <a:t>se</a:t>
            </a:r>
            <a:r>
              <a:rPr lang="sv-SE" dirty="0"/>
              <a:t> talang eller ej? </a:t>
            </a:r>
          </a:p>
          <a:p>
            <a:pPr marL="0" indent="0">
              <a:buNone/>
            </a:pPr>
            <a:endParaRPr lang="sv-SE" dirty="0"/>
          </a:p>
          <a:p>
            <a:pPr marL="0" indent="0">
              <a:buNone/>
            </a:pPr>
            <a:r>
              <a:rPr lang="sv-SE" dirty="0"/>
              <a:t>Tränarens roll för utvecklingsmiljön = viktig?  </a:t>
            </a:r>
          </a:p>
          <a:p>
            <a:pPr marL="0" indent="0">
              <a:buNone/>
            </a:pPr>
            <a:endParaRPr lang="sv-SE" dirty="0"/>
          </a:p>
          <a:p>
            <a:pPr marL="0" indent="0">
              <a:buNone/>
            </a:pPr>
            <a:r>
              <a:rPr lang="sv-SE" dirty="0"/>
              <a:t>Pengar, framgång, prestige och berömmelse = press och stress? </a:t>
            </a:r>
          </a:p>
          <a:p>
            <a:pPr marL="0" indent="0">
              <a:buNone/>
            </a:pPr>
            <a:endParaRPr lang="sv-SE" dirty="0"/>
          </a:p>
          <a:p>
            <a:pPr marL="0" indent="0">
              <a:buNone/>
            </a:pPr>
            <a:r>
              <a:rPr lang="sv-SE" dirty="0"/>
              <a:t>Samhällets utmaningar = idrottens utmaningar… eller inte? </a:t>
            </a:r>
          </a:p>
          <a:p>
            <a:pPr marL="0" indent="0">
              <a:buNone/>
            </a:pPr>
            <a:endParaRPr lang="sv-SE" dirty="0"/>
          </a:p>
          <a:p>
            <a:pPr marL="0" indent="0">
              <a:buNone/>
            </a:pPr>
            <a:endParaRPr lang="sv-SE" dirty="0"/>
          </a:p>
          <a:p>
            <a:pPr marL="0" indent="0">
              <a:buNone/>
            </a:pPr>
            <a:endParaRPr lang="sv-SE" dirty="0"/>
          </a:p>
          <a:p>
            <a:pPr marL="0" indent="0">
              <a:buNone/>
            </a:pPr>
            <a:endParaRPr lang="sv-SE" dirty="0"/>
          </a:p>
        </p:txBody>
      </p:sp>
    </p:spTree>
    <p:extLst>
      <p:ext uri="{BB962C8B-B14F-4D97-AF65-F5344CB8AC3E}">
        <p14:creationId xmlns:p14="http://schemas.microsoft.com/office/powerpoint/2010/main" val="2816676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1">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 y="0"/>
            <a:ext cx="7534621"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30" y="0"/>
            <a:ext cx="4657360"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F72B9F1C-8A4B-6C1D-4F53-BA3FEA2768C2}"/>
              </a:ext>
            </a:extLst>
          </p:cNvPr>
          <p:cNvSpPr>
            <a:spLocks noGrp="1"/>
          </p:cNvSpPr>
          <p:nvPr>
            <p:ph type="title"/>
          </p:nvPr>
        </p:nvSpPr>
        <p:spPr>
          <a:xfrm>
            <a:off x="8128990" y="637763"/>
            <a:ext cx="2916358" cy="1483190"/>
          </a:xfrm>
        </p:spPr>
        <p:txBody>
          <a:bodyPr anchor="t">
            <a:normAutofit/>
          </a:bodyPr>
          <a:lstStyle/>
          <a:p>
            <a:r>
              <a:rPr lang="sv-SE" sz="4000" dirty="0"/>
              <a:t>Ledare som förebilder </a:t>
            </a:r>
          </a:p>
        </p:txBody>
      </p:sp>
      <p:sp>
        <p:nvSpPr>
          <p:cNvPr id="16" name="Rectangle 15">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28990" y="2375763"/>
            <a:ext cx="457200" cy="457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8">
            <a:extLst>
              <a:ext uri="{FF2B5EF4-FFF2-40B4-BE49-F238E27FC236}">
                <a16:creationId xmlns:a16="http://schemas.microsoft.com/office/drawing/2014/main" id="{43653351-2B71-304F-1124-90DC05D7725B}"/>
              </a:ext>
            </a:extLst>
          </p:cNvPr>
          <p:cNvSpPr>
            <a:spLocks noGrp="1"/>
          </p:cNvSpPr>
          <p:nvPr>
            <p:ph idx="1"/>
          </p:nvPr>
        </p:nvSpPr>
        <p:spPr>
          <a:xfrm>
            <a:off x="8128936" y="2576645"/>
            <a:ext cx="2916410" cy="3637886"/>
          </a:xfrm>
        </p:spPr>
        <p:txBody>
          <a:bodyPr>
            <a:normAutofit/>
          </a:bodyPr>
          <a:lstStyle/>
          <a:p>
            <a:pPr marL="0" indent="0">
              <a:buNone/>
            </a:pPr>
            <a:endParaRPr lang="en-US" sz="2000" dirty="0"/>
          </a:p>
          <a:p>
            <a:pPr marL="0" indent="0">
              <a:buNone/>
            </a:pPr>
            <a:r>
              <a:rPr lang="en-US" sz="2000" dirty="0" err="1"/>
              <a:t>Spelar</a:t>
            </a:r>
            <a:r>
              <a:rPr lang="en-US" sz="2000" dirty="0"/>
              <a:t> det </a:t>
            </a:r>
            <a:r>
              <a:rPr lang="en-US" sz="2000" dirty="0" err="1"/>
              <a:t>någon</a:t>
            </a:r>
            <a:r>
              <a:rPr lang="en-US" sz="2000" dirty="0"/>
              <a:t> roll för </a:t>
            </a:r>
            <a:r>
              <a:rPr lang="en-US" sz="2000" dirty="0" err="1"/>
              <a:t>klimatet</a:t>
            </a:r>
            <a:r>
              <a:rPr lang="en-US" sz="2000" dirty="0"/>
              <a:t> </a:t>
            </a:r>
            <a:r>
              <a:rPr lang="en-US" sz="2000" dirty="0" err="1"/>
              <a:t>inom</a:t>
            </a:r>
            <a:r>
              <a:rPr lang="en-US" sz="2000" dirty="0"/>
              <a:t> Svensk </a:t>
            </a:r>
            <a:r>
              <a:rPr lang="en-US" sz="2000" dirty="0" err="1"/>
              <a:t>ungdomshockey</a:t>
            </a:r>
            <a:r>
              <a:rPr lang="en-US" sz="2000" dirty="0"/>
              <a:t> </a:t>
            </a:r>
            <a:r>
              <a:rPr lang="en-US" sz="2000" dirty="0" err="1"/>
              <a:t>att</a:t>
            </a:r>
            <a:r>
              <a:rPr lang="en-US" sz="2000" dirty="0"/>
              <a:t> </a:t>
            </a:r>
            <a:r>
              <a:rPr lang="en-US" sz="2000" dirty="0" err="1"/>
              <a:t>världen</a:t>
            </a:r>
            <a:r>
              <a:rPr lang="en-US" sz="2000" dirty="0"/>
              <a:t> och </a:t>
            </a:r>
            <a:r>
              <a:rPr lang="en-US" sz="2000" dirty="0" err="1"/>
              <a:t>samhället</a:t>
            </a:r>
            <a:r>
              <a:rPr lang="en-US" sz="2000" dirty="0"/>
              <a:t> </a:t>
            </a:r>
            <a:r>
              <a:rPr lang="en-US" sz="2000" dirty="0" err="1"/>
              <a:t>styrs</a:t>
            </a:r>
            <a:r>
              <a:rPr lang="en-US" sz="2000" dirty="0"/>
              <a:t> av de </a:t>
            </a:r>
            <a:r>
              <a:rPr lang="en-US" sz="2000" dirty="0" err="1"/>
              <a:t>personer</a:t>
            </a:r>
            <a:r>
              <a:rPr lang="en-US" sz="2000" dirty="0"/>
              <a:t> de </a:t>
            </a:r>
            <a:r>
              <a:rPr lang="en-US" sz="2000" dirty="0" err="1"/>
              <a:t>gör</a:t>
            </a:r>
            <a:r>
              <a:rPr lang="en-US" sz="2000" dirty="0"/>
              <a:t>?  </a:t>
            </a:r>
          </a:p>
        </p:txBody>
      </p:sp>
    </p:spTree>
    <p:extLst>
      <p:ext uri="{BB962C8B-B14F-4D97-AF65-F5344CB8AC3E}">
        <p14:creationId xmlns:p14="http://schemas.microsoft.com/office/powerpoint/2010/main" val="2975873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Rubrik 1">
            <a:extLst>
              <a:ext uri="{FF2B5EF4-FFF2-40B4-BE49-F238E27FC236}">
                <a16:creationId xmlns:a16="http://schemas.microsoft.com/office/drawing/2014/main" id="{0DA73A9C-4ED0-7957-7C5A-7A5EC419B046}"/>
              </a:ext>
            </a:extLst>
          </p:cNvPr>
          <p:cNvSpPr>
            <a:spLocks noGrp="1"/>
          </p:cNvSpPr>
          <p:nvPr>
            <p:ph type="title"/>
          </p:nvPr>
        </p:nvSpPr>
        <p:spPr>
          <a:xfrm>
            <a:off x="1137036" y="548640"/>
            <a:ext cx="9543405" cy="1188720"/>
          </a:xfrm>
        </p:spPr>
        <p:txBody>
          <a:bodyPr>
            <a:normAutofit/>
          </a:bodyPr>
          <a:lstStyle/>
          <a:p>
            <a:r>
              <a:rPr lang="sv-SE">
                <a:solidFill>
                  <a:schemeClr val="tx1">
                    <a:lumMod val="85000"/>
                    <a:lumOff val="15000"/>
                  </a:schemeClr>
                </a:solidFill>
              </a:rPr>
              <a:t>(Aggressivt) normbrytande beteende </a:t>
            </a:r>
          </a:p>
        </p:txBody>
      </p:sp>
      <p:sp>
        <p:nvSpPr>
          <p:cNvPr id="3" name="Platshållare för innehåll 2">
            <a:extLst>
              <a:ext uri="{FF2B5EF4-FFF2-40B4-BE49-F238E27FC236}">
                <a16:creationId xmlns:a16="http://schemas.microsoft.com/office/drawing/2014/main" id="{10B8B06B-B1DD-74BE-EDE6-2874E22C5CCD}"/>
              </a:ext>
            </a:extLst>
          </p:cNvPr>
          <p:cNvSpPr>
            <a:spLocks noGrp="1"/>
          </p:cNvSpPr>
          <p:nvPr>
            <p:ph idx="1"/>
          </p:nvPr>
        </p:nvSpPr>
        <p:spPr>
          <a:xfrm>
            <a:off x="1566471" y="1737360"/>
            <a:ext cx="9676152" cy="4774363"/>
          </a:xfrm>
        </p:spPr>
        <p:txBody>
          <a:bodyPr anchor="ctr">
            <a:normAutofit/>
          </a:bodyPr>
          <a:lstStyle/>
          <a:p>
            <a:pPr marL="0" indent="0">
              <a:buNone/>
            </a:pPr>
            <a:endParaRPr lang="sv-SE" sz="2000" dirty="0">
              <a:solidFill>
                <a:schemeClr val="tx1">
                  <a:lumMod val="85000"/>
                  <a:lumOff val="15000"/>
                </a:schemeClr>
              </a:solidFill>
            </a:endParaRPr>
          </a:p>
          <a:p>
            <a:pPr marL="0" indent="0">
              <a:buNone/>
            </a:pPr>
            <a:r>
              <a:rPr lang="sv-SE" sz="2000" dirty="0">
                <a:solidFill>
                  <a:schemeClr val="tx1">
                    <a:lumMod val="85000"/>
                    <a:lumOff val="15000"/>
                  </a:schemeClr>
                </a:solidFill>
              </a:rPr>
              <a:t>Polisen använder modellen ”Risktrappan” för att bedöma unga på olika nivåer:</a:t>
            </a:r>
          </a:p>
          <a:p>
            <a:pPr>
              <a:buFontTx/>
              <a:buChar char="-"/>
            </a:pPr>
            <a:r>
              <a:rPr lang="sv-SE" sz="2000" b="1" dirty="0">
                <a:solidFill>
                  <a:schemeClr val="tx1">
                    <a:lumMod val="85000"/>
                    <a:lumOff val="15000"/>
                  </a:schemeClr>
                </a:solidFill>
              </a:rPr>
              <a:t>Tidiga tecken (barn visar oroande beteenden eller utsätts för  negativa miljöer)</a:t>
            </a:r>
          </a:p>
          <a:p>
            <a:pPr>
              <a:buFontTx/>
              <a:buChar char="-"/>
            </a:pPr>
            <a:r>
              <a:rPr lang="sv-SE" sz="2000" dirty="0">
                <a:solidFill>
                  <a:schemeClr val="tx1">
                    <a:lumMod val="85000"/>
                    <a:lumOff val="15000"/>
                  </a:schemeClr>
                </a:solidFill>
              </a:rPr>
              <a:t> – inom hockey: hånar lagkamrater, retas, säger emot tränaren</a:t>
            </a:r>
          </a:p>
          <a:p>
            <a:pPr>
              <a:buFontTx/>
              <a:buChar char="-"/>
            </a:pPr>
            <a:r>
              <a:rPr lang="sv-SE" sz="2000" b="1" dirty="0">
                <a:solidFill>
                  <a:schemeClr val="tx1">
                    <a:lumMod val="85000"/>
                    <a:lumOff val="15000"/>
                  </a:schemeClr>
                </a:solidFill>
              </a:rPr>
              <a:t>Debut (första mindre brott) </a:t>
            </a:r>
          </a:p>
          <a:p>
            <a:pPr>
              <a:buFontTx/>
              <a:buChar char="-"/>
            </a:pPr>
            <a:r>
              <a:rPr lang="sv-SE" sz="2000" dirty="0">
                <a:solidFill>
                  <a:schemeClr val="tx1">
                    <a:lumMod val="85000"/>
                    <a:lumOff val="15000"/>
                  </a:schemeClr>
                </a:solidFill>
              </a:rPr>
              <a:t>– fult spel mot andra lag, mobbning i eget lag</a:t>
            </a:r>
          </a:p>
          <a:p>
            <a:pPr>
              <a:buFontTx/>
              <a:buChar char="-"/>
            </a:pPr>
            <a:r>
              <a:rPr lang="sv-SE" sz="2000" b="1" dirty="0">
                <a:solidFill>
                  <a:schemeClr val="tx1">
                    <a:lumMod val="85000"/>
                    <a:lumOff val="15000"/>
                  </a:schemeClr>
                </a:solidFill>
              </a:rPr>
              <a:t>Involverad </a:t>
            </a:r>
          </a:p>
          <a:p>
            <a:pPr>
              <a:buFontTx/>
              <a:buChar char="-"/>
            </a:pPr>
            <a:r>
              <a:rPr lang="sv-SE" sz="2000" dirty="0">
                <a:solidFill>
                  <a:schemeClr val="tx1">
                    <a:lumMod val="85000"/>
                    <a:lumOff val="15000"/>
                  </a:schemeClr>
                </a:solidFill>
              </a:rPr>
              <a:t>– återkommande ärenden hos några eller många spelare </a:t>
            </a:r>
          </a:p>
          <a:p>
            <a:pPr>
              <a:buFontTx/>
              <a:buChar char="-"/>
            </a:pPr>
            <a:r>
              <a:rPr lang="sv-SE" sz="2000" b="1" dirty="0">
                <a:solidFill>
                  <a:schemeClr val="tx1">
                    <a:lumMod val="85000"/>
                    <a:lumOff val="15000"/>
                  </a:schemeClr>
                </a:solidFill>
              </a:rPr>
              <a:t>Livsstil (återkommande kriminalitet) </a:t>
            </a:r>
          </a:p>
          <a:p>
            <a:pPr>
              <a:buFontTx/>
              <a:buChar char="-"/>
            </a:pPr>
            <a:r>
              <a:rPr lang="sv-SE" sz="2000" dirty="0">
                <a:solidFill>
                  <a:schemeClr val="tx1">
                    <a:lumMod val="85000"/>
                    <a:lumOff val="15000"/>
                  </a:schemeClr>
                </a:solidFill>
              </a:rPr>
              <a:t>– återkommande straff, åtgärder utan egentlig förändring – fast i en ond spiral </a:t>
            </a:r>
          </a:p>
        </p:txBody>
      </p:sp>
      <p:sp>
        <p:nvSpPr>
          <p:cNvPr id="12" name="Freeform: Shape 11">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17145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2E0EA4E-0874-0AAC-A62D-839C2B9BB0CD}"/>
              </a:ext>
            </a:extLst>
          </p:cNvPr>
          <p:cNvSpPr>
            <a:spLocks noGrp="1"/>
          </p:cNvSpPr>
          <p:nvPr>
            <p:ph type="title"/>
          </p:nvPr>
        </p:nvSpPr>
        <p:spPr/>
        <p:txBody>
          <a:bodyPr/>
          <a:lstStyle/>
          <a:p>
            <a:r>
              <a:rPr lang="sv-SE"/>
              <a:t>Utan fantasi: ingen vision </a:t>
            </a:r>
            <a:endParaRPr lang="sv-SE" dirty="0"/>
          </a:p>
        </p:txBody>
      </p:sp>
      <p:graphicFrame>
        <p:nvGraphicFramePr>
          <p:cNvPr id="5" name="Platshållare för innehåll 2">
            <a:extLst>
              <a:ext uri="{FF2B5EF4-FFF2-40B4-BE49-F238E27FC236}">
                <a16:creationId xmlns:a16="http://schemas.microsoft.com/office/drawing/2014/main" id="{C3FBE3D6-0261-9AEB-C136-BCAB97EC53D6}"/>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09781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graphicEl>
                                              <a:dgm id="{CEA9F4DD-D9DB-42CF-B147-CA6F6CDC9EFC}"/>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graphicEl>
                                              <a:dgm id="{DAA1614D-DB03-4340-959B-A7E63711B89E}"/>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graphicEl>
                                              <a:dgm id="{4EF9CEC3-1354-45FC-8127-13F5187AAE2A}"/>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graphicEl>
                                              <a:dgm id="{D46DA67A-390E-43CF-B3B8-B0740D429D41}"/>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graphicEl>
                                              <a:dgm id="{1FE3E48C-8391-4A2A-B411-34805D7B7F7A}"/>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graphicEl>
                                              <a:dgm id="{13649E84-9725-42E0-B133-A2F609572362}"/>
                                            </p:graphic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
                                            <p:graphicEl>
                                              <a:dgm id="{449AE453-9379-4316-AE78-6ECA3B438201}"/>
                                            </p:graphic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
                                            <p:graphicEl>
                                              <a:dgm id="{A74F5B55-3009-424E-8EB5-3839355CEE6E}"/>
                                            </p:graphic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
                                            <p:graphicEl>
                                              <a:dgm id="{35A30586-1D4B-4EA4-AE75-CC00BCE61A43}"/>
                                            </p:graphic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
                                            <p:graphicEl>
                                              <a:dgm id="{EC416F25-D07F-4DED-98ED-A8F25EA03F3D}"/>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3CAA084-6B62-7381-49ED-CF1CF154457C}"/>
              </a:ext>
            </a:extLst>
          </p:cNvPr>
          <p:cNvSpPr>
            <a:spLocks noGrp="1"/>
          </p:cNvSpPr>
          <p:nvPr>
            <p:ph type="title"/>
          </p:nvPr>
        </p:nvSpPr>
        <p:spPr/>
        <p:txBody>
          <a:bodyPr/>
          <a:lstStyle/>
          <a:p>
            <a:r>
              <a:rPr lang="sv-SE"/>
              <a:t>Går det att förändra ett klimat? </a:t>
            </a:r>
            <a:endParaRPr lang="sv-SE" dirty="0"/>
          </a:p>
        </p:txBody>
      </p:sp>
      <p:graphicFrame>
        <p:nvGraphicFramePr>
          <p:cNvPr id="12" name="Platshållare för innehåll 2">
            <a:extLst>
              <a:ext uri="{FF2B5EF4-FFF2-40B4-BE49-F238E27FC236}">
                <a16:creationId xmlns:a16="http://schemas.microsoft.com/office/drawing/2014/main" id="{157A07E2-DDC3-709E-1F1D-6EC4C1F09AD6}"/>
              </a:ext>
            </a:extLst>
          </p:cNvPr>
          <p:cNvGraphicFramePr>
            <a:graphicFrameLocks noGrp="1"/>
          </p:cNvGraphicFramePr>
          <p:nvPr>
            <p:ph idx="1"/>
            <p:extLst>
              <p:ext uri="{D42A27DB-BD31-4B8C-83A1-F6EECF244321}">
                <p14:modId xmlns:p14="http://schemas.microsoft.com/office/powerpoint/2010/main" val="3017581739"/>
              </p:ext>
            </p:extLst>
          </p:nvPr>
        </p:nvGraphicFramePr>
        <p:xfrm>
          <a:off x="443175" y="1825625"/>
          <a:ext cx="11208413"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16311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graphicEl>
                                              <a:dgm id="{0E30BBA5-D1A9-4905-A0A9-F428A803C346}"/>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graphicEl>
                                              <a:dgm id="{126DB1E9-1146-498D-912F-F6D49B1640E9}"/>
                                            </p:graphic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graphicEl>
                                              <a:dgm id="{6EBACF7A-D938-4E1E-A274-CE8A440DF41A}"/>
                                            </p:graphic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graphicEl>
                                              <a:dgm id="{5AA4C060-67CE-4A4C-9C5E-0D3DA5660DF7}"/>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graphicEl>
                                              <a:dgm id="{CA87FA00-4AED-46CB-9184-E169234EC4B7}"/>
                                            </p:graphic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graphicEl>
                                              <a:dgm id="{46410BD4-6B87-4623-A80D-742A29F4086B}"/>
                                            </p:graphic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graphicEl>
                                              <a:dgm id="{56424FE9-1CA4-4600-A428-0374A92BEC6D}"/>
                                            </p:graphic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graphicEl>
                                              <a:dgm id="{4712DA0B-CBD6-4AB3-B7A7-327229351C1D}"/>
                                            </p:graphic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graphicEl>
                                              <a:dgm id="{7A5CCF66-3F3F-40AD-9679-1968C782E4E5}"/>
                                            </p:graphic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2">
                                            <p:graphicEl>
                                              <a:dgm id="{C45519CD-B52F-4FDB-AF73-1C8EFE3AE1C1}"/>
                                            </p:graphic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2">
                                            <p:graphicEl>
                                              <a:dgm id="{66D72C2F-CC67-4E3C-933E-F1FA65854947}"/>
                                            </p:graphic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2">
                                            <p:graphicEl>
                                              <a:dgm id="{5847697E-C0B8-4675-860A-8C39DDB530D8}"/>
                                            </p:graphic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graphicEl>
                                              <a:dgm id="{194C6326-9DC0-403A-A57A-C4F526FEA906}"/>
                                            </p:graphic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2">
                                            <p:graphicEl>
                                              <a:dgm id="{1ECE33D3-7D7F-4767-BAEC-61CC0F3AA36E}"/>
                                            </p:graphic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2">
                                            <p:graphicEl>
                                              <a:dgm id="{BFFCFA43-19BE-4B86-A669-DF505746099B}"/>
                                            </p:graphic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2">
                                            <p:graphicEl>
                                              <a:dgm id="{F250AB5D-8387-47C5-A6CC-E8831CFCBD92}"/>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p:bldSub>
          <a:bldDgm bld="one"/>
        </p:bldSub>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19D7ABF-4E44-68A8-2784-29A69F3F6788}"/>
              </a:ext>
            </a:extLst>
          </p:cNvPr>
          <p:cNvSpPr>
            <a:spLocks noGrp="1"/>
          </p:cNvSpPr>
          <p:nvPr>
            <p:ph type="title"/>
          </p:nvPr>
        </p:nvSpPr>
        <p:spPr/>
        <p:txBody>
          <a:bodyPr/>
          <a:lstStyle/>
          <a:p>
            <a:r>
              <a:rPr lang="sv-SE" dirty="0"/>
              <a:t>Dålig statistik överlag för förändringsarbeten </a:t>
            </a:r>
          </a:p>
        </p:txBody>
      </p:sp>
      <p:graphicFrame>
        <p:nvGraphicFramePr>
          <p:cNvPr id="5" name="Platshållare för innehåll 2">
            <a:extLst>
              <a:ext uri="{FF2B5EF4-FFF2-40B4-BE49-F238E27FC236}">
                <a16:creationId xmlns:a16="http://schemas.microsoft.com/office/drawing/2014/main" id="{E2468196-4FA7-6B43-1308-49D3F5A2D6E2}"/>
              </a:ext>
            </a:extLst>
          </p:cNvPr>
          <p:cNvGraphicFramePr>
            <a:graphicFrameLocks noGrp="1"/>
          </p:cNvGraphicFramePr>
          <p:nvPr>
            <p:ph idx="1"/>
            <p:extLst>
              <p:ext uri="{D42A27DB-BD31-4B8C-83A1-F6EECF244321}">
                <p14:modId xmlns:p14="http://schemas.microsoft.com/office/powerpoint/2010/main" val="165341933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32680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graphicEl>
                                              <a:dgm id="{A535AB7F-AF67-4C9A-849F-C71AA8EBB530}"/>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graphicEl>
                                              <a:dgm id="{2C4E12A0-5F02-4203-9B37-671B3B976573}"/>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graphicEl>
                                              <a:dgm id="{58180F20-5CE4-412C-9B17-9326E56E83FB}"/>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graphicEl>
                                              <a:dgm id="{12F3730D-D9D9-4DD5-9917-8977517DBD14}"/>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graphicEl>
                                              <a:dgm id="{AB979469-AC9E-44C6-A819-140E190B0A6C}"/>
                                            </p:graphic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
                                            <p:graphicEl>
                                              <a:dgm id="{41BBC98C-9A53-4FE0-9B23-5E13498838BF}"/>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5" grpId="0">
        <p:bldSub>
          <a:bldDgm bld="one"/>
        </p:bldSub>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a:extLst>
              <a:ext uri="{FF2B5EF4-FFF2-40B4-BE49-F238E27FC236}">
                <a16:creationId xmlns:a16="http://schemas.microsoft.com/office/drawing/2014/main" id="{73974866-4A9F-3E95-1465-85BB280DD6CD}"/>
              </a:ext>
            </a:extLst>
          </p:cNvPr>
          <p:cNvPicPr>
            <a:picLocks noChangeAspect="1"/>
          </p:cNvPicPr>
          <p:nvPr/>
        </p:nvPicPr>
        <p:blipFill>
          <a:blip r:embed="rId2"/>
          <a:stretch>
            <a:fillRect/>
          </a:stretch>
        </p:blipFill>
        <p:spPr>
          <a:xfrm>
            <a:off x="-515574" y="0"/>
            <a:ext cx="12782336" cy="8257649"/>
          </a:xfrm>
          <a:prstGeom prst="rect">
            <a:avLst/>
          </a:prstGeom>
        </p:spPr>
      </p:pic>
      <p:sp>
        <p:nvSpPr>
          <p:cNvPr id="2" name="Rubrik 1">
            <a:extLst>
              <a:ext uri="{FF2B5EF4-FFF2-40B4-BE49-F238E27FC236}">
                <a16:creationId xmlns:a16="http://schemas.microsoft.com/office/drawing/2014/main" id="{384E0ADB-86C5-87DC-2164-2BA4406C2EE2}"/>
              </a:ext>
            </a:extLst>
          </p:cNvPr>
          <p:cNvSpPr>
            <a:spLocks noGrp="1"/>
          </p:cNvSpPr>
          <p:nvPr>
            <p:ph type="title"/>
          </p:nvPr>
        </p:nvSpPr>
        <p:spPr/>
        <p:txBody>
          <a:bodyPr/>
          <a:lstStyle/>
          <a:p>
            <a:endParaRPr lang="sv-SE" dirty="0"/>
          </a:p>
        </p:txBody>
      </p:sp>
      <p:graphicFrame>
        <p:nvGraphicFramePr>
          <p:cNvPr id="6" name="Rectangle 1">
            <a:extLst>
              <a:ext uri="{FF2B5EF4-FFF2-40B4-BE49-F238E27FC236}">
                <a16:creationId xmlns:a16="http://schemas.microsoft.com/office/drawing/2014/main" id="{E425830B-0AB3-024F-8528-C73E9ED06C46}"/>
              </a:ext>
            </a:extLst>
          </p:cNvPr>
          <p:cNvGraphicFramePr>
            <a:graphicFrameLocks noGrp="1"/>
          </p:cNvGraphicFramePr>
          <p:nvPr>
            <p:ph idx="1"/>
            <p:extLst>
              <p:ext uri="{D42A27DB-BD31-4B8C-83A1-F6EECF244321}">
                <p14:modId xmlns:p14="http://schemas.microsoft.com/office/powerpoint/2010/main" val="4094430247"/>
              </p:ext>
            </p:extLst>
          </p:nvPr>
        </p:nvGraphicFramePr>
        <p:xfrm>
          <a:off x="120770" y="365125"/>
          <a:ext cx="11233030" cy="34995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54559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graphicEl>
                                              <a:dgm id="{CE32C260-1D3E-4FB1-8B1C-992DF3B1BA0C}"/>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graphicEl>
                                              <a:dgm id="{D5FC7988-7D4C-49D8-8315-8A9C8215207E}"/>
                                            </p:graphic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graphicEl>
                                              <a:dgm id="{990318C5-6E7A-4F6A-9529-DF75D527AD1A}"/>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graphicEl>
                                              <a:dgm id="{5A466DB0-7062-49D7-BAC8-5D671D32D45C}"/>
                                            </p:graphic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graphicEl>
                                              <a:dgm id="{DA54990F-2627-401C-9B1D-489BFED19053}"/>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graphicEl>
                                              <a:dgm id="{5A70FB76-96A1-4A18-BBB4-34B99B9D9283}"/>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graphicEl>
                                              <a:dgm id="{7A4C0E6F-5B16-4464-A9A8-F2F74881817E}"/>
                                            </p:graphic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graphicEl>
                                              <a:dgm id="{651E6F54-E864-41C9-ADFD-B0DEAF188C9E}"/>
                                            </p:graphic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graphicEl>
                                              <a:dgm id="{B7B2E7FC-5E68-40A5-BA78-C757E8C23EC9}"/>
                                            </p:graphic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graphicEl>
                                              <a:dgm id="{4C8C6F7D-D7BF-4A0C-A181-E473B38B0F68}"/>
                                            </p:graphic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
                                            <p:graphicEl>
                                              <a:dgm id="{5ECF0D45-E184-47EA-82A3-3B924246DA80}"/>
                                            </p:graphic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
                                            <p:graphicEl>
                                              <a:dgm id="{14C24498-CD6C-4927-8181-5FB9FF7E3DF8}"/>
                                            </p:graphic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
                                            <p:graphicEl>
                                              <a:dgm id="{571A69A8-1320-4237-8B91-063595DD4C84}"/>
                                            </p:graphic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
                                            <p:graphicEl>
                                              <a:dgm id="{D6970416-AB03-4089-8D3F-3AF4D58EAF54}"/>
                                            </p:graphic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6">
                                            <p:graphicEl>
                                              <a:dgm id="{9DD65812-9998-48E7-9CEC-5CD6C7FBDC76}"/>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one"/>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36F400F-DF28-43BC-8D8E-4929793B39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ubrik 3">
            <a:extLst>
              <a:ext uri="{FF2B5EF4-FFF2-40B4-BE49-F238E27FC236}">
                <a16:creationId xmlns:a16="http://schemas.microsoft.com/office/drawing/2014/main" id="{D2E4B6BA-7613-1370-5523-B160542D6FE0}"/>
              </a:ext>
            </a:extLst>
          </p:cNvPr>
          <p:cNvSpPr>
            <a:spLocks noGrp="1"/>
          </p:cNvSpPr>
          <p:nvPr>
            <p:ph type="title"/>
          </p:nvPr>
        </p:nvSpPr>
        <p:spPr>
          <a:xfrm>
            <a:off x="838200" y="668377"/>
            <a:ext cx="10515600" cy="1325563"/>
          </a:xfrm>
        </p:spPr>
        <p:txBody>
          <a:bodyPr>
            <a:normAutofit/>
          </a:bodyPr>
          <a:lstStyle/>
          <a:p>
            <a:r>
              <a:rPr lang="sv-SE" dirty="0"/>
              <a:t>Fem faktorer att titta på? </a:t>
            </a:r>
          </a:p>
        </p:txBody>
      </p:sp>
      <p:sp>
        <p:nvSpPr>
          <p:cNvPr id="3" name="Platshållare för innehåll 2">
            <a:extLst>
              <a:ext uri="{FF2B5EF4-FFF2-40B4-BE49-F238E27FC236}">
                <a16:creationId xmlns:a16="http://schemas.microsoft.com/office/drawing/2014/main" id="{BCD15D52-E6BD-D2FF-57D8-92B1EEA6CC83}"/>
              </a:ext>
            </a:extLst>
          </p:cNvPr>
          <p:cNvSpPr>
            <a:spLocks noGrp="1"/>
          </p:cNvSpPr>
          <p:nvPr>
            <p:ph sz="half" idx="1"/>
          </p:nvPr>
        </p:nvSpPr>
        <p:spPr>
          <a:xfrm>
            <a:off x="838200" y="2177456"/>
            <a:ext cx="5097780" cy="3795748"/>
          </a:xfrm>
        </p:spPr>
        <p:txBody>
          <a:bodyPr>
            <a:normAutofit fontScale="92500" lnSpcReduction="10000"/>
          </a:bodyPr>
          <a:lstStyle/>
          <a:p>
            <a:endParaRPr lang="sv-SE" sz="2400"/>
          </a:p>
          <a:p>
            <a:pPr marL="0" indent="0">
              <a:buNone/>
            </a:pPr>
            <a:r>
              <a:rPr lang="sv-SE" sz="2400"/>
              <a:t>Ledarskapsengagemang </a:t>
            </a:r>
          </a:p>
          <a:p>
            <a:pPr marL="0" indent="0">
              <a:buNone/>
            </a:pPr>
            <a:r>
              <a:rPr lang="sv-SE" sz="2400"/>
              <a:t>Kommunikation </a:t>
            </a:r>
          </a:p>
          <a:p>
            <a:pPr marL="0" indent="0">
              <a:buNone/>
            </a:pPr>
            <a:r>
              <a:rPr lang="sv-SE" sz="2400"/>
              <a:t>Medlemmar </a:t>
            </a:r>
          </a:p>
          <a:p>
            <a:pPr marL="0" indent="0">
              <a:buNone/>
            </a:pPr>
            <a:r>
              <a:rPr lang="sv-SE" sz="2400"/>
              <a:t>Mål och strategi </a:t>
            </a:r>
          </a:p>
          <a:p>
            <a:pPr marL="0" indent="0">
              <a:buNone/>
            </a:pPr>
            <a:r>
              <a:rPr lang="sv-SE" sz="2400"/>
              <a:t>Resurser och kompetens </a:t>
            </a:r>
          </a:p>
          <a:p>
            <a:pPr marL="0" indent="0">
              <a:buNone/>
            </a:pPr>
            <a:endParaRPr lang="sv-SE" sz="2400"/>
          </a:p>
        </p:txBody>
      </p:sp>
      <p:sp>
        <p:nvSpPr>
          <p:cNvPr id="5" name="Platshållare för innehåll 4">
            <a:extLst>
              <a:ext uri="{FF2B5EF4-FFF2-40B4-BE49-F238E27FC236}">
                <a16:creationId xmlns:a16="http://schemas.microsoft.com/office/drawing/2014/main" id="{75AF3864-0410-6425-37B9-56410ABCCE2A}"/>
              </a:ext>
            </a:extLst>
          </p:cNvPr>
          <p:cNvSpPr>
            <a:spLocks noGrp="1"/>
          </p:cNvSpPr>
          <p:nvPr>
            <p:ph sz="half" idx="2"/>
          </p:nvPr>
        </p:nvSpPr>
        <p:spPr>
          <a:xfrm>
            <a:off x="6256020" y="2177456"/>
            <a:ext cx="5097780" cy="3795748"/>
          </a:xfrm>
        </p:spPr>
        <p:txBody>
          <a:bodyPr>
            <a:normAutofit fontScale="92500" lnSpcReduction="10000"/>
          </a:bodyPr>
          <a:lstStyle/>
          <a:p>
            <a:pPr marL="0" indent="0">
              <a:buNone/>
            </a:pPr>
            <a:endParaRPr lang="sv-SE" sz="2400" dirty="0"/>
          </a:p>
          <a:p>
            <a:pPr marL="0" indent="0">
              <a:buNone/>
            </a:pPr>
            <a:r>
              <a:rPr lang="sv-SE" sz="2400" dirty="0"/>
              <a:t>= Engagerade ledare </a:t>
            </a:r>
          </a:p>
          <a:p>
            <a:pPr marL="0" indent="0">
              <a:buNone/>
            </a:pPr>
            <a:r>
              <a:rPr lang="sv-SE" sz="2400" dirty="0"/>
              <a:t>= budskap fram - </a:t>
            </a:r>
            <a:r>
              <a:rPr lang="sv-SE" sz="2400" i="1" dirty="0"/>
              <a:t>in(!) -</a:t>
            </a:r>
            <a:r>
              <a:rPr lang="sv-SE" sz="2400" dirty="0"/>
              <a:t> och tillbaka </a:t>
            </a:r>
          </a:p>
          <a:p>
            <a:pPr marL="0" indent="0">
              <a:buNone/>
            </a:pPr>
            <a:r>
              <a:rPr lang="sv-SE" sz="2400" dirty="0"/>
              <a:t>= mottagare </a:t>
            </a:r>
            <a:r>
              <a:rPr lang="sv-SE" sz="2400" i="1" dirty="0"/>
              <a:t>och</a:t>
            </a:r>
            <a:r>
              <a:rPr lang="sv-SE" sz="2400" dirty="0"/>
              <a:t> utförare </a:t>
            </a:r>
          </a:p>
          <a:p>
            <a:pPr marL="0" indent="0">
              <a:buNone/>
            </a:pPr>
            <a:r>
              <a:rPr lang="sv-SE" sz="2400" dirty="0"/>
              <a:t>= sortera, rensa, koncentrera </a:t>
            </a:r>
          </a:p>
          <a:p>
            <a:pPr marL="0" indent="0">
              <a:buNone/>
            </a:pPr>
            <a:r>
              <a:rPr lang="sv-SE" sz="2400" dirty="0"/>
              <a:t>= Begripligt och görbart</a:t>
            </a:r>
          </a:p>
          <a:p>
            <a:pPr marL="0" indent="0">
              <a:buNone/>
            </a:pPr>
            <a:endParaRPr lang="sv-SE" sz="2400" dirty="0"/>
          </a:p>
          <a:p>
            <a:pPr marL="0" indent="0">
              <a:buNone/>
            </a:pPr>
            <a:r>
              <a:rPr lang="sv-SE" sz="2400" dirty="0"/>
              <a:t>Janne Andersson: bli bäst på det som inte kostar! </a:t>
            </a:r>
          </a:p>
          <a:p>
            <a:pPr marL="0" indent="0">
              <a:buNone/>
            </a:pPr>
            <a:r>
              <a:rPr lang="sv-SE" sz="2400" dirty="0"/>
              <a:t>Prata en stund om detta! </a:t>
            </a:r>
          </a:p>
          <a:p>
            <a:pPr marL="0" indent="0">
              <a:buNone/>
            </a:pPr>
            <a:endParaRPr lang="sv-SE" sz="2400" dirty="0"/>
          </a:p>
          <a:p>
            <a:pPr marL="0" indent="0">
              <a:buNone/>
            </a:pPr>
            <a:endParaRPr lang="sv-SE" sz="2400" dirty="0"/>
          </a:p>
        </p:txBody>
      </p:sp>
    </p:spTree>
    <p:extLst>
      <p:ext uri="{BB962C8B-B14F-4D97-AF65-F5344CB8AC3E}">
        <p14:creationId xmlns:p14="http://schemas.microsoft.com/office/powerpoint/2010/main" val="736953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7">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0383" y="0"/>
            <a:ext cx="8451607"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9">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0"/>
            <a:ext cx="3745177"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38F60768-F2AB-545D-B61C-658A632358D5}"/>
              </a:ext>
            </a:extLst>
          </p:cNvPr>
          <p:cNvSpPr>
            <a:spLocks noGrp="1"/>
          </p:cNvSpPr>
          <p:nvPr>
            <p:ph type="title"/>
          </p:nvPr>
        </p:nvSpPr>
        <p:spPr>
          <a:xfrm>
            <a:off x="689548" y="637762"/>
            <a:ext cx="2658086" cy="5576770"/>
          </a:xfrm>
        </p:spPr>
        <p:txBody>
          <a:bodyPr anchor="t">
            <a:normAutofit/>
          </a:bodyPr>
          <a:lstStyle/>
          <a:p>
            <a:r>
              <a:rPr lang="sv-SE" sz="3600" dirty="0">
                <a:solidFill>
                  <a:schemeClr val="bg1"/>
                </a:solidFill>
              </a:rPr>
              <a:t>Definitioner av våld</a:t>
            </a:r>
          </a:p>
        </p:txBody>
      </p:sp>
      <p:sp>
        <p:nvSpPr>
          <p:cNvPr id="24" name="Rectangle 11">
            <a:extLst>
              <a:ext uri="{FF2B5EF4-FFF2-40B4-BE49-F238E27FC236}">
                <a16:creationId xmlns:a16="http://schemas.microsoft.com/office/drawing/2014/main" id="{B8EAE243-3A9F-4A46-B0D9-04C723A8A1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733" y="643465"/>
            <a:ext cx="457200" cy="457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Platshållare för innehåll 2">
            <a:extLst>
              <a:ext uri="{FF2B5EF4-FFF2-40B4-BE49-F238E27FC236}">
                <a16:creationId xmlns:a16="http://schemas.microsoft.com/office/drawing/2014/main" id="{6F3BB63C-F6BD-D31E-199A-570B0584AFA4}"/>
              </a:ext>
            </a:extLst>
          </p:cNvPr>
          <p:cNvSpPr>
            <a:spLocks noGrp="1"/>
          </p:cNvSpPr>
          <p:nvPr>
            <p:ph idx="1"/>
          </p:nvPr>
        </p:nvSpPr>
        <p:spPr>
          <a:xfrm>
            <a:off x="4654732" y="850052"/>
            <a:ext cx="6390623" cy="5326911"/>
          </a:xfrm>
        </p:spPr>
        <p:txBody>
          <a:bodyPr>
            <a:normAutofit/>
          </a:bodyPr>
          <a:lstStyle/>
          <a:p>
            <a:pPr marL="0" indent="0">
              <a:buNone/>
            </a:pPr>
            <a:r>
              <a:rPr lang="sv-SE" sz="1900" b="1" dirty="0"/>
              <a:t>Fysiskt våld</a:t>
            </a:r>
          </a:p>
          <a:p>
            <a:pPr marL="0" indent="0">
              <a:buNone/>
            </a:pPr>
            <a:r>
              <a:rPr lang="sv-SE" sz="1900" dirty="0"/>
              <a:t>   – Att slå, sparka, knuffa, nypa eller ta hårt i någon.</a:t>
            </a:r>
            <a:br>
              <a:rPr lang="sv-SE" sz="1900" dirty="0"/>
            </a:br>
            <a:r>
              <a:rPr lang="sv-SE" sz="1900" dirty="0"/>
              <a:t>   – Att medvetet orsaka smärta eller kroppsskada.</a:t>
            </a:r>
          </a:p>
          <a:p>
            <a:pPr marL="0" indent="0">
              <a:buNone/>
            </a:pPr>
            <a:r>
              <a:rPr lang="sv-SE" sz="1900" b="1" dirty="0"/>
              <a:t>Psykiskt våld</a:t>
            </a:r>
          </a:p>
          <a:p>
            <a:pPr marL="0" indent="0">
              <a:buNone/>
            </a:pPr>
            <a:r>
              <a:rPr lang="sv-SE" sz="1900" dirty="0"/>
              <a:t>   – Att skrika hotfullt, förnedra, kalla någon för elaka saker.</a:t>
            </a:r>
            <a:br>
              <a:rPr lang="sv-SE" sz="1900" dirty="0"/>
            </a:br>
            <a:r>
              <a:rPr lang="sv-SE" sz="1900" dirty="0"/>
              <a:t>   – Att tysta, ignorera eller få någon att känna skam eller rädsla.</a:t>
            </a:r>
            <a:br>
              <a:rPr lang="sv-SE" sz="1900" dirty="0"/>
            </a:br>
            <a:r>
              <a:rPr lang="sv-SE" sz="1900" dirty="0"/>
              <a:t>   – Att mobba, kontrollera eller sprida falska rykten.</a:t>
            </a:r>
          </a:p>
          <a:p>
            <a:pPr marL="0" indent="0">
              <a:buNone/>
            </a:pPr>
            <a:r>
              <a:rPr lang="sv-SE" sz="1900" b="1" dirty="0"/>
              <a:t>Sexuellt våld</a:t>
            </a:r>
          </a:p>
          <a:p>
            <a:pPr marL="0" indent="0">
              <a:buNone/>
            </a:pPr>
            <a:r>
              <a:rPr lang="sv-SE" sz="1900" dirty="0"/>
              <a:t>   – Alla former av oönskad sexuell kontakt, närmanden eller    kommentarer.</a:t>
            </a:r>
            <a:br>
              <a:rPr lang="sv-SE" sz="1900" dirty="0"/>
            </a:br>
            <a:r>
              <a:rPr lang="sv-SE" sz="1900" dirty="0"/>
              <a:t>   – Gäller även om det sker genom ord, bilder eller på nätet.</a:t>
            </a:r>
          </a:p>
          <a:p>
            <a:pPr marL="0" indent="0">
              <a:buNone/>
            </a:pPr>
            <a:r>
              <a:rPr lang="sv-SE" sz="1900" b="1" dirty="0"/>
              <a:t>Försummelse (vanvård)</a:t>
            </a:r>
          </a:p>
          <a:p>
            <a:pPr marL="0" indent="0">
              <a:buNone/>
            </a:pPr>
            <a:r>
              <a:rPr lang="sv-SE" sz="1900" dirty="0"/>
              <a:t>   – Att inte ge ett barn den omsorg, trygghet eller skydd som behövs.</a:t>
            </a:r>
            <a:br>
              <a:rPr lang="sv-SE" sz="1900" dirty="0"/>
            </a:br>
            <a:r>
              <a:rPr lang="sv-SE" sz="1900" dirty="0"/>
              <a:t>   – T.ex. att ignorera när ett barn mår dåligt eller far illa.</a:t>
            </a:r>
          </a:p>
          <a:p>
            <a:endParaRPr lang="sv-SE" sz="1900" dirty="0"/>
          </a:p>
        </p:txBody>
      </p:sp>
    </p:spTree>
    <p:extLst>
      <p:ext uri="{BB962C8B-B14F-4D97-AF65-F5344CB8AC3E}">
        <p14:creationId xmlns:p14="http://schemas.microsoft.com/office/powerpoint/2010/main" val="609768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0383" y="0"/>
            <a:ext cx="8451607"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0"/>
            <a:ext cx="3745177"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E2CA7D00-D7F6-2903-33E4-28D382938FDF}"/>
              </a:ext>
            </a:extLst>
          </p:cNvPr>
          <p:cNvSpPr>
            <a:spLocks noGrp="1"/>
          </p:cNvSpPr>
          <p:nvPr>
            <p:ph type="title"/>
          </p:nvPr>
        </p:nvSpPr>
        <p:spPr>
          <a:xfrm>
            <a:off x="1156852" y="637762"/>
            <a:ext cx="2190782" cy="5576770"/>
          </a:xfrm>
        </p:spPr>
        <p:txBody>
          <a:bodyPr anchor="t">
            <a:normAutofit/>
          </a:bodyPr>
          <a:lstStyle/>
          <a:p>
            <a:r>
              <a:rPr lang="sv-SE" sz="3600">
                <a:solidFill>
                  <a:schemeClr val="bg1"/>
                </a:solidFill>
              </a:rPr>
              <a:t>Artikel 19 </a:t>
            </a:r>
          </a:p>
        </p:txBody>
      </p:sp>
      <p:sp>
        <p:nvSpPr>
          <p:cNvPr id="12" name="Rectangle 11">
            <a:extLst>
              <a:ext uri="{FF2B5EF4-FFF2-40B4-BE49-F238E27FC236}">
                <a16:creationId xmlns:a16="http://schemas.microsoft.com/office/drawing/2014/main" id="{B8EAE243-3A9F-4A46-B0D9-04C723A8A1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733" y="643465"/>
            <a:ext cx="457200" cy="457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tshållare för innehåll 2">
            <a:extLst>
              <a:ext uri="{FF2B5EF4-FFF2-40B4-BE49-F238E27FC236}">
                <a16:creationId xmlns:a16="http://schemas.microsoft.com/office/drawing/2014/main" id="{48C0A373-8D10-BC2D-DB79-07DAA67731C9}"/>
              </a:ext>
            </a:extLst>
          </p:cNvPr>
          <p:cNvSpPr>
            <a:spLocks noGrp="1"/>
          </p:cNvSpPr>
          <p:nvPr>
            <p:ph idx="1"/>
          </p:nvPr>
        </p:nvSpPr>
        <p:spPr>
          <a:xfrm>
            <a:off x="4654732" y="850052"/>
            <a:ext cx="6390623" cy="5326911"/>
          </a:xfrm>
        </p:spPr>
        <p:txBody>
          <a:bodyPr>
            <a:normAutofit/>
          </a:bodyPr>
          <a:lstStyle/>
          <a:p>
            <a:pPr marL="0" indent="0">
              <a:buNone/>
            </a:pPr>
            <a:r>
              <a:rPr lang="sv-SE" sz="2400"/>
              <a:t>”Barn har rätt att skyddas mot alla former av fysiskt eller psykiskt våld, skada eller övergrepp, vanvård eller utnyttjande, inklusive sexuella övergrepp, från föräldrar eller andra som tar hand om barnet.”</a:t>
            </a:r>
          </a:p>
          <a:p>
            <a:pPr marL="0" indent="0">
              <a:buNone/>
            </a:pPr>
            <a:endParaRPr lang="sv-SE" sz="2400"/>
          </a:p>
          <a:p>
            <a:pPr marL="0" indent="0">
              <a:buNone/>
            </a:pPr>
            <a:r>
              <a:rPr lang="sv-SE" sz="2400"/>
              <a:t>Våld är varje handling där någon medvetet skadar, hotar eller kränker en annan persons kropp, känslor eller värdighet.</a:t>
            </a:r>
          </a:p>
          <a:p>
            <a:pPr marL="0" indent="0">
              <a:buNone/>
            </a:pPr>
            <a:endParaRPr lang="sv-SE" sz="2400"/>
          </a:p>
          <a:p>
            <a:pPr marL="0" indent="0">
              <a:buNone/>
            </a:pPr>
            <a:endParaRPr lang="sv-SE" sz="2400"/>
          </a:p>
        </p:txBody>
      </p:sp>
    </p:spTree>
    <p:extLst>
      <p:ext uri="{BB962C8B-B14F-4D97-AF65-F5344CB8AC3E}">
        <p14:creationId xmlns:p14="http://schemas.microsoft.com/office/powerpoint/2010/main" val="2078990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639C3025-4784-4B16-914D-CCFC3E8335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0AD20437-C88A-4F45-9C6D-DA32B29A4D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
            <a:ext cx="8610598" cy="6858000"/>
          </a:xfrm>
          <a:prstGeom prst="rect">
            <a:avLst/>
          </a:pr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ubrik 4">
            <a:extLst>
              <a:ext uri="{FF2B5EF4-FFF2-40B4-BE49-F238E27FC236}">
                <a16:creationId xmlns:a16="http://schemas.microsoft.com/office/drawing/2014/main" id="{4C07919C-C571-A417-950D-A1F72DB8A680}"/>
              </a:ext>
            </a:extLst>
          </p:cNvPr>
          <p:cNvSpPr>
            <a:spLocks noGrp="1"/>
          </p:cNvSpPr>
          <p:nvPr>
            <p:ph type="title"/>
          </p:nvPr>
        </p:nvSpPr>
        <p:spPr>
          <a:xfrm>
            <a:off x="1137034" y="609600"/>
            <a:ext cx="6112220" cy="1330839"/>
          </a:xfrm>
        </p:spPr>
        <p:txBody>
          <a:bodyPr>
            <a:normAutofit/>
          </a:bodyPr>
          <a:lstStyle/>
          <a:p>
            <a:endParaRPr lang="sv-SE" dirty="0">
              <a:solidFill>
                <a:schemeClr val="tx1">
                  <a:lumMod val="85000"/>
                  <a:lumOff val="15000"/>
                </a:schemeClr>
              </a:solidFill>
            </a:endParaRPr>
          </a:p>
        </p:txBody>
      </p:sp>
      <p:sp>
        <p:nvSpPr>
          <p:cNvPr id="6" name="Platshållare för innehåll 5">
            <a:extLst>
              <a:ext uri="{FF2B5EF4-FFF2-40B4-BE49-F238E27FC236}">
                <a16:creationId xmlns:a16="http://schemas.microsoft.com/office/drawing/2014/main" id="{6CEECE04-F379-2115-A61C-6608A708B583}"/>
              </a:ext>
            </a:extLst>
          </p:cNvPr>
          <p:cNvSpPr>
            <a:spLocks noGrp="1"/>
          </p:cNvSpPr>
          <p:nvPr>
            <p:ph idx="1"/>
          </p:nvPr>
        </p:nvSpPr>
        <p:spPr>
          <a:xfrm>
            <a:off x="1137033" y="504883"/>
            <a:ext cx="5903847" cy="5743516"/>
          </a:xfrm>
        </p:spPr>
        <p:txBody>
          <a:bodyPr>
            <a:noAutofit/>
          </a:bodyPr>
          <a:lstStyle/>
          <a:p>
            <a:pPr marL="0" indent="0">
              <a:buNone/>
            </a:pPr>
            <a:endParaRPr lang="sv-SE" sz="2000" dirty="0">
              <a:solidFill>
                <a:schemeClr val="tx1">
                  <a:lumMod val="85000"/>
                  <a:lumOff val="15000"/>
                </a:schemeClr>
              </a:solidFill>
            </a:endParaRPr>
          </a:p>
          <a:p>
            <a:pPr marL="0" indent="0">
              <a:buNone/>
            </a:pPr>
            <a:r>
              <a:rPr lang="sv-SE" sz="2000" b="1" dirty="0">
                <a:solidFill>
                  <a:schemeClr val="tx1">
                    <a:lumMod val="85000"/>
                    <a:lumOff val="15000"/>
                  </a:schemeClr>
                </a:solidFill>
              </a:rPr>
              <a:t>Glädje och gemenskap</a:t>
            </a:r>
          </a:p>
          <a:p>
            <a:pPr marL="0" indent="0">
              <a:buNone/>
            </a:pPr>
            <a:r>
              <a:rPr lang="sv-SE" sz="2000" dirty="0">
                <a:solidFill>
                  <a:schemeClr val="tx1">
                    <a:lumMod val="85000"/>
                    <a:lumOff val="15000"/>
                  </a:schemeClr>
                </a:solidFill>
              </a:rPr>
              <a:t>Hockey ska vara roligt! Alla – oavsett nivå – ska känna sig välkomna och inkluderade. Laganda, respekt och trygghet står i centrum.</a:t>
            </a:r>
          </a:p>
          <a:p>
            <a:pPr marL="0" indent="0">
              <a:buNone/>
            </a:pPr>
            <a:r>
              <a:rPr lang="sv-SE" sz="2000" b="1" dirty="0">
                <a:solidFill>
                  <a:schemeClr val="tx1">
                    <a:lumMod val="85000"/>
                    <a:lumOff val="15000"/>
                  </a:schemeClr>
                </a:solidFill>
              </a:rPr>
              <a:t>Allas rätt att vara med</a:t>
            </a:r>
          </a:p>
          <a:p>
            <a:pPr marL="0" indent="0">
              <a:buNone/>
            </a:pPr>
            <a:r>
              <a:rPr lang="sv-SE" sz="2000" dirty="0">
                <a:solidFill>
                  <a:schemeClr val="tx1">
                    <a:lumMod val="85000"/>
                    <a:lumOff val="15000"/>
                  </a:schemeClr>
                </a:solidFill>
              </a:rPr>
              <a:t>Alla, oavsett kön, bakgrund, nivå eller förutsättningar, ska ha möjlighet att spela ishockey. Jämlikhet och mångfald är grundläggande.</a:t>
            </a:r>
          </a:p>
          <a:p>
            <a:pPr marL="0" indent="0">
              <a:buNone/>
            </a:pPr>
            <a:r>
              <a:rPr lang="sv-SE" sz="2000" b="1" dirty="0">
                <a:solidFill>
                  <a:schemeClr val="tx1">
                    <a:lumMod val="85000"/>
                    <a:lumOff val="15000"/>
                  </a:schemeClr>
                </a:solidFill>
              </a:rPr>
              <a:t>Rent spel – på och utanför isen</a:t>
            </a:r>
          </a:p>
          <a:p>
            <a:pPr marL="0" indent="0">
              <a:buNone/>
            </a:pPr>
            <a:r>
              <a:rPr lang="sv-SE" sz="2000" dirty="0">
                <a:solidFill>
                  <a:schemeClr val="tx1">
                    <a:lumMod val="85000"/>
                    <a:lumOff val="15000"/>
                  </a:schemeClr>
                </a:solidFill>
              </a:rPr>
              <a:t>Fair play är ett krav. Det gäller både spelare, ledare och supportrar. Fusk, mobbning, kränkningar och doping hör inte hemma i svensk hockey.</a:t>
            </a:r>
          </a:p>
          <a:p>
            <a:pPr marL="0" indent="0">
              <a:buNone/>
            </a:pPr>
            <a:r>
              <a:rPr lang="sv-SE" sz="2000" b="1" dirty="0">
                <a:solidFill>
                  <a:schemeClr val="tx1">
                    <a:lumMod val="85000"/>
                    <a:lumOff val="15000"/>
                  </a:schemeClr>
                </a:solidFill>
              </a:rPr>
              <a:t>Utveckling för individ och lag</a:t>
            </a:r>
          </a:p>
          <a:p>
            <a:pPr marL="0" indent="0">
              <a:buNone/>
            </a:pPr>
            <a:r>
              <a:rPr lang="sv-SE" sz="2000" dirty="0">
                <a:solidFill>
                  <a:schemeClr val="tx1">
                    <a:lumMod val="85000"/>
                    <a:lumOff val="15000"/>
                  </a:schemeClr>
                </a:solidFill>
              </a:rPr>
              <a:t>Fokus ligger på långsiktig utveckling före kortsiktiga resultat. Spelare ska ges chans att utvecklas både som idrottare och människor.</a:t>
            </a:r>
          </a:p>
        </p:txBody>
      </p:sp>
    </p:spTree>
    <p:extLst>
      <p:ext uri="{BB962C8B-B14F-4D97-AF65-F5344CB8AC3E}">
        <p14:creationId xmlns:p14="http://schemas.microsoft.com/office/powerpoint/2010/main" val="153660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latshållare för innehåll 4" descr="En bild som visar text, visitkort, skärmbild, Teckensnitt&#10;&#10;Automatiskt genererad beskrivning">
            <a:extLst>
              <a:ext uri="{FF2B5EF4-FFF2-40B4-BE49-F238E27FC236}">
                <a16:creationId xmlns:a16="http://schemas.microsoft.com/office/drawing/2014/main" id="{C5DBBD37-728B-4A85-4C06-0558FD7C1ED1}"/>
              </a:ext>
            </a:extLst>
          </p:cNvPr>
          <p:cNvPicPr>
            <a:picLocks noGrp="1" noChangeAspect="1"/>
          </p:cNvPicPr>
          <p:nvPr>
            <p:ph idx="1"/>
          </p:nvPr>
        </p:nvPicPr>
        <p:blipFill rotWithShape="1">
          <a:blip r:embed="rId3"/>
          <a:srcRect r="4446" b="1"/>
          <a:stretch/>
        </p:blipFill>
        <p:spPr>
          <a:xfrm>
            <a:off x="20" y="10"/>
            <a:ext cx="12191980" cy="6857990"/>
          </a:xfrm>
          <a:prstGeom prst="rect">
            <a:avLst/>
          </a:prstGeom>
        </p:spPr>
      </p:pic>
    </p:spTree>
    <p:extLst>
      <p:ext uri="{BB962C8B-B14F-4D97-AF65-F5344CB8AC3E}">
        <p14:creationId xmlns:p14="http://schemas.microsoft.com/office/powerpoint/2010/main" val="5587252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541B88-1AE9-40C3-AFD5-967787C197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5F17139-31EE-46AC-B04F-DBBD852DD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89059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F59F980A-4716-4E20-6F8E-DCFF61E34E56}"/>
              </a:ext>
            </a:extLst>
          </p:cNvPr>
          <p:cNvSpPr>
            <a:spLocks noGrp="1"/>
          </p:cNvSpPr>
          <p:nvPr>
            <p:ph type="title"/>
          </p:nvPr>
        </p:nvSpPr>
        <p:spPr>
          <a:xfrm>
            <a:off x="838200" y="1195697"/>
            <a:ext cx="3200400" cy="4238118"/>
          </a:xfrm>
        </p:spPr>
        <p:txBody>
          <a:bodyPr>
            <a:normAutofit/>
          </a:bodyPr>
          <a:lstStyle/>
          <a:p>
            <a:r>
              <a:rPr lang="sv-SE">
                <a:solidFill>
                  <a:schemeClr val="bg1"/>
                </a:solidFill>
              </a:rPr>
              <a:t>Vad behöver tränaren? </a:t>
            </a:r>
          </a:p>
        </p:txBody>
      </p:sp>
      <p:grpSp>
        <p:nvGrpSpPr>
          <p:cNvPr id="13" name="Graphic 38">
            <a:extLst>
              <a:ext uri="{FF2B5EF4-FFF2-40B4-BE49-F238E27FC236}">
                <a16:creationId xmlns:a16="http://schemas.microsoft.com/office/drawing/2014/main" id="{7CF625D3-71A3-4F30-A096-8EF334E959D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2912"/>
            <a:ext cx="1910252" cy="709660"/>
            <a:chOff x="2267504" y="2540250"/>
            <a:chExt cx="1990951" cy="739640"/>
          </a:xfrm>
          <a:solidFill>
            <a:schemeClr val="bg1"/>
          </a:solidFill>
        </p:grpSpPr>
        <p:sp>
          <p:nvSpPr>
            <p:cNvPr id="14" name="Freeform: Shape 13">
              <a:extLst>
                <a:ext uri="{FF2B5EF4-FFF2-40B4-BE49-F238E27FC236}">
                  <a16:creationId xmlns:a16="http://schemas.microsoft.com/office/drawing/2014/main" id="{C6754E2F-F56E-4BA3-99DD-8EBF110E34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24A69059-7C49-49C6-B071-F2A9B558E0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sp>
        <p:nvSpPr>
          <p:cNvPr id="17" name="Oval 16">
            <a:extLst>
              <a:ext uri="{FF2B5EF4-FFF2-40B4-BE49-F238E27FC236}">
                <a16:creationId xmlns:a16="http://schemas.microsoft.com/office/drawing/2014/main" id="{89D16701-DA76-4F72-BB63-E2C3FFBDFE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Oval 18">
            <a:extLst>
              <a:ext uri="{FF2B5EF4-FFF2-40B4-BE49-F238E27FC236}">
                <a16:creationId xmlns:a16="http://schemas.microsoft.com/office/drawing/2014/main" id="{1CC28BE1-9DC6-43FE-9582-39F091098D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21" name="Graphic 4">
            <a:extLst>
              <a:ext uri="{FF2B5EF4-FFF2-40B4-BE49-F238E27FC236}">
                <a16:creationId xmlns:a16="http://schemas.microsoft.com/office/drawing/2014/main" id="{AF9AF3F3-CE0C-4125-BDD7-346487FA0B4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09667" y="5539935"/>
            <a:ext cx="975169" cy="975171"/>
            <a:chOff x="5829300" y="3162300"/>
            <a:chExt cx="532256" cy="532257"/>
          </a:xfrm>
          <a:solidFill>
            <a:schemeClr val="bg1"/>
          </a:solidFill>
        </p:grpSpPr>
        <p:sp>
          <p:nvSpPr>
            <p:cNvPr id="22" name="Freeform: Shape 21">
              <a:extLst>
                <a:ext uri="{FF2B5EF4-FFF2-40B4-BE49-F238E27FC236}">
                  <a16:creationId xmlns:a16="http://schemas.microsoft.com/office/drawing/2014/main" id="{B31DFBFA-CF4D-4940-9086-26F83E5C6B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27854033-BD20-4C77-8C5B-048F4B3BDD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BC93AA74-BEB3-444F-835B-7AA6ECE61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F00DF1C9-6952-4704-B8B3-95406E18E4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B34783FD-297C-40D2-964B-DBAE4DE28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DE621623-0357-4FD5-A1AC-4005010259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024F346E-10A0-458F-A9CA-8C0079472F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7937A2F7-01A9-47F3-BED6-B61D998408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5B44DAF8-5073-441A-82E1-180385D35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52B0413D-0E36-4A90-8E6A-9EDC676A60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86059ECF-0D50-48AD-B67A-645EC29D3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B394906F-6BF2-447E-9886-F12708E128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A45EB96B-215A-4EBF-A594-2B08222339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dirty="0"/>
            </a:p>
          </p:txBody>
        </p:sp>
      </p:grpSp>
      <p:graphicFrame>
        <p:nvGraphicFramePr>
          <p:cNvPr id="5" name="Platshållare för innehåll 2">
            <a:extLst>
              <a:ext uri="{FF2B5EF4-FFF2-40B4-BE49-F238E27FC236}">
                <a16:creationId xmlns:a16="http://schemas.microsoft.com/office/drawing/2014/main" id="{B2A4D343-9BF2-DB33-D6F6-AA413A61805F}"/>
              </a:ext>
            </a:extLst>
          </p:cNvPr>
          <p:cNvGraphicFramePr>
            <a:graphicFrameLocks noGrp="1"/>
          </p:cNvGraphicFramePr>
          <p:nvPr>
            <p:ph idx="1"/>
            <p:extLst>
              <p:ext uri="{D42A27DB-BD31-4B8C-83A1-F6EECF244321}">
                <p14:modId xmlns:p14="http://schemas.microsoft.com/office/powerpoint/2010/main" val="1051980355"/>
              </p:ext>
            </p:extLst>
          </p:nvPr>
        </p:nvGraphicFramePr>
        <p:xfrm>
          <a:off x="5484139" y="477540"/>
          <a:ext cx="6301601" cy="58788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07862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graphicEl>
                                              <a:dgm id="{4938FA50-3E0E-4AB7-A7A7-D81751B22D6C}"/>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graphicEl>
                                              <a:dgm id="{685C4CB8-907D-4303-92E9-FED5D0DB6713}"/>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graphicEl>
                                              <a:dgm id="{CDBC9A86-1711-44CC-A4F8-0305A40DBB91}"/>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graphicEl>
                                              <a:dgm id="{9381B05E-D54E-4B9F-84C9-5E36D1FBB657}"/>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graphicEl>
                                              <a:dgm id="{1BB2D982-6E29-4769-BE97-A066CA054A5C}"/>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graphicEl>
                                              <a:dgm id="{3939578C-EA91-4262-8945-C97413BFAAD6}"/>
                                            </p:graphic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
                                            <p:graphicEl>
                                              <a:dgm id="{98EA0135-79A3-4D25-B72A-100FA8B416E6}"/>
                                            </p:graphic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
                                            <p:graphicEl>
                                              <a:dgm id="{DA9FF805-4EDB-4CC5-90A0-938F60E6E9E7}"/>
                                            </p:graphic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
                                            <p:graphicEl>
                                              <a:dgm id="{17D0F4AC-A2C9-4A68-9572-7226798875E5}"/>
                                            </p:graphic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graphicEl>
                                              <a:dgm id="{0BF01204-95C2-4055-974F-8593EC6F421F}"/>
                                            </p:graphic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
                                            <p:graphicEl>
                                              <a:dgm id="{1E67619C-B3AF-441D-90CD-21A0FB2FF07E}"/>
                                            </p:graphic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5">
                                            <p:graphicEl>
                                              <a:dgm id="{4266AB07-0F4E-4D19-ADBA-EC71D17AAA89}"/>
                                            </p:graphic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
                                            <p:graphicEl>
                                              <a:dgm id="{E022439A-B7ED-4B68-A24C-A8F5D94AA690}"/>
                                            </p:graphic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
                                            <p:graphicEl>
                                              <a:dgm id="{C6B3B5C8-9D70-4B35-B4DD-0BB3AC86BC7B}"/>
                                            </p:graphic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5">
                                            <p:graphicEl>
                                              <a:dgm id="{44E88DB5-F84A-4E30-8BDB-E1AE762DF5FE}"/>
                                            </p:graphic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5">
                                            <p:graphicEl>
                                              <a:dgm id="{82FFE47B-905E-4BC3-A2D9-422A130E8753}"/>
                                            </p:graphicEl>
                                          </p:spTgt>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5">
                                            <p:graphicEl>
                                              <a:dgm id="{D482223F-8A3A-43DB-B5CF-C4127BA43AFB}"/>
                                            </p:graphic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5">
                                            <p:graphicEl>
                                              <a:dgm id="{5E7021BC-BE04-4DB8-A6E3-8649202E29C0}"/>
                                            </p:graphicEl>
                                          </p:spTgt>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5">
                                            <p:graphicEl>
                                              <a:dgm id="{AA98981B-1DAF-46C4-A334-06FE3EEA953C}"/>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0383" y="0"/>
            <a:ext cx="8451607"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0"/>
            <a:ext cx="3745177"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96695663-906D-4269-C060-2829A0E93443}"/>
              </a:ext>
            </a:extLst>
          </p:cNvPr>
          <p:cNvSpPr>
            <a:spLocks noGrp="1"/>
          </p:cNvSpPr>
          <p:nvPr>
            <p:ph type="title"/>
          </p:nvPr>
        </p:nvSpPr>
        <p:spPr>
          <a:xfrm>
            <a:off x="1156852" y="637762"/>
            <a:ext cx="2190782" cy="5576770"/>
          </a:xfrm>
        </p:spPr>
        <p:txBody>
          <a:bodyPr anchor="t">
            <a:normAutofit/>
          </a:bodyPr>
          <a:lstStyle/>
          <a:p>
            <a:r>
              <a:rPr lang="sv-SE" sz="3600" dirty="0">
                <a:solidFill>
                  <a:schemeClr val="bg1"/>
                </a:solidFill>
              </a:rPr>
              <a:t>Vision: Mål: Handling: </a:t>
            </a:r>
          </a:p>
        </p:txBody>
      </p:sp>
      <p:sp>
        <p:nvSpPr>
          <p:cNvPr id="12" name="Rectangle 11">
            <a:extLst>
              <a:ext uri="{FF2B5EF4-FFF2-40B4-BE49-F238E27FC236}">
                <a16:creationId xmlns:a16="http://schemas.microsoft.com/office/drawing/2014/main" id="{B8EAE243-3A9F-4A46-B0D9-04C723A8A1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733" y="643465"/>
            <a:ext cx="457200" cy="457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Platshållare för innehåll 2">
            <a:extLst>
              <a:ext uri="{FF2B5EF4-FFF2-40B4-BE49-F238E27FC236}">
                <a16:creationId xmlns:a16="http://schemas.microsoft.com/office/drawing/2014/main" id="{CCE7A5CA-61AC-3C9D-EDA8-6219113268B8}"/>
              </a:ext>
            </a:extLst>
          </p:cNvPr>
          <p:cNvSpPr>
            <a:spLocks noGrp="1"/>
          </p:cNvSpPr>
          <p:nvPr>
            <p:ph idx="1"/>
          </p:nvPr>
        </p:nvSpPr>
        <p:spPr>
          <a:xfrm>
            <a:off x="4654732" y="850052"/>
            <a:ext cx="6390623" cy="5326911"/>
          </a:xfrm>
        </p:spPr>
        <p:txBody>
          <a:bodyPr>
            <a:normAutofit/>
          </a:bodyPr>
          <a:lstStyle/>
          <a:p>
            <a:pPr marL="0" indent="0">
              <a:buNone/>
            </a:pPr>
            <a:r>
              <a:rPr lang="sv-SE" sz="2400" dirty="0"/>
              <a:t>Beskriv det klimat ni önskar för hockeyn i dalarna</a:t>
            </a:r>
          </a:p>
          <a:p>
            <a:pPr marL="0" indent="0">
              <a:buNone/>
            </a:pPr>
            <a:endParaRPr lang="sv-SE" sz="2400" dirty="0"/>
          </a:p>
          <a:p>
            <a:pPr marL="0" indent="0">
              <a:buNone/>
            </a:pPr>
            <a:r>
              <a:rPr lang="sv-SE" sz="2400" dirty="0"/>
              <a:t>Beskriv hur ni ska nå och </a:t>
            </a:r>
            <a:r>
              <a:rPr lang="sv-SE" sz="2400" i="1" dirty="0"/>
              <a:t>mäta</a:t>
            </a:r>
            <a:r>
              <a:rPr lang="sv-SE" sz="2400" dirty="0"/>
              <a:t> framgång </a:t>
            </a:r>
          </a:p>
          <a:p>
            <a:pPr marL="0" indent="0">
              <a:buNone/>
            </a:pPr>
            <a:endParaRPr lang="sv-SE" sz="2400" dirty="0"/>
          </a:p>
          <a:p>
            <a:pPr marL="0" indent="0">
              <a:buNone/>
            </a:pPr>
            <a:r>
              <a:rPr lang="sv-SE" sz="2400" dirty="0"/>
              <a:t>Vad ska ni då göra och hur följer vi upp det?</a:t>
            </a:r>
          </a:p>
          <a:p>
            <a:pPr marL="0" indent="0">
              <a:buNone/>
            </a:pPr>
            <a:endParaRPr lang="sv-SE" sz="2400" dirty="0"/>
          </a:p>
          <a:p>
            <a:pPr marL="0" indent="0">
              <a:buNone/>
            </a:pPr>
            <a:endParaRPr lang="sv-SE" sz="2400" dirty="0"/>
          </a:p>
          <a:p>
            <a:pPr marL="0" indent="0">
              <a:buNone/>
            </a:pPr>
            <a:endParaRPr lang="sv-SE" sz="2400" dirty="0"/>
          </a:p>
          <a:p>
            <a:pPr marL="0" indent="0">
              <a:buNone/>
            </a:pPr>
            <a:r>
              <a:rPr lang="sv-SE" sz="2400" dirty="0"/>
              <a:t>Tillsammans: alla klubbar? </a:t>
            </a:r>
          </a:p>
          <a:p>
            <a:pPr marL="0" indent="0">
              <a:buNone/>
            </a:pPr>
            <a:r>
              <a:rPr lang="sv-SE" sz="2400" dirty="0"/>
              <a:t>Varje enskild klubb? Skicka in inom två veckor </a:t>
            </a:r>
          </a:p>
        </p:txBody>
      </p:sp>
    </p:spTree>
    <p:extLst>
      <p:ext uri="{BB962C8B-B14F-4D97-AF65-F5344CB8AC3E}">
        <p14:creationId xmlns:p14="http://schemas.microsoft.com/office/powerpoint/2010/main" val="2847606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latshållare för innehåll 4">
            <a:extLst>
              <a:ext uri="{FF2B5EF4-FFF2-40B4-BE49-F238E27FC236}">
                <a16:creationId xmlns:a16="http://schemas.microsoft.com/office/drawing/2014/main" id="{3E28FBD7-EDFA-6F6A-3F3C-CE57BFC8607B}"/>
              </a:ext>
            </a:extLst>
          </p:cNvPr>
          <p:cNvPicPr>
            <a:picLocks noGrp="1" noChangeAspect="1"/>
          </p:cNvPicPr>
          <p:nvPr>
            <p:ph idx="1"/>
          </p:nvPr>
        </p:nvPicPr>
        <p:blipFill>
          <a:blip r:embed="rId2"/>
          <a:stretch>
            <a:fillRect/>
          </a:stretch>
        </p:blipFill>
        <p:spPr>
          <a:xfrm>
            <a:off x="643467" y="1752345"/>
            <a:ext cx="10905066" cy="3353308"/>
          </a:xfrm>
          <a:prstGeom prst="rect">
            <a:avLst/>
          </a:prstGeom>
        </p:spPr>
      </p:pic>
    </p:spTree>
    <p:extLst>
      <p:ext uri="{BB962C8B-B14F-4D97-AF65-F5344CB8AC3E}">
        <p14:creationId xmlns:p14="http://schemas.microsoft.com/office/powerpoint/2010/main" val="460738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chemeClr val="bg2">
              <a:alpha val="50000"/>
            </a:schemeClr>
          </a:solidFill>
          <a:ln w="32707" cap="flat">
            <a:noFill/>
            <a:prstDash val="solid"/>
            <a:miter/>
          </a:ln>
        </p:spPr>
        <p:txBody>
          <a:bodyPr rtlCol="0" anchor="ctr"/>
          <a:lstStyle/>
          <a:p>
            <a:endParaRPr lang="en-US" dirty="0"/>
          </a:p>
        </p:txBody>
      </p:sp>
      <p:sp>
        <p:nvSpPr>
          <p:cNvPr id="2" name="Rubrik 1">
            <a:extLst>
              <a:ext uri="{FF2B5EF4-FFF2-40B4-BE49-F238E27FC236}">
                <a16:creationId xmlns:a16="http://schemas.microsoft.com/office/drawing/2014/main" id="{401BE8F6-1368-FC61-2C03-D7574F7BC2FC}"/>
              </a:ext>
            </a:extLst>
          </p:cNvPr>
          <p:cNvSpPr>
            <a:spLocks noGrp="1"/>
          </p:cNvSpPr>
          <p:nvPr>
            <p:ph type="title"/>
          </p:nvPr>
        </p:nvSpPr>
        <p:spPr>
          <a:xfrm>
            <a:off x="838200" y="713312"/>
            <a:ext cx="4038600" cy="5431376"/>
          </a:xfrm>
        </p:spPr>
        <p:txBody>
          <a:bodyPr>
            <a:normAutofit/>
          </a:bodyPr>
          <a:lstStyle/>
          <a:p>
            <a:br>
              <a:rPr lang="sv-SE" sz="4100" b="1"/>
            </a:br>
            <a:br>
              <a:rPr lang="sv-SE" sz="4100" b="1"/>
            </a:br>
            <a:r>
              <a:rPr lang="sv-SE" sz="4100" b="1"/>
              <a:t>Fullständigt kaos i hatmötet</a:t>
            </a:r>
            <a:br>
              <a:rPr lang="sv-SE" sz="4100" b="1"/>
            </a:br>
            <a:r>
              <a:rPr lang="sv-SE" sz="4100"/>
              <a:t>Flera slagsmål direkt mellan USA–Kanada i </a:t>
            </a:r>
            <a:r>
              <a:rPr lang="sv-SE" sz="4100" err="1"/>
              <a:t>Four</a:t>
            </a:r>
            <a:r>
              <a:rPr lang="sv-SE" sz="4100"/>
              <a:t> Nations</a:t>
            </a:r>
            <a:br>
              <a:rPr lang="sv-SE" sz="4100"/>
            </a:br>
            <a:endParaRPr lang="sv-SE" sz="4100"/>
          </a:p>
        </p:txBody>
      </p:sp>
      <p:sp>
        <p:nvSpPr>
          <p:cNvPr id="3" name="Platshållare för innehåll 2">
            <a:extLst>
              <a:ext uri="{FF2B5EF4-FFF2-40B4-BE49-F238E27FC236}">
                <a16:creationId xmlns:a16="http://schemas.microsoft.com/office/drawing/2014/main" id="{5304E206-EDA1-9B55-D2ED-546E70AADB5B}"/>
              </a:ext>
            </a:extLst>
          </p:cNvPr>
          <p:cNvSpPr>
            <a:spLocks noGrp="1"/>
          </p:cNvSpPr>
          <p:nvPr>
            <p:ph idx="1"/>
          </p:nvPr>
        </p:nvSpPr>
        <p:spPr>
          <a:xfrm>
            <a:off x="6095999" y="713313"/>
            <a:ext cx="6008558" cy="5431376"/>
          </a:xfrm>
        </p:spPr>
        <p:txBody>
          <a:bodyPr anchor="ctr">
            <a:normAutofit/>
          </a:bodyPr>
          <a:lstStyle/>
          <a:p>
            <a:pPr marL="0" indent="0">
              <a:buNone/>
            </a:pPr>
            <a:endParaRPr lang="sv-SE" sz="2000" dirty="0"/>
          </a:p>
          <a:p>
            <a:pPr marL="0" indent="0">
              <a:buNone/>
            </a:pPr>
            <a:r>
              <a:rPr lang="sv-SE" sz="2000" dirty="0"/>
              <a:t>Jo, våldet finns även i svensk juniorhockey Idrottsforskare: Vi måste våga bryta tystnadskulturen</a:t>
            </a:r>
          </a:p>
          <a:p>
            <a:pPr marL="0" indent="0">
              <a:buNone/>
            </a:pPr>
            <a:endParaRPr lang="sv-SE" sz="2000" dirty="0"/>
          </a:p>
          <a:p>
            <a:pPr marL="0" indent="0">
              <a:buNone/>
            </a:pPr>
            <a:r>
              <a:rPr lang="sv-SE" sz="2000" b="1" dirty="0"/>
              <a:t>EXTRA: Ökat våld i hockeyn</a:t>
            </a:r>
          </a:p>
          <a:p>
            <a:pPr marL="0" indent="0">
              <a:buNone/>
            </a:pPr>
            <a:endParaRPr lang="sv-SE" sz="2000" b="1" dirty="0"/>
          </a:p>
          <a:p>
            <a:pPr marL="0" indent="0">
              <a:buNone/>
            </a:pPr>
            <a:r>
              <a:rPr lang="sv-SE" sz="2000" b="1" dirty="0"/>
              <a:t>Slogs på uppvärmningen – blir nu anmäld</a:t>
            </a:r>
          </a:p>
          <a:p>
            <a:pPr marL="0" indent="0">
              <a:buNone/>
            </a:pPr>
            <a:br>
              <a:rPr lang="sv-SE" sz="2000" dirty="0"/>
            </a:br>
            <a:r>
              <a:rPr lang="sv-SE" sz="2000" b="1" dirty="0"/>
              <a:t>Hockeyföräldrar slogs på läktaren</a:t>
            </a:r>
          </a:p>
          <a:p>
            <a:pPr marL="0" indent="0">
              <a:buNone/>
            </a:pPr>
            <a:endParaRPr lang="sv-SE" sz="2000" dirty="0"/>
          </a:p>
        </p:txBody>
      </p:sp>
    </p:spTree>
    <p:extLst>
      <p:ext uri="{BB962C8B-B14F-4D97-AF65-F5344CB8AC3E}">
        <p14:creationId xmlns:p14="http://schemas.microsoft.com/office/powerpoint/2010/main" val="2570871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792E5238-EA40-20C8-CBE0-9D7B10B7CDF8}"/>
              </a:ext>
            </a:extLst>
          </p:cNvPr>
          <p:cNvSpPr>
            <a:spLocks noGrp="1"/>
          </p:cNvSpPr>
          <p:nvPr>
            <p:ph type="title"/>
          </p:nvPr>
        </p:nvSpPr>
        <p:spPr>
          <a:xfrm>
            <a:off x="466722" y="586855"/>
            <a:ext cx="3201366" cy="3387497"/>
          </a:xfrm>
        </p:spPr>
        <p:txBody>
          <a:bodyPr anchor="b">
            <a:normAutofit/>
          </a:bodyPr>
          <a:lstStyle/>
          <a:p>
            <a:pPr algn="ctr"/>
            <a:r>
              <a:rPr lang="sv-SE" sz="4000" dirty="0">
                <a:solidFill>
                  <a:srgbClr val="FFFFFF"/>
                </a:solidFill>
              </a:rPr>
              <a:t>Förändra klimatet</a:t>
            </a:r>
            <a:br>
              <a:rPr lang="sv-SE" sz="4000" dirty="0">
                <a:solidFill>
                  <a:srgbClr val="FFFFFF"/>
                </a:solidFill>
              </a:rPr>
            </a:br>
            <a:br>
              <a:rPr lang="sv-SE" sz="4000" dirty="0">
                <a:solidFill>
                  <a:srgbClr val="FFFFFF"/>
                </a:solidFill>
              </a:rPr>
            </a:br>
            <a:r>
              <a:rPr lang="sv-SE" sz="4000" dirty="0">
                <a:solidFill>
                  <a:srgbClr val="FFFFFF"/>
                </a:solidFill>
              </a:rPr>
              <a:t>På och utanför isen </a:t>
            </a:r>
          </a:p>
        </p:txBody>
      </p:sp>
      <p:sp>
        <p:nvSpPr>
          <p:cNvPr id="3" name="Platshållare för innehåll 2">
            <a:extLst>
              <a:ext uri="{FF2B5EF4-FFF2-40B4-BE49-F238E27FC236}">
                <a16:creationId xmlns:a16="http://schemas.microsoft.com/office/drawing/2014/main" id="{62250D19-31FB-B19F-40B6-9387074C050F}"/>
              </a:ext>
            </a:extLst>
          </p:cNvPr>
          <p:cNvSpPr>
            <a:spLocks noGrp="1"/>
          </p:cNvSpPr>
          <p:nvPr>
            <p:ph idx="1"/>
          </p:nvPr>
        </p:nvSpPr>
        <p:spPr>
          <a:xfrm>
            <a:off x="4810259" y="649480"/>
            <a:ext cx="6555347" cy="5546047"/>
          </a:xfrm>
        </p:spPr>
        <p:txBody>
          <a:bodyPr anchor="ctr">
            <a:normAutofit/>
          </a:bodyPr>
          <a:lstStyle/>
          <a:p>
            <a:pPr marL="0" indent="0">
              <a:buNone/>
            </a:pPr>
            <a:r>
              <a:rPr lang="sv-SE" sz="2000" dirty="0"/>
              <a:t>Klimat – ej samma sak som väder: väder är symptom på klimat </a:t>
            </a:r>
          </a:p>
          <a:p>
            <a:pPr marL="0" indent="0">
              <a:buNone/>
            </a:pPr>
            <a:r>
              <a:rPr lang="sv-SE" sz="2000" dirty="0"/>
              <a:t>Genom att studera vädret över tid går det att dra slutsatser om klimatet </a:t>
            </a:r>
          </a:p>
          <a:p>
            <a:pPr marL="0" indent="0">
              <a:buNone/>
            </a:pPr>
            <a:r>
              <a:rPr lang="sv-SE" sz="2000" dirty="0"/>
              <a:t>Klimatzoner och </a:t>
            </a:r>
            <a:r>
              <a:rPr lang="sv-SE" sz="2000" dirty="0" err="1"/>
              <a:t>tipping</a:t>
            </a:r>
            <a:r>
              <a:rPr lang="sv-SE" sz="2000" dirty="0"/>
              <a:t> </a:t>
            </a:r>
            <a:r>
              <a:rPr lang="sv-SE" sz="2000" dirty="0" err="1"/>
              <a:t>points</a:t>
            </a:r>
            <a:r>
              <a:rPr lang="sv-SE" sz="2000" dirty="0"/>
              <a:t> – stormar, värmeböljor, smältande isar med mera – förlorar balans – blir värre </a:t>
            </a:r>
          </a:p>
          <a:p>
            <a:pPr marL="0" indent="0">
              <a:buNone/>
            </a:pPr>
            <a:endParaRPr lang="sv-SE" sz="2000" dirty="0"/>
          </a:p>
          <a:p>
            <a:pPr marL="0" indent="0">
              <a:buNone/>
            </a:pPr>
            <a:r>
              <a:rPr lang="sv-SE" sz="2000" dirty="0"/>
              <a:t>Klimat i ett lag – det som </a:t>
            </a:r>
            <a:r>
              <a:rPr lang="sv-SE" sz="2000" i="1" dirty="0"/>
              <a:t>styr</a:t>
            </a:r>
            <a:r>
              <a:rPr lang="sv-SE" sz="2000" dirty="0"/>
              <a:t> beteenden; under ytan: mående/relation/känslor/motiv  </a:t>
            </a:r>
          </a:p>
          <a:p>
            <a:pPr marL="0" indent="0">
              <a:buNone/>
            </a:pPr>
            <a:r>
              <a:rPr lang="sv-SE" sz="2000" dirty="0"/>
              <a:t>Studera beteenden/skeenden – förstå känslor/relationer/mående </a:t>
            </a:r>
          </a:p>
          <a:p>
            <a:pPr marL="0" indent="0">
              <a:buNone/>
            </a:pPr>
            <a:r>
              <a:rPr lang="sv-SE" sz="2000" dirty="0"/>
              <a:t>Olika lag och situationer – när går det överstyr? Bråk, hot, utvisningar. </a:t>
            </a:r>
          </a:p>
          <a:p>
            <a:pPr marL="0" indent="0">
              <a:buNone/>
            </a:pPr>
            <a:endParaRPr lang="sv-SE" sz="2000" dirty="0"/>
          </a:p>
          <a:p>
            <a:pPr marL="0" indent="0">
              <a:buNone/>
            </a:pPr>
            <a:r>
              <a:rPr lang="sv-SE" sz="2000" dirty="0"/>
              <a:t>Insatser i relation till klimatet! </a:t>
            </a:r>
          </a:p>
          <a:p>
            <a:pPr marL="0" indent="0">
              <a:buNone/>
            </a:pPr>
            <a:endParaRPr lang="sv-SE" sz="2000" dirty="0"/>
          </a:p>
        </p:txBody>
      </p:sp>
    </p:spTree>
    <p:extLst>
      <p:ext uri="{BB962C8B-B14F-4D97-AF65-F5344CB8AC3E}">
        <p14:creationId xmlns:p14="http://schemas.microsoft.com/office/powerpoint/2010/main" val="346408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9D47016-023F-44BD-981C-50E7A10A66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99D8D5E7-1625-0E63-F8AC-EA613D2E1E98}"/>
              </a:ext>
            </a:extLst>
          </p:cNvPr>
          <p:cNvSpPr>
            <a:spLocks noGrp="1"/>
          </p:cNvSpPr>
          <p:nvPr>
            <p:ph type="title"/>
          </p:nvPr>
        </p:nvSpPr>
        <p:spPr>
          <a:xfrm>
            <a:off x="630936" y="457200"/>
            <a:ext cx="4343400" cy="1929384"/>
          </a:xfrm>
        </p:spPr>
        <p:txBody>
          <a:bodyPr anchor="ctr">
            <a:normAutofit/>
          </a:bodyPr>
          <a:lstStyle/>
          <a:p>
            <a:r>
              <a:rPr lang="sv-SE" sz="4800" dirty="0"/>
              <a:t>En kampsport? </a:t>
            </a:r>
          </a:p>
        </p:txBody>
      </p:sp>
      <p:sp>
        <p:nvSpPr>
          <p:cNvPr id="12" name="sketchy line">
            <a:extLst>
              <a:ext uri="{FF2B5EF4-FFF2-40B4-BE49-F238E27FC236}">
                <a16:creationId xmlns:a16="http://schemas.microsoft.com/office/drawing/2014/main" id="{6D8B37B0-0682-433E-BC8D-498C04ABD9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471415" y="1412748"/>
            <a:ext cx="1554480" cy="18288"/>
          </a:xfrm>
          <a:custGeom>
            <a:avLst/>
            <a:gdLst>
              <a:gd name="connsiteX0" fmla="*/ 0 w 1554480"/>
              <a:gd name="connsiteY0" fmla="*/ 0 h 18288"/>
              <a:gd name="connsiteX1" fmla="*/ 549250 w 1554480"/>
              <a:gd name="connsiteY1" fmla="*/ 0 h 18288"/>
              <a:gd name="connsiteX2" fmla="*/ 1082954 w 1554480"/>
              <a:gd name="connsiteY2" fmla="*/ 0 h 18288"/>
              <a:gd name="connsiteX3" fmla="*/ 1554480 w 1554480"/>
              <a:gd name="connsiteY3" fmla="*/ 0 h 18288"/>
              <a:gd name="connsiteX4" fmla="*/ 1554480 w 1554480"/>
              <a:gd name="connsiteY4" fmla="*/ 18288 h 18288"/>
              <a:gd name="connsiteX5" fmla="*/ 1067410 w 1554480"/>
              <a:gd name="connsiteY5" fmla="*/ 18288 h 18288"/>
              <a:gd name="connsiteX6" fmla="*/ 549250 w 1554480"/>
              <a:gd name="connsiteY6" fmla="*/ 18288 h 18288"/>
              <a:gd name="connsiteX7" fmla="*/ 0 w 1554480"/>
              <a:gd name="connsiteY7" fmla="*/ 18288 h 18288"/>
              <a:gd name="connsiteX8" fmla="*/ 0 w 1554480"/>
              <a:gd name="connsiteY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54480" h="18288" fill="none" extrusionOk="0">
                <a:moveTo>
                  <a:pt x="0" y="0"/>
                </a:moveTo>
                <a:cubicBezTo>
                  <a:pt x="114141" y="-19864"/>
                  <a:pt x="345055" y="-1657"/>
                  <a:pt x="549250" y="0"/>
                </a:cubicBezTo>
                <a:cubicBezTo>
                  <a:pt x="753445" y="1657"/>
                  <a:pt x="862292" y="-5674"/>
                  <a:pt x="1082954" y="0"/>
                </a:cubicBezTo>
                <a:cubicBezTo>
                  <a:pt x="1303616" y="5674"/>
                  <a:pt x="1363530" y="4537"/>
                  <a:pt x="1554480" y="0"/>
                </a:cubicBezTo>
                <a:cubicBezTo>
                  <a:pt x="1554963" y="7176"/>
                  <a:pt x="1553909" y="13682"/>
                  <a:pt x="1554480" y="18288"/>
                </a:cubicBezTo>
                <a:cubicBezTo>
                  <a:pt x="1338847" y="6127"/>
                  <a:pt x="1215066" y="37851"/>
                  <a:pt x="1067410" y="18288"/>
                </a:cubicBezTo>
                <a:cubicBezTo>
                  <a:pt x="919754" y="-1275"/>
                  <a:pt x="800465" y="3080"/>
                  <a:pt x="549250" y="18288"/>
                </a:cubicBezTo>
                <a:cubicBezTo>
                  <a:pt x="298035" y="33496"/>
                  <a:pt x="158868" y="22769"/>
                  <a:pt x="0" y="18288"/>
                </a:cubicBezTo>
                <a:cubicBezTo>
                  <a:pt x="-655" y="13237"/>
                  <a:pt x="709" y="4645"/>
                  <a:pt x="0" y="0"/>
                </a:cubicBezTo>
                <a:close/>
              </a:path>
              <a:path w="1554480" h="18288" stroke="0" extrusionOk="0">
                <a:moveTo>
                  <a:pt x="0" y="0"/>
                </a:moveTo>
                <a:cubicBezTo>
                  <a:pt x="249941" y="-58"/>
                  <a:pt x="367334" y="23448"/>
                  <a:pt x="502615" y="0"/>
                </a:cubicBezTo>
                <a:cubicBezTo>
                  <a:pt x="637897" y="-23448"/>
                  <a:pt x="813653" y="-20418"/>
                  <a:pt x="974141" y="0"/>
                </a:cubicBezTo>
                <a:cubicBezTo>
                  <a:pt x="1134629" y="20418"/>
                  <a:pt x="1268772" y="6288"/>
                  <a:pt x="1554480" y="0"/>
                </a:cubicBezTo>
                <a:cubicBezTo>
                  <a:pt x="1554917" y="7222"/>
                  <a:pt x="1555359" y="13299"/>
                  <a:pt x="1554480" y="18288"/>
                </a:cubicBezTo>
                <a:cubicBezTo>
                  <a:pt x="1336087" y="12172"/>
                  <a:pt x="1310024" y="19759"/>
                  <a:pt x="1067410" y="18288"/>
                </a:cubicBezTo>
                <a:cubicBezTo>
                  <a:pt x="824796" y="16818"/>
                  <a:pt x="787902" y="34647"/>
                  <a:pt x="518160" y="18288"/>
                </a:cubicBezTo>
                <a:cubicBezTo>
                  <a:pt x="248418" y="1930"/>
                  <a:pt x="133160" y="9205"/>
                  <a:pt x="0" y="18288"/>
                </a:cubicBezTo>
                <a:cubicBezTo>
                  <a:pt x="-643" y="9451"/>
                  <a:pt x="-340" y="7114"/>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tshållare för innehåll 2">
            <a:extLst>
              <a:ext uri="{FF2B5EF4-FFF2-40B4-BE49-F238E27FC236}">
                <a16:creationId xmlns:a16="http://schemas.microsoft.com/office/drawing/2014/main" id="{FAA36509-F98F-586C-4935-88657AE3AB46}"/>
              </a:ext>
            </a:extLst>
          </p:cNvPr>
          <p:cNvSpPr>
            <a:spLocks noGrp="1"/>
          </p:cNvSpPr>
          <p:nvPr>
            <p:ph idx="1"/>
          </p:nvPr>
        </p:nvSpPr>
        <p:spPr>
          <a:xfrm>
            <a:off x="5541263" y="457200"/>
            <a:ext cx="6007608" cy="1929384"/>
          </a:xfrm>
        </p:spPr>
        <p:txBody>
          <a:bodyPr anchor="ctr">
            <a:normAutofit/>
          </a:bodyPr>
          <a:lstStyle/>
          <a:p>
            <a:pPr marL="0" indent="0">
              <a:buNone/>
            </a:pPr>
            <a:r>
              <a:rPr lang="sv-SE" sz="2200"/>
              <a:t>Delade meningar om slagsmål i hockey: </a:t>
            </a:r>
          </a:p>
          <a:p>
            <a:pPr marL="0" indent="0">
              <a:buNone/>
            </a:pPr>
            <a:r>
              <a:rPr lang="sv-SE" sz="2200"/>
              <a:t>”Fyller en funktion”</a:t>
            </a:r>
          </a:p>
        </p:txBody>
      </p:sp>
    </p:spTree>
    <p:extLst>
      <p:ext uri="{BB962C8B-B14F-4D97-AF65-F5344CB8AC3E}">
        <p14:creationId xmlns:p14="http://schemas.microsoft.com/office/powerpoint/2010/main" val="2699247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01DF7AE-94E7-1496-8211-9472A4FE9BC1}"/>
              </a:ext>
            </a:extLst>
          </p:cNvPr>
          <p:cNvSpPr>
            <a:spLocks noGrp="1"/>
          </p:cNvSpPr>
          <p:nvPr>
            <p:ph type="title"/>
          </p:nvPr>
        </p:nvSpPr>
        <p:spPr/>
        <p:txBody>
          <a:bodyPr/>
          <a:lstStyle/>
          <a:p>
            <a:r>
              <a:rPr lang="sv-SE" dirty="0"/>
              <a:t>Prata med varandra om våldet inom hockeyn </a:t>
            </a:r>
          </a:p>
        </p:txBody>
      </p:sp>
      <p:sp>
        <p:nvSpPr>
          <p:cNvPr id="3" name="Platshållare för innehåll 2">
            <a:extLst>
              <a:ext uri="{FF2B5EF4-FFF2-40B4-BE49-F238E27FC236}">
                <a16:creationId xmlns:a16="http://schemas.microsoft.com/office/drawing/2014/main" id="{3E652742-A074-06D6-167A-2C825828A5EA}"/>
              </a:ext>
            </a:extLst>
          </p:cNvPr>
          <p:cNvSpPr>
            <a:spLocks noGrp="1"/>
          </p:cNvSpPr>
          <p:nvPr>
            <p:ph idx="1"/>
          </p:nvPr>
        </p:nvSpPr>
        <p:spPr/>
        <p:txBody>
          <a:bodyPr/>
          <a:lstStyle/>
          <a:p>
            <a:pPr marL="0" indent="0">
              <a:buNone/>
            </a:pPr>
            <a:r>
              <a:rPr lang="sv-SE" dirty="0"/>
              <a:t>Fyller det en funktion? </a:t>
            </a:r>
          </a:p>
          <a:p>
            <a:pPr marL="0" indent="0">
              <a:buNone/>
            </a:pPr>
            <a:endParaRPr lang="sv-SE" dirty="0"/>
          </a:p>
          <a:p>
            <a:pPr marL="0" indent="0">
              <a:buNone/>
            </a:pPr>
            <a:r>
              <a:rPr lang="sv-SE" dirty="0"/>
              <a:t>Vad får det för konsekvenser? </a:t>
            </a:r>
          </a:p>
          <a:p>
            <a:pPr marL="0" indent="0">
              <a:buNone/>
            </a:pPr>
            <a:endParaRPr lang="sv-SE" dirty="0"/>
          </a:p>
          <a:p>
            <a:pPr marL="0" indent="0">
              <a:buNone/>
            </a:pPr>
            <a:r>
              <a:rPr lang="sv-SE" dirty="0"/>
              <a:t>Ingår det i era utbildningar på samma sätt som inom kampsport? </a:t>
            </a:r>
          </a:p>
        </p:txBody>
      </p:sp>
    </p:spTree>
    <p:extLst>
      <p:ext uri="{BB962C8B-B14F-4D97-AF65-F5344CB8AC3E}">
        <p14:creationId xmlns:p14="http://schemas.microsoft.com/office/powerpoint/2010/main" val="2432258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AA72BD9-2C5A-4EDC-931F-5AA08EACA0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DD3981AC-7B61-4947-BCF3-F7AA7FA38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9756601" cy="6858000"/>
          </a:xfrm>
          <a:prstGeom prst="rect">
            <a:avLst/>
          </a:prstGeom>
          <a:gradFill>
            <a:gsLst>
              <a:gs pos="58000">
                <a:schemeClr val="tx1"/>
              </a:gs>
              <a:gs pos="35000">
                <a:schemeClr val="tx1">
                  <a:alpha val="78000"/>
                </a:schemeClr>
              </a:gs>
              <a:gs pos="19000">
                <a:schemeClr val="tx1">
                  <a:alpha val="38000"/>
                </a:schemeClr>
              </a:gs>
              <a:gs pos="0">
                <a:schemeClr val="tx1">
                  <a:alpha val="0"/>
                </a:schemeClr>
              </a:gs>
              <a:gs pos="100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4056B99F-BAE4-F674-782F-D34AB56EAD43}"/>
              </a:ext>
            </a:extLst>
          </p:cNvPr>
          <p:cNvSpPr>
            <a:spLocks noGrp="1"/>
          </p:cNvSpPr>
          <p:nvPr>
            <p:ph type="title"/>
          </p:nvPr>
        </p:nvSpPr>
        <p:spPr>
          <a:xfrm>
            <a:off x="371094" y="1161288"/>
            <a:ext cx="3438144" cy="1124712"/>
          </a:xfrm>
        </p:spPr>
        <p:txBody>
          <a:bodyPr anchor="b">
            <a:normAutofit/>
          </a:bodyPr>
          <a:lstStyle/>
          <a:p>
            <a:r>
              <a:rPr lang="sv-SE" sz="2800" dirty="0">
                <a:solidFill>
                  <a:schemeClr val="bg1"/>
                </a:solidFill>
              </a:rPr>
              <a:t>Recept på framgång? </a:t>
            </a:r>
          </a:p>
        </p:txBody>
      </p:sp>
      <p:sp>
        <p:nvSpPr>
          <p:cNvPr id="15" name="Rectangle 14">
            <a:extLst>
              <a:ext uri="{FF2B5EF4-FFF2-40B4-BE49-F238E27FC236}">
                <a16:creationId xmlns:a16="http://schemas.microsoft.com/office/drawing/2014/main" id="{55D4142C-5077-457F-A6AD-3FECFDB396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62559" y="605790"/>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7" name="Rectangle 16">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244" y="2443480"/>
            <a:ext cx="3300984" cy="9144"/>
          </a:xfrm>
          <a:prstGeom prst="rect">
            <a:avLst/>
          </a:prstGeom>
          <a:solidFill>
            <a:schemeClr val="tx1"/>
          </a:solidFill>
          <a:ln w="3175">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Content Placeholder 7">
            <a:extLst>
              <a:ext uri="{FF2B5EF4-FFF2-40B4-BE49-F238E27FC236}">
                <a16:creationId xmlns:a16="http://schemas.microsoft.com/office/drawing/2014/main" id="{E4C1FB2D-E3F0-000C-F4BD-63E7426E59D9}"/>
              </a:ext>
            </a:extLst>
          </p:cNvPr>
          <p:cNvSpPr>
            <a:spLocks noGrp="1"/>
          </p:cNvSpPr>
          <p:nvPr>
            <p:ph idx="1"/>
          </p:nvPr>
        </p:nvSpPr>
        <p:spPr>
          <a:xfrm>
            <a:off x="371094" y="2718054"/>
            <a:ext cx="3438906" cy="3207258"/>
          </a:xfrm>
        </p:spPr>
        <p:txBody>
          <a:bodyPr anchor="t">
            <a:normAutofit lnSpcReduction="10000"/>
          </a:bodyPr>
          <a:lstStyle/>
          <a:p>
            <a:pPr marL="0" indent="0">
              <a:buNone/>
            </a:pPr>
            <a:r>
              <a:rPr lang="en-US" sz="1700" dirty="0" err="1">
                <a:solidFill>
                  <a:schemeClr val="bg1"/>
                </a:solidFill>
              </a:rPr>
              <a:t>Träning</a:t>
            </a:r>
            <a:r>
              <a:rPr lang="en-US" sz="1700" dirty="0">
                <a:solidFill>
                  <a:schemeClr val="bg1"/>
                </a:solidFill>
              </a:rPr>
              <a:t> </a:t>
            </a:r>
          </a:p>
          <a:p>
            <a:pPr marL="0" indent="0">
              <a:buNone/>
            </a:pPr>
            <a:endParaRPr lang="en-US" sz="1700" dirty="0">
              <a:solidFill>
                <a:schemeClr val="bg1"/>
              </a:solidFill>
            </a:endParaRPr>
          </a:p>
          <a:p>
            <a:pPr marL="0" indent="0">
              <a:buNone/>
            </a:pPr>
            <a:r>
              <a:rPr lang="en-US" sz="1700" dirty="0" err="1">
                <a:solidFill>
                  <a:schemeClr val="bg1"/>
                </a:solidFill>
              </a:rPr>
              <a:t>Familj</a:t>
            </a:r>
            <a:r>
              <a:rPr lang="en-US" sz="1700" dirty="0">
                <a:solidFill>
                  <a:schemeClr val="bg1"/>
                </a:solidFill>
              </a:rPr>
              <a:t> </a:t>
            </a:r>
          </a:p>
          <a:p>
            <a:pPr marL="0" indent="0">
              <a:buNone/>
            </a:pPr>
            <a:endParaRPr lang="en-US" sz="1700" dirty="0">
              <a:solidFill>
                <a:schemeClr val="bg1"/>
              </a:solidFill>
            </a:endParaRPr>
          </a:p>
          <a:p>
            <a:pPr marL="0" indent="0">
              <a:buNone/>
            </a:pPr>
            <a:r>
              <a:rPr lang="en-US" sz="1700" dirty="0" err="1">
                <a:solidFill>
                  <a:schemeClr val="bg1"/>
                </a:solidFill>
              </a:rPr>
              <a:t>Integritet</a:t>
            </a:r>
            <a:r>
              <a:rPr lang="en-US" sz="1700" dirty="0">
                <a:solidFill>
                  <a:schemeClr val="bg1"/>
                </a:solidFill>
              </a:rPr>
              <a:t> </a:t>
            </a:r>
          </a:p>
          <a:p>
            <a:pPr marL="0" indent="0">
              <a:buNone/>
            </a:pPr>
            <a:endParaRPr lang="en-US" sz="1700" dirty="0">
              <a:solidFill>
                <a:schemeClr val="bg1"/>
              </a:solidFill>
            </a:endParaRPr>
          </a:p>
          <a:p>
            <a:pPr marL="0" indent="0">
              <a:buNone/>
            </a:pPr>
            <a:r>
              <a:rPr lang="en-US" sz="1700" dirty="0" err="1">
                <a:solidFill>
                  <a:schemeClr val="bg1"/>
                </a:solidFill>
              </a:rPr>
              <a:t>Vänner</a:t>
            </a:r>
            <a:r>
              <a:rPr lang="en-US" sz="1700" dirty="0">
                <a:solidFill>
                  <a:schemeClr val="bg1"/>
                </a:solidFill>
              </a:rPr>
              <a:t> </a:t>
            </a:r>
          </a:p>
          <a:p>
            <a:pPr marL="0" indent="0">
              <a:buNone/>
            </a:pPr>
            <a:endParaRPr lang="en-US" sz="1700" dirty="0">
              <a:solidFill>
                <a:schemeClr val="bg1"/>
              </a:solidFill>
            </a:endParaRPr>
          </a:p>
          <a:p>
            <a:pPr marL="0" indent="0">
              <a:buNone/>
            </a:pPr>
            <a:r>
              <a:rPr lang="en-US" sz="1700" dirty="0">
                <a:solidFill>
                  <a:schemeClr val="bg1"/>
                </a:solidFill>
              </a:rPr>
              <a:t>Kultur </a:t>
            </a:r>
          </a:p>
        </p:txBody>
      </p:sp>
    </p:spTree>
    <p:extLst>
      <p:ext uri="{BB962C8B-B14F-4D97-AF65-F5344CB8AC3E}">
        <p14:creationId xmlns:p14="http://schemas.microsoft.com/office/powerpoint/2010/main" val="507279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6" name="textruta 5">
            <a:extLst>
              <a:ext uri="{FF2B5EF4-FFF2-40B4-BE49-F238E27FC236}">
                <a16:creationId xmlns:a16="http://schemas.microsoft.com/office/drawing/2014/main" id="{9FBAF333-B41A-50D4-4169-EF71F8156295}"/>
              </a:ext>
            </a:extLst>
          </p:cNvPr>
          <p:cNvSpPr txBox="1"/>
          <p:nvPr/>
        </p:nvSpPr>
        <p:spPr>
          <a:xfrm>
            <a:off x="489897" y="310122"/>
            <a:ext cx="3822491" cy="4893647"/>
          </a:xfrm>
          <a:prstGeom prst="rect">
            <a:avLst/>
          </a:prstGeom>
          <a:noFill/>
        </p:spPr>
        <p:txBody>
          <a:bodyPr wrap="square">
            <a:spAutoFit/>
          </a:bodyPr>
          <a:lstStyle/>
          <a:p>
            <a:r>
              <a:rPr lang="sv-SE" sz="2400" dirty="0"/>
              <a:t>”AIK är den enda klubb som jag har spelat för. Jag började i knatteskolan när jag var sex år och det känns bra att bara har spelat för AIK. Det är klart att jag tycker om AIK väldigt mycket. Det är här jag har spelat hela tiden, så det är AIK som gäller. Att få dra på sig AIK:s A-lagströja är drömmen.”</a:t>
            </a:r>
            <a:r>
              <a:rPr lang="sv-SE" sz="2400" dirty="0">
                <a:solidFill>
                  <a:srgbClr val="FF0000"/>
                </a:solidFill>
              </a:rPr>
              <a:t> </a:t>
            </a:r>
            <a:r>
              <a:rPr lang="sv-SE" sz="2400" dirty="0"/>
              <a:t>-Alexander Isak</a:t>
            </a:r>
          </a:p>
          <a:p>
            <a:endParaRPr lang="sv-SE" sz="2400" dirty="0">
              <a:solidFill>
                <a:schemeClr val="bg1"/>
              </a:solidFill>
            </a:endParaRPr>
          </a:p>
        </p:txBody>
      </p:sp>
    </p:spTree>
    <p:extLst>
      <p:ext uri="{BB962C8B-B14F-4D97-AF65-F5344CB8AC3E}">
        <p14:creationId xmlns:p14="http://schemas.microsoft.com/office/powerpoint/2010/main" val="3058714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F0087D53-9295-4463-AAE4-D5C626046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EFF9A168-A188-6592-2A46-B9222A7A5908}"/>
              </a:ext>
            </a:extLst>
          </p:cNvPr>
          <p:cNvSpPr>
            <a:spLocks noGrp="1"/>
          </p:cNvSpPr>
          <p:nvPr>
            <p:ph type="title"/>
          </p:nvPr>
        </p:nvSpPr>
        <p:spPr>
          <a:xfrm>
            <a:off x="638881" y="4501453"/>
            <a:ext cx="10909640" cy="1065836"/>
          </a:xfrm>
        </p:spPr>
        <p:txBody>
          <a:bodyPr vert="horz" lIns="91440" tIns="45720" rIns="91440" bIns="45720" rtlCol="0" anchor="ctr">
            <a:normAutofit/>
          </a:bodyPr>
          <a:lstStyle/>
          <a:p>
            <a:pPr algn="ctr"/>
            <a:r>
              <a:rPr lang="en-US" sz="4600"/>
              <a:t>Vem är största förebilden – mest </a:t>
            </a:r>
            <a:r>
              <a:rPr lang="en-US" sz="4600" i="1"/>
              <a:t>influencer</a:t>
            </a:r>
            <a:r>
              <a:rPr lang="en-US" sz="4600"/>
              <a:t>? </a:t>
            </a:r>
          </a:p>
        </p:txBody>
      </p:sp>
      <p:sp>
        <p:nvSpPr>
          <p:cNvPr id="20" name="sketch line">
            <a:extLst>
              <a:ext uri="{FF2B5EF4-FFF2-40B4-BE49-F238E27FC236}">
                <a16:creationId xmlns:a16="http://schemas.microsoft.com/office/drawing/2014/main" id="{D6A9C53F-5F90-40A5-8C85-5412D39C8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50080" y="5594358"/>
            <a:ext cx="3291840" cy="18288"/>
          </a:xfrm>
          <a:custGeom>
            <a:avLst/>
            <a:gdLst>
              <a:gd name="connsiteX0" fmla="*/ 0 w 3291840"/>
              <a:gd name="connsiteY0" fmla="*/ 0 h 18288"/>
              <a:gd name="connsiteX1" fmla="*/ 658368 w 3291840"/>
              <a:gd name="connsiteY1" fmla="*/ 0 h 18288"/>
              <a:gd name="connsiteX2" fmla="*/ 1283818 w 3291840"/>
              <a:gd name="connsiteY2" fmla="*/ 0 h 18288"/>
              <a:gd name="connsiteX3" fmla="*/ 1909267 w 3291840"/>
              <a:gd name="connsiteY3" fmla="*/ 0 h 18288"/>
              <a:gd name="connsiteX4" fmla="*/ 2633472 w 3291840"/>
              <a:gd name="connsiteY4" fmla="*/ 0 h 18288"/>
              <a:gd name="connsiteX5" fmla="*/ 3291840 w 3291840"/>
              <a:gd name="connsiteY5" fmla="*/ 0 h 18288"/>
              <a:gd name="connsiteX6" fmla="*/ 3291840 w 3291840"/>
              <a:gd name="connsiteY6" fmla="*/ 18288 h 18288"/>
              <a:gd name="connsiteX7" fmla="*/ 2633472 w 3291840"/>
              <a:gd name="connsiteY7" fmla="*/ 18288 h 18288"/>
              <a:gd name="connsiteX8" fmla="*/ 2073859 w 3291840"/>
              <a:gd name="connsiteY8" fmla="*/ 18288 h 18288"/>
              <a:gd name="connsiteX9" fmla="*/ 1448410 w 3291840"/>
              <a:gd name="connsiteY9" fmla="*/ 18288 h 18288"/>
              <a:gd name="connsiteX10" fmla="*/ 822960 w 3291840"/>
              <a:gd name="connsiteY10" fmla="*/ 18288 h 18288"/>
              <a:gd name="connsiteX11" fmla="*/ 0 w 3291840"/>
              <a:gd name="connsiteY11" fmla="*/ 18288 h 18288"/>
              <a:gd name="connsiteX12" fmla="*/ 0 w 329184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91840" h="18288" fill="none" extrusionOk="0">
                <a:moveTo>
                  <a:pt x="0" y="0"/>
                </a:moveTo>
                <a:cubicBezTo>
                  <a:pt x="173077" y="-20031"/>
                  <a:pt x="443104" y="6424"/>
                  <a:pt x="658368" y="0"/>
                </a:cubicBezTo>
                <a:cubicBezTo>
                  <a:pt x="873632" y="-6424"/>
                  <a:pt x="1034028" y="11764"/>
                  <a:pt x="1283818" y="0"/>
                </a:cubicBezTo>
                <a:cubicBezTo>
                  <a:pt x="1533608" y="-11764"/>
                  <a:pt x="1691227" y="-30112"/>
                  <a:pt x="1909267" y="0"/>
                </a:cubicBezTo>
                <a:cubicBezTo>
                  <a:pt x="2127307" y="30112"/>
                  <a:pt x="2272465" y="-18735"/>
                  <a:pt x="2633472" y="0"/>
                </a:cubicBezTo>
                <a:cubicBezTo>
                  <a:pt x="2994479" y="18735"/>
                  <a:pt x="3023324" y="-32030"/>
                  <a:pt x="3291840" y="0"/>
                </a:cubicBezTo>
                <a:cubicBezTo>
                  <a:pt x="3291406" y="7551"/>
                  <a:pt x="3291373" y="9822"/>
                  <a:pt x="3291840" y="18288"/>
                </a:cubicBezTo>
                <a:cubicBezTo>
                  <a:pt x="3048445" y="38989"/>
                  <a:pt x="2846548" y="-14400"/>
                  <a:pt x="2633472" y="18288"/>
                </a:cubicBezTo>
                <a:cubicBezTo>
                  <a:pt x="2420396" y="50976"/>
                  <a:pt x="2304099" y="6336"/>
                  <a:pt x="2073859" y="18288"/>
                </a:cubicBezTo>
                <a:cubicBezTo>
                  <a:pt x="1843619" y="30240"/>
                  <a:pt x="1706926" y="10778"/>
                  <a:pt x="1448410" y="18288"/>
                </a:cubicBezTo>
                <a:cubicBezTo>
                  <a:pt x="1189894" y="25798"/>
                  <a:pt x="1002278" y="8992"/>
                  <a:pt x="822960" y="18288"/>
                </a:cubicBezTo>
                <a:cubicBezTo>
                  <a:pt x="643642" y="27585"/>
                  <a:pt x="307039" y="38051"/>
                  <a:pt x="0" y="18288"/>
                </a:cubicBezTo>
                <a:cubicBezTo>
                  <a:pt x="60" y="11696"/>
                  <a:pt x="66" y="3758"/>
                  <a:pt x="0" y="0"/>
                </a:cubicBezTo>
                <a:close/>
              </a:path>
              <a:path w="3291840" h="18288" stroke="0" extrusionOk="0">
                <a:moveTo>
                  <a:pt x="0" y="0"/>
                </a:moveTo>
                <a:cubicBezTo>
                  <a:pt x="195850" y="28018"/>
                  <a:pt x="434891" y="17390"/>
                  <a:pt x="592531" y="0"/>
                </a:cubicBezTo>
                <a:cubicBezTo>
                  <a:pt x="750171" y="-17390"/>
                  <a:pt x="1018709" y="32200"/>
                  <a:pt x="1316736" y="0"/>
                </a:cubicBezTo>
                <a:cubicBezTo>
                  <a:pt x="1614763" y="-32200"/>
                  <a:pt x="1696480" y="-11367"/>
                  <a:pt x="1876349" y="0"/>
                </a:cubicBezTo>
                <a:cubicBezTo>
                  <a:pt x="2056218" y="11367"/>
                  <a:pt x="2193364" y="13433"/>
                  <a:pt x="2435962" y="0"/>
                </a:cubicBezTo>
                <a:cubicBezTo>
                  <a:pt x="2678560" y="-13433"/>
                  <a:pt x="3010901" y="-42367"/>
                  <a:pt x="3291840" y="0"/>
                </a:cubicBezTo>
                <a:cubicBezTo>
                  <a:pt x="3291758" y="4406"/>
                  <a:pt x="3291751" y="9982"/>
                  <a:pt x="3291840" y="18288"/>
                </a:cubicBezTo>
                <a:cubicBezTo>
                  <a:pt x="3108993" y="14228"/>
                  <a:pt x="2952658" y="46900"/>
                  <a:pt x="2666390" y="18288"/>
                </a:cubicBezTo>
                <a:cubicBezTo>
                  <a:pt x="2380122" y="-10324"/>
                  <a:pt x="2263855" y="41055"/>
                  <a:pt x="2040941" y="18288"/>
                </a:cubicBezTo>
                <a:cubicBezTo>
                  <a:pt x="1818027" y="-4479"/>
                  <a:pt x="1675097" y="6509"/>
                  <a:pt x="1415491" y="18288"/>
                </a:cubicBezTo>
                <a:cubicBezTo>
                  <a:pt x="1155885" y="30068"/>
                  <a:pt x="852976" y="36210"/>
                  <a:pt x="691286" y="18288"/>
                </a:cubicBezTo>
                <a:cubicBezTo>
                  <a:pt x="529596" y="366"/>
                  <a:pt x="187183" y="13912"/>
                  <a:pt x="0" y="18288"/>
                </a:cubicBezTo>
                <a:cubicBezTo>
                  <a:pt x="189" y="14288"/>
                  <a:pt x="-703" y="374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Platshållare för innehåll 4">
            <a:extLst>
              <a:ext uri="{FF2B5EF4-FFF2-40B4-BE49-F238E27FC236}">
                <a16:creationId xmlns:a16="http://schemas.microsoft.com/office/drawing/2014/main" id="{8A5A4149-BB91-62DC-7BCE-B55D61CECAF7}"/>
              </a:ext>
            </a:extLst>
          </p:cNvPr>
          <p:cNvSpPr>
            <a:spLocks noGrp="1"/>
          </p:cNvSpPr>
          <p:nvPr>
            <p:ph idx="1"/>
          </p:nvPr>
        </p:nvSpPr>
        <p:spPr/>
        <p:txBody>
          <a:bodyPr/>
          <a:lstStyle/>
          <a:p>
            <a:pPr marL="0" indent="0" algn="ctr">
              <a:buNone/>
            </a:pPr>
            <a:r>
              <a:rPr lang="sv-SE" dirty="0"/>
              <a:t>Bianca Ingrosso vs. Carolina Klüft </a:t>
            </a:r>
          </a:p>
          <a:p>
            <a:endParaRPr lang="en-SE" dirty="0"/>
          </a:p>
        </p:txBody>
      </p:sp>
    </p:spTree>
    <p:extLst>
      <p:ext uri="{BB962C8B-B14F-4D97-AF65-F5344CB8AC3E}">
        <p14:creationId xmlns:p14="http://schemas.microsoft.com/office/powerpoint/2010/main" val="1944575933"/>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TotalTime>
  <Words>1246</Words>
  <Application>Microsoft Office PowerPoint</Application>
  <PresentationFormat>Bredbild</PresentationFormat>
  <Paragraphs>159</Paragraphs>
  <Slides>23</Slides>
  <Notes>1</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23</vt:i4>
      </vt:variant>
    </vt:vector>
  </HeadingPairs>
  <TitlesOfParts>
    <vt:vector size="28" baseType="lpstr">
      <vt:lpstr>Aptos</vt:lpstr>
      <vt:lpstr>Aptos Display</vt:lpstr>
      <vt:lpstr>Arial</vt:lpstr>
      <vt:lpstr>Calibri</vt:lpstr>
      <vt:lpstr>Office-tema</vt:lpstr>
      <vt:lpstr>Ett par ”klick” med Chatgpt </vt:lpstr>
      <vt:lpstr>PowerPoint-presentation</vt:lpstr>
      <vt:lpstr>  Fullständigt kaos i hatmötet Flera slagsmål direkt mellan USA–Kanada i Four Nations </vt:lpstr>
      <vt:lpstr>Förändra klimatet  På och utanför isen </vt:lpstr>
      <vt:lpstr>En kampsport? </vt:lpstr>
      <vt:lpstr>Prata med varandra om våldet inom hockeyn </vt:lpstr>
      <vt:lpstr>Recept på framgång? </vt:lpstr>
      <vt:lpstr>PowerPoint-presentation</vt:lpstr>
      <vt:lpstr>Vem är största förebilden – mest influencer? </vt:lpstr>
      <vt:lpstr>Samla er och samtala </vt:lpstr>
      <vt:lpstr>Ledare som förebilder </vt:lpstr>
      <vt:lpstr>(Aggressivt) normbrytande beteende </vt:lpstr>
      <vt:lpstr>Utan fantasi: ingen vision </vt:lpstr>
      <vt:lpstr>Går det att förändra ett klimat? </vt:lpstr>
      <vt:lpstr>Dålig statistik överlag för förändringsarbeten </vt:lpstr>
      <vt:lpstr>PowerPoint-presentation</vt:lpstr>
      <vt:lpstr>Fem faktorer att titta på? </vt:lpstr>
      <vt:lpstr>Definitioner av våld</vt:lpstr>
      <vt:lpstr>Artikel 19 </vt:lpstr>
      <vt:lpstr>PowerPoint-presentation</vt:lpstr>
      <vt:lpstr>Vad behöver tränaren? </vt:lpstr>
      <vt:lpstr>Vision: Mål: Handling: </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Love Swartz (RF-SISU Dalarna)</dc:creator>
  <cp:lastModifiedBy>Emelie Elfsberg (RF-SISU Dalarna)</cp:lastModifiedBy>
  <cp:revision>5</cp:revision>
  <dcterms:created xsi:type="dcterms:W3CDTF">2025-07-31T05:18:18Z</dcterms:created>
  <dcterms:modified xsi:type="dcterms:W3CDTF">2025-08-21T11:48:21Z</dcterms:modified>
</cp:coreProperties>
</file>