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58" r:id="rId4"/>
    <p:sldId id="263" r:id="rId5"/>
  </p:sldIdLst>
  <p:sldSz cx="12192000" cy="6858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Flex 70" panose="020B0604020202020204" charset="0"/>
      <p:regular r:id="rId11"/>
      <p:italic r:id="rId12"/>
    </p:embeddedFont>
    <p:embeddedFont>
      <p:font typeface="Flex Display 100 Black" panose="020B0604020202020204" charset="0"/>
      <p:bold r:id="rId13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t format, tabellrutnä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82742"/>
  </p:normalViewPr>
  <p:slideViewPr>
    <p:cSldViewPr snapToGrid="0" snapToObjects="1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8932E9-F667-45B0-B5F3-ACAFEDD8AD46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B157D4D2-59B7-44C3-84B8-B6B010136D4C}">
      <dgm:prSet phldrT="[Text]" custT="1"/>
      <dgm:spPr/>
      <dgm:t>
        <a:bodyPr/>
        <a:lstStyle/>
        <a:p>
          <a:r>
            <a:rPr lang="sv-SE" sz="1600" dirty="0"/>
            <a:t>Scenario 2</a:t>
          </a:r>
          <a:br>
            <a:rPr lang="sv-SE" sz="1600" dirty="0"/>
          </a:br>
          <a:br>
            <a:rPr lang="sv-SE" sz="1600" dirty="0"/>
          </a:br>
          <a:r>
            <a:rPr lang="sv-SE" sz="1600" dirty="0"/>
            <a:t>”splittring”</a:t>
          </a:r>
        </a:p>
      </dgm:t>
    </dgm:pt>
    <dgm:pt modelId="{E91D4EB0-5EAA-45DF-A693-8CA83D53A47E}" type="parTrans" cxnId="{FEF8E291-C173-4944-8C29-28D4DD4CC21C}">
      <dgm:prSet/>
      <dgm:spPr/>
      <dgm:t>
        <a:bodyPr/>
        <a:lstStyle/>
        <a:p>
          <a:endParaRPr lang="sv-SE" sz="1400"/>
        </a:p>
      </dgm:t>
    </dgm:pt>
    <dgm:pt modelId="{CA7771D0-8D6E-4929-9D6D-BA090F2D02A2}" type="sibTrans" cxnId="{FEF8E291-C173-4944-8C29-28D4DD4CC21C}">
      <dgm:prSet/>
      <dgm:spPr/>
      <dgm:t>
        <a:bodyPr/>
        <a:lstStyle/>
        <a:p>
          <a:endParaRPr lang="sv-SE" sz="1400"/>
        </a:p>
      </dgm:t>
    </dgm:pt>
    <dgm:pt modelId="{F82279B1-2BB3-44A2-A046-0F9C3E39E87C}">
      <dgm:prSet phldrT="[Text]" custT="1"/>
      <dgm:spPr/>
      <dgm:t>
        <a:bodyPr/>
        <a:lstStyle/>
        <a:p>
          <a:r>
            <a:rPr lang="sv-SE" sz="1600" dirty="0"/>
            <a:t>Scenario 3</a:t>
          </a:r>
          <a:br>
            <a:rPr lang="sv-SE" sz="1600" dirty="0"/>
          </a:br>
          <a:br>
            <a:rPr lang="sv-SE" sz="1600" dirty="0"/>
          </a:br>
          <a:r>
            <a:rPr lang="sv-SE" sz="1600" dirty="0"/>
            <a:t>”ideella nycklar”</a:t>
          </a:r>
        </a:p>
      </dgm:t>
    </dgm:pt>
    <dgm:pt modelId="{ADE6BABE-D23E-4E45-A2DC-6BCC81622DC0}" type="parTrans" cxnId="{F9860923-1016-4559-BA00-094D8B7ED637}">
      <dgm:prSet/>
      <dgm:spPr/>
      <dgm:t>
        <a:bodyPr/>
        <a:lstStyle/>
        <a:p>
          <a:endParaRPr lang="sv-SE" sz="1400"/>
        </a:p>
      </dgm:t>
    </dgm:pt>
    <dgm:pt modelId="{E7FFCABB-F194-4DE9-86F9-2AE87A484090}" type="sibTrans" cxnId="{F9860923-1016-4559-BA00-094D8B7ED637}">
      <dgm:prSet/>
      <dgm:spPr/>
      <dgm:t>
        <a:bodyPr/>
        <a:lstStyle/>
        <a:p>
          <a:endParaRPr lang="sv-SE" sz="1400"/>
        </a:p>
      </dgm:t>
    </dgm:pt>
    <dgm:pt modelId="{63D46D05-D041-48B3-8B12-681671D92890}">
      <dgm:prSet phldrT="[Text]" custT="1"/>
      <dgm:spPr/>
      <dgm:t>
        <a:bodyPr/>
        <a:lstStyle/>
        <a:p>
          <a:r>
            <a:rPr lang="sv-SE" sz="1600" dirty="0"/>
            <a:t>Scenario 1</a:t>
          </a:r>
          <a:br>
            <a:rPr lang="sv-SE" sz="1600" dirty="0"/>
          </a:br>
          <a:br>
            <a:rPr lang="sv-SE" sz="1600" dirty="0"/>
          </a:br>
          <a:r>
            <a:rPr lang="sv-SE" sz="1600" dirty="0"/>
            <a:t>”vi gör som förut”</a:t>
          </a:r>
        </a:p>
      </dgm:t>
    </dgm:pt>
    <dgm:pt modelId="{8625C6A0-9AD3-45BA-976D-9F05CEBB4367}" type="parTrans" cxnId="{EE4D6F67-D75F-483F-AFD7-3B338D8071B0}">
      <dgm:prSet/>
      <dgm:spPr/>
      <dgm:t>
        <a:bodyPr/>
        <a:lstStyle/>
        <a:p>
          <a:endParaRPr lang="sv-SE" sz="1400"/>
        </a:p>
      </dgm:t>
    </dgm:pt>
    <dgm:pt modelId="{28F97605-8D54-4ABD-AD1D-7C20173443E4}" type="sibTrans" cxnId="{EE4D6F67-D75F-483F-AFD7-3B338D8071B0}">
      <dgm:prSet/>
      <dgm:spPr/>
      <dgm:t>
        <a:bodyPr/>
        <a:lstStyle/>
        <a:p>
          <a:endParaRPr lang="sv-SE" sz="1400"/>
        </a:p>
      </dgm:t>
    </dgm:pt>
    <dgm:pt modelId="{D8C0FD12-4BE5-48F8-8874-C234423EFFC4}">
      <dgm:prSet phldrT="[Text]" custT="1"/>
      <dgm:spPr/>
      <dgm:t>
        <a:bodyPr/>
        <a:lstStyle/>
        <a:p>
          <a:r>
            <a:rPr lang="sv-SE" sz="1600" dirty="0"/>
            <a:t>Scenario 4</a:t>
          </a:r>
          <a:br>
            <a:rPr lang="sv-SE" sz="1600" dirty="0"/>
          </a:br>
          <a:br>
            <a:rPr lang="sv-SE" sz="1600" dirty="0"/>
          </a:br>
          <a:r>
            <a:rPr lang="sv-SE" sz="1600" dirty="0"/>
            <a:t>”ny idrott”</a:t>
          </a:r>
        </a:p>
      </dgm:t>
    </dgm:pt>
    <dgm:pt modelId="{05F94C2F-676D-4EA9-B1A1-ABD16B86D3B3}" type="parTrans" cxnId="{0C579560-307F-43F7-AAC4-7730D82BBB06}">
      <dgm:prSet/>
      <dgm:spPr/>
      <dgm:t>
        <a:bodyPr/>
        <a:lstStyle/>
        <a:p>
          <a:endParaRPr lang="sv-SE" sz="1400"/>
        </a:p>
      </dgm:t>
    </dgm:pt>
    <dgm:pt modelId="{FF02AAF5-361D-45C0-90C5-089F7382F8BC}" type="sibTrans" cxnId="{0C579560-307F-43F7-AAC4-7730D82BBB06}">
      <dgm:prSet/>
      <dgm:spPr/>
      <dgm:t>
        <a:bodyPr/>
        <a:lstStyle/>
        <a:p>
          <a:endParaRPr lang="sv-SE" sz="1400"/>
        </a:p>
      </dgm:t>
    </dgm:pt>
    <dgm:pt modelId="{1F20BA5D-8E7E-45A4-AF5D-BF77CF197C59}" type="pres">
      <dgm:prSet presAssocID="{A68932E9-F667-45B0-B5F3-ACAFEDD8AD46}" presName="matrix" presStyleCnt="0">
        <dgm:presLayoutVars>
          <dgm:chMax val="1"/>
          <dgm:dir/>
          <dgm:resizeHandles val="exact"/>
        </dgm:presLayoutVars>
      </dgm:prSet>
      <dgm:spPr/>
    </dgm:pt>
    <dgm:pt modelId="{0B01A546-8B58-402B-A3C2-73B1D2C83878}" type="pres">
      <dgm:prSet presAssocID="{A68932E9-F667-45B0-B5F3-ACAFEDD8AD46}" presName="diamond" presStyleLbl="bgShp" presStyleIdx="0" presStyleCnt="1"/>
      <dgm:spPr/>
    </dgm:pt>
    <dgm:pt modelId="{B60C44D9-202B-4721-B08B-DAD6490D8062}" type="pres">
      <dgm:prSet presAssocID="{A68932E9-F667-45B0-B5F3-ACAFEDD8AD46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EF0808E7-FBF7-4C1B-A4A7-CBB626F6D655}" type="pres">
      <dgm:prSet presAssocID="{A68932E9-F667-45B0-B5F3-ACAFEDD8AD46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3B72F4F7-7E2F-4FB6-BFEE-A1E6B60F6591}" type="pres">
      <dgm:prSet presAssocID="{A68932E9-F667-45B0-B5F3-ACAFEDD8AD46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CC81B42-0626-4A7F-8872-C458AB912E82}" type="pres">
      <dgm:prSet presAssocID="{A68932E9-F667-45B0-B5F3-ACAFEDD8AD46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752B40C-032B-4E01-A460-686545C3ED9F}" type="presOf" srcId="{A68932E9-F667-45B0-B5F3-ACAFEDD8AD46}" destId="{1F20BA5D-8E7E-45A4-AF5D-BF77CF197C59}" srcOrd="0" destOrd="0" presId="urn:microsoft.com/office/officeart/2005/8/layout/matrix3"/>
    <dgm:cxn modelId="{F9860923-1016-4559-BA00-094D8B7ED637}" srcId="{A68932E9-F667-45B0-B5F3-ACAFEDD8AD46}" destId="{F82279B1-2BB3-44A2-A046-0F9C3E39E87C}" srcOrd="1" destOrd="0" parTransId="{ADE6BABE-D23E-4E45-A2DC-6BCC81622DC0}" sibTransId="{E7FFCABB-F194-4DE9-86F9-2AE87A484090}"/>
    <dgm:cxn modelId="{0C579560-307F-43F7-AAC4-7730D82BBB06}" srcId="{A68932E9-F667-45B0-B5F3-ACAFEDD8AD46}" destId="{D8C0FD12-4BE5-48F8-8874-C234423EFFC4}" srcOrd="3" destOrd="0" parTransId="{05F94C2F-676D-4EA9-B1A1-ABD16B86D3B3}" sibTransId="{FF02AAF5-361D-45C0-90C5-089F7382F8BC}"/>
    <dgm:cxn modelId="{E53D4644-F8BD-4C25-B4EB-15BD8045405F}" type="presOf" srcId="{D8C0FD12-4BE5-48F8-8874-C234423EFFC4}" destId="{4CC81B42-0626-4A7F-8872-C458AB912E82}" srcOrd="0" destOrd="0" presId="urn:microsoft.com/office/officeart/2005/8/layout/matrix3"/>
    <dgm:cxn modelId="{EE4D6F67-D75F-483F-AFD7-3B338D8071B0}" srcId="{A68932E9-F667-45B0-B5F3-ACAFEDD8AD46}" destId="{63D46D05-D041-48B3-8B12-681671D92890}" srcOrd="2" destOrd="0" parTransId="{8625C6A0-9AD3-45BA-976D-9F05CEBB4367}" sibTransId="{28F97605-8D54-4ABD-AD1D-7C20173443E4}"/>
    <dgm:cxn modelId="{1E15364A-8D15-4583-9094-01B08EED761E}" type="presOf" srcId="{F82279B1-2BB3-44A2-A046-0F9C3E39E87C}" destId="{EF0808E7-FBF7-4C1B-A4A7-CBB626F6D655}" srcOrd="0" destOrd="0" presId="urn:microsoft.com/office/officeart/2005/8/layout/matrix3"/>
    <dgm:cxn modelId="{E2C1EE83-D2AB-4D9F-A059-9D09435C5F53}" type="presOf" srcId="{63D46D05-D041-48B3-8B12-681671D92890}" destId="{3B72F4F7-7E2F-4FB6-BFEE-A1E6B60F6591}" srcOrd="0" destOrd="0" presId="urn:microsoft.com/office/officeart/2005/8/layout/matrix3"/>
    <dgm:cxn modelId="{464AE98B-A2B8-4055-9454-7B3A51C20FF7}" type="presOf" srcId="{B157D4D2-59B7-44C3-84B8-B6B010136D4C}" destId="{B60C44D9-202B-4721-B08B-DAD6490D8062}" srcOrd="0" destOrd="0" presId="urn:microsoft.com/office/officeart/2005/8/layout/matrix3"/>
    <dgm:cxn modelId="{FEF8E291-C173-4944-8C29-28D4DD4CC21C}" srcId="{A68932E9-F667-45B0-B5F3-ACAFEDD8AD46}" destId="{B157D4D2-59B7-44C3-84B8-B6B010136D4C}" srcOrd="0" destOrd="0" parTransId="{E91D4EB0-5EAA-45DF-A693-8CA83D53A47E}" sibTransId="{CA7771D0-8D6E-4929-9D6D-BA090F2D02A2}"/>
    <dgm:cxn modelId="{A5997C39-FAA9-4383-AE95-8D45A2AD905B}" type="presParOf" srcId="{1F20BA5D-8E7E-45A4-AF5D-BF77CF197C59}" destId="{0B01A546-8B58-402B-A3C2-73B1D2C83878}" srcOrd="0" destOrd="0" presId="urn:microsoft.com/office/officeart/2005/8/layout/matrix3"/>
    <dgm:cxn modelId="{8BC14A92-CCB9-4357-A7A4-5B18B721FCF0}" type="presParOf" srcId="{1F20BA5D-8E7E-45A4-AF5D-BF77CF197C59}" destId="{B60C44D9-202B-4721-B08B-DAD6490D8062}" srcOrd="1" destOrd="0" presId="urn:microsoft.com/office/officeart/2005/8/layout/matrix3"/>
    <dgm:cxn modelId="{A07F4172-EAD5-402D-91FA-D5667309677D}" type="presParOf" srcId="{1F20BA5D-8E7E-45A4-AF5D-BF77CF197C59}" destId="{EF0808E7-FBF7-4C1B-A4A7-CBB626F6D655}" srcOrd="2" destOrd="0" presId="urn:microsoft.com/office/officeart/2005/8/layout/matrix3"/>
    <dgm:cxn modelId="{165988CD-6A6C-4947-A342-A3C4DD4447BC}" type="presParOf" srcId="{1F20BA5D-8E7E-45A4-AF5D-BF77CF197C59}" destId="{3B72F4F7-7E2F-4FB6-BFEE-A1E6B60F6591}" srcOrd="3" destOrd="0" presId="urn:microsoft.com/office/officeart/2005/8/layout/matrix3"/>
    <dgm:cxn modelId="{B6DE27C3-04E8-4928-8790-FF4A3420AB35}" type="presParOf" srcId="{1F20BA5D-8E7E-45A4-AF5D-BF77CF197C59}" destId="{4CC81B42-0626-4A7F-8872-C458AB912E82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01A546-8B58-402B-A3C2-73B1D2C83878}">
      <dsp:nvSpPr>
        <dsp:cNvPr id="0" name=""/>
        <dsp:cNvSpPr/>
      </dsp:nvSpPr>
      <dsp:spPr>
        <a:xfrm>
          <a:off x="1672778" y="0"/>
          <a:ext cx="3365962" cy="3365962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C44D9-202B-4721-B08B-DAD6490D8062}">
      <dsp:nvSpPr>
        <dsp:cNvPr id="0" name=""/>
        <dsp:cNvSpPr/>
      </dsp:nvSpPr>
      <dsp:spPr>
        <a:xfrm>
          <a:off x="1992544" y="319766"/>
          <a:ext cx="1312725" cy="1312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Scenario 2</a:t>
          </a:r>
          <a:br>
            <a:rPr lang="sv-SE" sz="1600" kern="1200" dirty="0"/>
          </a:br>
          <a:br>
            <a:rPr lang="sv-SE" sz="1600" kern="1200" dirty="0"/>
          </a:br>
          <a:r>
            <a:rPr lang="sv-SE" sz="1600" kern="1200" dirty="0"/>
            <a:t>”splittring”</a:t>
          </a:r>
        </a:p>
      </dsp:txBody>
      <dsp:txXfrm>
        <a:off x="2056626" y="383848"/>
        <a:ext cx="1184561" cy="1184561"/>
      </dsp:txXfrm>
    </dsp:sp>
    <dsp:sp modelId="{EF0808E7-FBF7-4C1B-A4A7-CBB626F6D655}">
      <dsp:nvSpPr>
        <dsp:cNvPr id="0" name=""/>
        <dsp:cNvSpPr/>
      </dsp:nvSpPr>
      <dsp:spPr>
        <a:xfrm>
          <a:off x="3406248" y="319766"/>
          <a:ext cx="1312725" cy="1312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Scenario 3</a:t>
          </a:r>
          <a:br>
            <a:rPr lang="sv-SE" sz="1600" kern="1200" dirty="0"/>
          </a:br>
          <a:br>
            <a:rPr lang="sv-SE" sz="1600" kern="1200" dirty="0"/>
          </a:br>
          <a:r>
            <a:rPr lang="sv-SE" sz="1600" kern="1200" dirty="0"/>
            <a:t>”ideella nycklar”</a:t>
          </a:r>
        </a:p>
      </dsp:txBody>
      <dsp:txXfrm>
        <a:off x="3470330" y="383848"/>
        <a:ext cx="1184561" cy="1184561"/>
      </dsp:txXfrm>
    </dsp:sp>
    <dsp:sp modelId="{3B72F4F7-7E2F-4FB6-BFEE-A1E6B60F6591}">
      <dsp:nvSpPr>
        <dsp:cNvPr id="0" name=""/>
        <dsp:cNvSpPr/>
      </dsp:nvSpPr>
      <dsp:spPr>
        <a:xfrm>
          <a:off x="1992544" y="1733470"/>
          <a:ext cx="1312725" cy="1312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Scenario 1</a:t>
          </a:r>
          <a:br>
            <a:rPr lang="sv-SE" sz="1600" kern="1200" dirty="0"/>
          </a:br>
          <a:br>
            <a:rPr lang="sv-SE" sz="1600" kern="1200" dirty="0"/>
          </a:br>
          <a:r>
            <a:rPr lang="sv-SE" sz="1600" kern="1200" dirty="0"/>
            <a:t>”vi gör som förut”</a:t>
          </a:r>
        </a:p>
      </dsp:txBody>
      <dsp:txXfrm>
        <a:off x="2056626" y="1797552"/>
        <a:ext cx="1184561" cy="1184561"/>
      </dsp:txXfrm>
    </dsp:sp>
    <dsp:sp modelId="{4CC81B42-0626-4A7F-8872-C458AB912E82}">
      <dsp:nvSpPr>
        <dsp:cNvPr id="0" name=""/>
        <dsp:cNvSpPr/>
      </dsp:nvSpPr>
      <dsp:spPr>
        <a:xfrm>
          <a:off x="3406248" y="1733470"/>
          <a:ext cx="1312725" cy="1312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600" kern="1200" dirty="0"/>
            <a:t>Scenario 4</a:t>
          </a:r>
          <a:br>
            <a:rPr lang="sv-SE" sz="1600" kern="1200" dirty="0"/>
          </a:br>
          <a:br>
            <a:rPr lang="sv-SE" sz="1600" kern="1200" dirty="0"/>
          </a:br>
          <a:r>
            <a:rPr lang="sv-SE" sz="1600" kern="1200" dirty="0"/>
            <a:t>”ny idrott”</a:t>
          </a:r>
        </a:p>
      </dsp:txBody>
      <dsp:txXfrm>
        <a:off x="3470330" y="1797552"/>
        <a:ext cx="1184561" cy="1184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396994-99EB-1242-AEF0-7A57D5B0A9F1}" type="datetimeFigureOut">
              <a:rPr lang="sv-SE" smtClean="0"/>
              <a:t>2021-04-25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D22CC-A85D-B24E-8276-DE0B444409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90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ihandsfigur 19">
            <a:extLst>
              <a:ext uri="{FF2B5EF4-FFF2-40B4-BE49-F238E27FC236}">
                <a16:creationId xmlns:a16="http://schemas.microsoft.com/office/drawing/2014/main" id="{2F6DD7AC-9642-6F48-B894-6FCF79843240}"/>
              </a:ext>
            </a:extLst>
          </p:cNvPr>
          <p:cNvSpPr/>
          <p:nvPr userDrawn="1"/>
        </p:nvSpPr>
        <p:spPr>
          <a:xfrm>
            <a:off x="6096000" y="0"/>
            <a:ext cx="6110736" cy="6858000"/>
          </a:xfrm>
          <a:custGeom>
            <a:avLst/>
            <a:gdLst>
              <a:gd name="connsiteX0" fmla="*/ 3410552 w 6110736"/>
              <a:gd name="connsiteY0" fmla="*/ 0 h 6858000"/>
              <a:gd name="connsiteX1" fmla="*/ 6110736 w 6110736"/>
              <a:gd name="connsiteY1" fmla="*/ 0 h 6858000"/>
              <a:gd name="connsiteX2" fmla="*/ 6110736 w 6110736"/>
              <a:gd name="connsiteY2" fmla="*/ 6858000 h 6858000"/>
              <a:gd name="connsiteX3" fmla="*/ 0 w 611073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10736" h="6858000">
                <a:moveTo>
                  <a:pt x="3410552" y="0"/>
                </a:moveTo>
                <a:lnTo>
                  <a:pt x="6110736" y="0"/>
                </a:lnTo>
                <a:lnTo>
                  <a:pt x="611073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17" name="Rätvinklig triangel 16">
            <a:extLst>
              <a:ext uri="{FF2B5EF4-FFF2-40B4-BE49-F238E27FC236}">
                <a16:creationId xmlns:a16="http://schemas.microsoft.com/office/drawing/2014/main" id="{E5036009-7537-0D4D-9E90-5138A71E4321}"/>
              </a:ext>
            </a:extLst>
          </p:cNvPr>
          <p:cNvSpPr/>
          <p:nvPr userDrawn="1"/>
        </p:nvSpPr>
        <p:spPr>
          <a:xfrm flipH="1">
            <a:off x="7051313" y="527777"/>
            <a:ext cx="5155423" cy="6330223"/>
          </a:xfrm>
          <a:prstGeom prst="rt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966707B8-A044-1540-9C8D-A113D28114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944563"/>
            <a:ext cx="7308850" cy="3924300"/>
          </a:xfrm>
        </p:spPr>
        <p:txBody>
          <a:bodyPr anchor="t" anchorCtr="0">
            <a:noAutofit/>
          </a:bodyPr>
          <a:lstStyle>
            <a:lvl1pPr algn="l">
              <a:defRPr sz="8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186D2C0-A13A-4F46-819D-5FB4A6B3C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5132388"/>
            <a:ext cx="5400675" cy="1104899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656AF280-A9FB-7D4A-91C0-F9C8FEEFCE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E1CE82D-3126-9A42-901C-046260DBB9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B0A55-353B-0141-AD40-F868C66FD585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CCB8FC5A-5686-AC44-B9DB-540DCC0D9BD0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bg1"/>
                </a:solidFill>
              </a:rPr>
              <a:t>SVENSKA ISHOCKEYFÖRBUNDET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CE3345CC-A849-9D4A-BBD2-CA36FCD2A543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>
            <a:extLst>
              <a:ext uri="{FF2B5EF4-FFF2-40B4-BE49-F238E27FC236}">
                <a16:creationId xmlns:a16="http://schemas.microsoft.com/office/drawing/2014/main" id="{7D3E23D5-BB42-BA44-AA1E-B7A5A3EDB993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>
            <a:extLst>
              <a:ext uri="{FF2B5EF4-FFF2-40B4-BE49-F238E27FC236}">
                <a16:creationId xmlns:a16="http://schemas.microsoft.com/office/drawing/2014/main" id="{319F77A2-C999-BC48-AB73-28133356D52B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5AB0991B-9DC7-C541-B785-D4DF979F380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6768" y="4875661"/>
            <a:ext cx="1570673" cy="1570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902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EDA15B-DCEA-BF40-A94D-78E5795E4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E6106CA-A850-C349-8A5C-9286DB2C0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2349500"/>
            <a:ext cx="7308851" cy="38877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7A9EA7C5-98A5-EB49-96BC-942F5050CC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371777A-EFBB-C845-9B94-6ED0B50E64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8B96CDE7-D709-5A4C-8A74-873073D6DBDD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AD44677-CE36-C64A-84EA-605486E90C91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CA9E33DF-49C7-774B-937C-92A986BA0CC8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77704B15-F29F-7749-920D-E10A4678A3EF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4280798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77BD3E-9CB2-5146-81B6-7B3D6E6A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23A5FD-29F3-E447-8874-85C8B1D2F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625" y="2349499"/>
            <a:ext cx="5388913" cy="388778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9E8296F-689A-E842-A126-E96D3F6F2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2" y="2349500"/>
            <a:ext cx="5400676" cy="388775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90956305-92FB-8140-AF48-C669378DE677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3908520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,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77BD3E-9CB2-5146-81B6-7B3D6E6A2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23A5FD-29F3-E447-8874-85C8B1D2F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625" y="2841172"/>
            <a:ext cx="5388913" cy="339611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9E8296F-689A-E842-A126-E96D3F6F24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462" y="2841168"/>
            <a:ext cx="5400676" cy="3396087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90956305-92FB-8140-AF48-C669378DE677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01299719-76E9-404C-828E-2AE5D1A5DB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974" y="2349501"/>
            <a:ext cx="5388913" cy="32385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</a:lstStyle>
          <a:p>
            <a:pPr lvl="0"/>
            <a:r>
              <a:rPr lang="sv-SE" dirty="0"/>
              <a:t>Rubrik (1 rad)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3062BEC9-CB39-B74E-AAFE-5A69B0A091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40462" y="2349501"/>
            <a:ext cx="5388913" cy="323850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</a:lstStyle>
          <a:p>
            <a:pPr lvl="0"/>
            <a:r>
              <a:rPr lang="sv-SE" dirty="0"/>
              <a:t>Rubrik (1 rad)</a:t>
            </a:r>
          </a:p>
        </p:txBody>
      </p:sp>
    </p:spTree>
    <p:extLst>
      <p:ext uri="{BB962C8B-B14F-4D97-AF65-F5344CB8AC3E}">
        <p14:creationId xmlns:p14="http://schemas.microsoft.com/office/powerpoint/2010/main" val="3332407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CE0DBA84-9ABA-E94A-A2E1-BF26F440CD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1975" y="2349500"/>
            <a:ext cx="3517900" cy="1116013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4" name="Platshållare för text 12">
            <a:extLst>
              <a:ext uri="{FF2B5EF4-FFF2-40B4-BE49-F238E27FC236}">
                <a16:creationId xmlns:a16="http://schemas.microsoft.com/office/drawing/2014/main" id="{8C792B2F-8C5D-3741-A9FD-557921CC8F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32288" y="2349500"/>
            <a:ext cx="3517900" cy="1116013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5" name="Platshållare för text 12">
            <a:extLst>
              <a:ext uri="{FF2B5EF4-FFF2-40B4-BE49-F238E27FC236}">
                <a16:creationId xmlns:a16="http://schemas.microsoft.com/office/drawing/2014/main" id="{82254402-08A3-024B-9E26-8C1B9562B5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1475" y="2349500"/>
            <a:ext cx="3517900" cy="1116013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4D835752-9C0F-924A-BCA1-03BD9F24E0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50863" y="3721953"/>
            <a:ext cx="3529012" cy="25209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8" name="Platshållare för text 16">
            <a:extLst>
              <a:ext uri="{FF2B5EF4-FFF2-40B4-BE49-F238E27FC236}">
                <a16:creationId xmlns:a16="http://schemas.microsoft.com/office/drawing/2014/main" id="{4A2AF407-962D-684E-B9E4-EFAF7ACD0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32288" y="3721953"/>
            <a:ext cx="3529012" cy="25209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9" name="Platshållare för text 16">
            <a:extLst>
              <a:ext uri="{FF2B5EF4-FFF2-40B4-BE49-F238E27FC236}">
                <a16:creationId xmlns:a16="http://schemas.microsoft.com/office/drawing/2014/main" id="{982B7EF6-B150-D747-B13E-F3745AA2F2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1475" y="3721953"/>
            <a:ext cx="3529012" cy="25209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09362776-7D47-144B-8651-9EAD6994B6DA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3414904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EDA15B-DCEA-BF40-A94D-78E5795E4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sidfot 6">
            <a:extLst>
              <a:ext uri="{FF2B5EF4-FFF2-40B4-BE49-F238E27FC236}">
                <a16:creationId xmlns:a16="http://schemas.microsoft.com/office/drawing/2014/main" id="{7A9EA7C5-98A5-EB49-96BC-942F5050CC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Platshållare för bildnummer 7">
            <a:extLst>
              <a:ext uri="{FF2B5EF4-FFF2-40B4-BE49-F238E27FC236}">
                <a16:creationId xmlns:a16="http://schemas.microsoft.com/office/drawing/2014/main" id="{B371777A-EFBB-C845-9B94-6ED0B50E64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0" name="Rak 9">
            <a:extLst>
              <a:ext uri="{FF2B5EF4-FFF2-40B4-BE49-F238E27FC236}">
                <a16:creationId xmlns:a16="http://schemas.microsoft.com/office/drawing/2014/main" id="{8B96CDE7-D709-5A4C-8A74-873073D6DBDD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AD44677-CE36-C64A-84EA-605486E90C91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>
            <a:extLst>
              <a:ext uri="{FF2B5EF4-FFF2-40B4-BE49-F238E27FC236}">
                <a16:creationId xmlns:a16="http://schemas.microsoft.com/office/drawing/2014/main" id="{CA9E33DF-49C7-774B-937C-92A986BA0CC8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tshållare för tabell 4">
            <a:extLst>
              <a:ext uri="{FF2B5EF4-FFF2-40B4-BE49-F238E27FC236}">
                <a16:creationId xmlns:a16="http://schemas.microsoft.com/office/drawing/2014/main" id="{07DDA31B-8F91-D740-A211-40480B558AD6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550863" y="2349500"/>
            <a:ext cx="11090276" cy="3887788"/>
          </a:xfrm>
        </p:spPr>
        <p:txBody>
          <a:bodyPr/>
          <a:lstStyle>
            <a:lvl1pPr>
              <a:defRPr sz="1400"/>
            </a:lvl1pPr>
          </a:lstStyle>
          <a:p>
            <a:r>
              <a:rPr lang="sv-SE" dirty="0"/>
              <a:t>Klicka på ikonen för att infoga tabell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07615A89-FE2B-3142-94E1-61BB850B7CC9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920759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23A5FD-29F3-E447-8874-85C8B1D2F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625" y="3716338"/>
            <a:ext cx="5388913" cy="252095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ubrik 4">
            <a:extLst>
              <a:ext uri="{FF2B5EF4-FFF2-40B4-BE49-F238E27FC236}">
                <a16:creationId xmlns:a16="http://schemas.microsoft.com/office/drawing/2014/main" id="{3436C107-F872-9B48-A1B6-DADC5F485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944563"/>
            <a:ext cx="5400676" cy="2520948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714680DC-0672-3142-9BB1-77FA6A1F6B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40463" y="944563"/>
            <a:ext cx="5400675" cy="5292725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1FE832A4-654C-D94E-8C3C-0F5048B2E1A2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3668143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23A5FD-29F3-E447-8874-85C8B1D2F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462" y="2349501"/>
            <a:ext cx="5388913" cy="11160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714680DC-0672-3142-9BB1-77FA6A1F6B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2625" y="944564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FB371B34-025D-9A46-BC63-F16636A9D8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0463" y="951705"/>
            <a:ext cx="5388912" cy="1145383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</a:lstStyle>
          <a:p>
            <a:pPr lvl="0"/>
            <a:r>
              <a:rPr lang="sv-SE" dirty="0"/>
              <a:t>Rubrik på 1-2 rader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B88CD990-9AA4-4747-B74A-8E377F81C2B7}"/>
              </a:ext>
            </a:extLst>
          </p:cNvPr>
          <p:cNvCxnSpPr/>
          <p:nvPr userDrawn="1"/>
        </p:nvCxnSpPr>
        <p:spPr>
          <a:xfrm>
            <a:off x="562625" y="359198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D83D04A5-8DD1-DC40-9F14-9BED06B45D7C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240462" y="5123385"/>
            <a:ext cx="5388913" cy="111601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6" name="Platshållare för bild 12">
            <a:extLst>
              <a:ext uri="{FF2B5EF4-FFF2-40B4-BE49-F238E27FC236}">
                <a16:creationId xmlns:a16="http://schemas.microsoft.com/office/drawing/2014/main" id="{C6C9E705-4E13-8F47-A454-AE9C6E1E4E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2625" y="3718448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7" name="Platshållare för text 12">
            <a:extLst>
              <a:ext uri="{FF2B5EF4-FFF2-40B4-BE49-F238E27FC236}">
                <a16:creationId xmlns:a16="http://schemas.microsoft.com/office/drawing/2014/main" id="{DD7516D5-5DE9-FA44-8582-D836A38EE6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40463" y="3725589"/>
            <a:ext cx="5388912" cy="1145383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</a:lstStyle>
          <a:p>
            <a:pPr lvl="0"/>
            <a:r>
              <a:rPr lang="sv-SE" dirty="0"/>
              <a:t>Rubrik på 1-2 rader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4EEE611F-E648-8F4B-858C-8BADDFF48364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3908141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23A5FD-29F3-E447-8874-85C8B1D2F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462" y="1755166"/>
            <a:ext cx="5388913" cy="79834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600"/>
              </a:spcBef>
              <a:defRPr sz="1050"/>
            </a:lvl4pPr>
            <a:lvl5pPr>
              <a:spcBef>
                <a:spcPts val="600"/>
              </a:spcBef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714680DC-0672-3142-9BB1-77FA6A1F6B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2625" y="944564"/>
            <a:ext cx="5400675" cy="159840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FB371B34-025D-9A46-BC63-F16636A9D8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0463" y="951706"/>
            <a:ext cx="5388912" cy="682521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Rubrik på 1-2 rader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B88CD990-9AA4-4747-B74A-8E377F81C2B7}"/>
              </a:ext>
            </a:extLst>
          </p:cNvPr>
          <p:cNvCxnSpPr/>
          <p:nvPr userDrawn="1"/>
        </p:nvCxnSpPr>
        <p:spPr>
          <a:xfrm>
            <a:off x="562625" y="266380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tshållare för innehåll 2">
            <a:extLst>
              <a:ext uri="{FF2B5EF4-FFF2-40B4-BE49-F238E27FC236}">
                <a16:creationId xmlns:a16="http://schemas.microsoft.com/office/drawing/2014/main" id="{BB773497-CA17-6645-909F-2B0626AB6792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240462" y="3582573"/>
            <a:ext cx="5388913" cy="79834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600"/>
              </a:spcBef>
              <a:defRPr sz="1050"/>
            </a:lvl4pPr>
            <a:lvl5pPr>
              <a:spcBef>
                <a:spcPts val="600"/>
              </a:spcBef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0" name="Platshållare för bild 12">
            <a:extLst>
              <a:ext uri="{FF2B5EF4-FFF2-40B4-BE49-F238E27FC236}">
                <a16:creationId xmlns:a16="http://schemas.microsoft.com/office/drawing/2014/main" id="{6EB22B57-E46D-5D4F-80EA-5D1A7A3893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62625" y="2784654"/>
            <a:ext cx="5400675" cy="159840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21" name="Platshållare för text 12">
            <a:extLst>
              <a:ext uri="{FF2B5EF4-FFF2-40B4-BE49-F238E27FC236}">
                <a16:creationId xmlns:a16="http://schemas.microsoft.com/office/drawing/2014/main" id="{3A40CF00-726D-F440-B33C-5D1DAED662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40463" y="2779113"/>
            <a:ext cx="5388912" cy="682521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Rubrik på 1-2 rader</a:t>
            </a:r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22724D1F-5FDB-6B4B-9FEE-4016AEEDBAAA}"/>
              </a:ext>
            </a:extLst>
          </p:cNvPr>
          <p:cNvCxnSpPr/>
          <p:nvPr userDrawn="1"/>
        </p:nvCxnSpPr>
        <p:spPr>
          <a:xfrm>
            <a:off x="562625" y="45038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atshållare för innehåll 2">
            <a:extLst>
              <a:ext uri="{FF2B5EF4-FFF2-40B4-BE49-F238E27FC236}">
                <a16:creationId xmlns:a16="http://schemas.microsoft.com/office/drawing/2014/main" id="{0E364108-00EA-E445-8DF0-895F261EBEE3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6240462" y="5435346"/>
            <a:ext cx="5388913" cy="79834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600"/>
              </a:spcBef>
              <a:defRPr sz="1050"/>
            </a:lvl4pPr>
            <a:lvl5pPr>
              <a:spcBef>
                <a:spcPts val="600"/>
              </a:spcBef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5" name="Platshållare för bild 12">
            <a:extLst>
              <a:ext uri="{FF2B5EF4-FFF2-40B4-BE49-F238E27FC236}">
                <a16:creationId xmlns:a16="http://schemas.microsoft.com/office/drawing/2014/main" id="{107AF686-551D-5444-B385-1459B3309E0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2625" y="4624744"/>
            <a:ext cx="5400675" cy="159840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26" name="Platshållare för text 12">
            <a:extLst>
              <a:ext uri="{FF2B5EF4-FFF2-40B4-BE49-F238E27FC236}">
                <a16:creationId xmlns:a16="http://schemas.microsoft.com/office/drawing/2014/main" id="{2C64E435-5BAA-7C46-AA0B-673D17DBF8F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0463" y="4631886"/>
            <a:ext cx="5388912" cy="682521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Rubrik på 1-2 rader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B0CC904D-38C7-8743-A852-0994CBBD65BE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6012798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23A5FD-29F3-E447-8874-85C8B1D2F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462" y="1755166"/>
            <a:ext cx="5388913" cy="79834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600"/>
              </a:spcBef>
              <a:defRPr sz="1050"/>
            </a:lvl4pPr>
            <a:lvl5pPr>
              <a:spcBef>
                <a:spcPts val="600"/>
              </a:spcBef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714680DC-0672-3142-9BB1-77FA6A1F6B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2625" y="944564"/>
            <a:ext cx="2576137" cy="1598400"/>
          </a:xfrm>
        </p:spPr>
        <p:txBody>
          <a:bodyPr bIns="720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FB371B34-025D-9A46-BC63-F16636A9D8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40463" y="951706"/>
            <a:ext cx="5388912" cy="682521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Rubrik på 1-2 rader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B88CD990-9AA4-4747-B74A-8E377F81C2B7}"/>
              </a:ext>
            </a:extLst>
          </p:cNvPr>
          <p:cNvCxnSpPr/>
          <p:nvPr userDrawn="1"/>
        </p:nvCxnSpPr>
        <p:spPr>
          <a:xfrm>
            <a:off x="562625" y="266380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tshållare för innehåll 2">
            <a:extLst>
              <a:ext uri="{FF2B5EF4-FFF2-40B4-BE49-F238E27FC236}">
                <a16:creationId xmlns:a16="http://schemas.microsoft.com/office/drawing/2014/main" id="{BB773497-CA17-6645-909F-2B0626AB6792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240462" y="3582573"/>
            <a:ext cx="5388913" cy="79834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600"/>
              </a:spcBef>
              <a:defRPr sz="1050"/>
            </a:lvl4pPr>
            <a:lvl5pPr>
              <a:spcBef>
                <a:spcPts val="600"/>
              </a:spcBef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0" name="Platshållare för bild 12">
            <a:extLst>
              <a:ext uri="{FF2B5EF4-FFF2-40B4-BE49-F238E27FC236}">
                <a16:creationId xmlns:a16="http://schemas.microsoft.com/office/drawing/2014/main" id="{6EB22B57-E46D-5D4F-80EA-5D1A7A3893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62625" y="2784654"/>
            <a:ext cx="2576137" cy="1598400"/>
          </a:xfrm>
        </p:spPr>
        <p:txBody>
          <a:bodyPr bIns="720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21" name="Platshållare för text 12">
            <a:extLst>
              <a:ext uri="{FF2B5EF4-FFF2-40B4-BE49-F238E27FC236}">
                <a16:creationId xmlns:a16="http://schemas.microsoft.com/office/drawing/2014/main" id="{3A40CF00-726D-F440-B33C-5D1DAED662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240463" y="2779113"/>
            <a:ext cx="5388912" cy="682521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Rubrik på 1-2 rader</a:t>
            </a:r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22724D1F-5FDB-6B4B-9FEE-4016AEEDBAAA}"/>
              </a:ext>
            </a:extLst>
          </p:cNvPr>
          <p:cNvCxnSpPr/>
          <p:nvPr userDrawn="1"/>
        </p:nvCxnSpPr>
        <p:spPr>
          <a:xfrm>
            <a:off x="562625" y="45038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atshållare för innehåll 2">
            <a:extLst>
              <a:ext uri="{FF2B5EF4-FFF2-40B4-BE49-F238E27FC236}">
                <a16:creationId xmlns:a16="http://schemas.microsoft.com/office/drawing/2014/main" id="{0E364108-00EA-E445-8DF0-895F261EBEE3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6240462" y="5435346"/>
            <a:ext cx="5388913" cy="79834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600"/>
              </a:spcBef>
              <a:defRPr sz="1050"/>
            </a:lvl4pPr>
            <a:lvl5pPr>
              <a:spcBef>
                <a:spcPts val="600"/>
              </a:spcBef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5" name="Platshållare för bild 12">
            <a:extLst>
              <a:ext uri="{FF2B5EF4-FFF2-40B4-BE49-F238E27FC236}">
                <a16:creationId xmlns:a16="http://schemas.microsoft.com/office/drawing/2014/main" id="{107AF686-551D-5444-B385-1459B3309E0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2625" y="4624744"/>
            <a:ext cx="2576137" cy="1598400"/>
          </a:xfrm>
        </p:spPr>
        <p:txBody>
          <a:bodyPr bIns="720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26" name="Platshållare för text 12">
            <a:extLst>
              <a:ext uri="{FF2B5EF4-FFF2-40B4-BE49-F238E27FC236}">
                <a16:creationId xmlns:a16="http://schemas.microsoft.com/office/drawing/2014/main" id="{2C64E435-5BAA-7C46-AA0B-673D17DBF8F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40463" y="4631886"/>
            <a:ext cx="5388912" cy="682521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Rubrik på 1-2 rader</a:t>
            </a:r>
          </a:p>
        </p:txBody>
      </p:sp>
      <p:sp>
        <p:nvSpPr>
          <p:cNvPr id="27" name="Platshållare för bild 12">
            <a:extLst>
              <a:ext uri="{FF2B5EF4-FFF2-40B4-BE49-F238E27FC236}">
                <a16:creationId xmlns:a16="http://schemas.microsoft.com/office/drawing/2014/main" id="{AE15FD14-EFDD-CF47-8C0F-15E090D95BF4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375401" y="944564"/>
            <a:ext cx="2576137" cy="1598400"/>
          </a:xfrm>
        </p:spPr>
        <p:txBody>
          <a:bodyPr bIns="720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28" name="Platshållare för bild 12">
            <a:extLst>
              <a:ext uri="{FF2B5EF4-FFF2-40B4-BE49-F238E27FC236}">
                <a16:creationId xmlns:a16="http://schemas.microsoft.com/office/drawing/2014/main" id="{806B3DFA-38DA-6544-9F4C-E46C730CE2A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75401" y="2784654"/>
            <a:ext cx="2576137" cy="1598400"/>
          </a:xfrm>
        </p:spPr>
        <p:txBody>
          <a:bodyPr bIns="720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29" name="Platshållare för bild 12">
            <a:extLst>
              <a:ext uri="{FF2B5EF4-FFF2-40B4-BE49-F238E27FC236}">
                <a16:creationId xmlns:a16="http://schemas.microsoft.com/office/drawing/2014/main" id="{00042F67-8CE9-2443-B608-BB6F18BB489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375401" y="4624744"/>
            <a:ext cx="2576137" cy="1598400"/>
          </a:xfrm>
        </p:spPr>
        <p:txBody>
          <a:bodyPr bIns="720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21438363-5A76-1E4C-835D-ABD9E96E69E1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39960921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 och text,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123A5FD-29F3-E447-8874-85C8B1D2F6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5401" y="1755166"/>
            <a:ext cx="5388913" cy="79834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600"/>
              </a:spcBef>
              <a:defRPr sz="1050"/>
            </a:lvl4pPr>
            <a:lvl5pPr>
              <a:spcBef>
                <a:spcPts val="600"/>
              </a:spcBef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714680DC-0672-3142-9BB1-77FA6A1F6B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2625" y="944564"/>
            <a:ext cx="2576137" cy="1598400"/>
          </a:xfrm>
        </p:spPr>
        <p:txBody>
          <a:bodyPr bIns="720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2" name="Platshållare för text 12">
            <a:extLst>
              <a:ext uri="{FF2B5EF4-FFF2-40B4-BE49-F238E27FC236}">
                <a16:creationId xmlns:a16="http://schemas.microsoft.com/office/drawing/2014/main" id="{FB371B34-025D-9A46-BC63-F16636A9D84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75401" y="951706"/>
            <a:ext cx="5388912" cy="682521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Rubrik på 1-2 rader</a:t>
            </a: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B88CD990-9AA4-4747-B74A-8E377F81C2B7}"/>
              </a:ext>
            </a:extLst>
          </p:cNvPr>
          <p:cNvCxnSpPr/>
          <p:nvPr userDrawn="1"/>
        </p:nvCxnSpPr>
        <p:spPr>
          <a:xfrm>
            <a:off x="562625" y="266380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latshållare för innehåll 2">
            <a:extLst>
              <a:ext uri="{FF2B5EF4-FFF2-40B4-BE49-F238E27FC236}">
                <a16:creationId xmlns:a16="http://schemas.microsoft.com/office/drawing/2014/main" id="{BB773497-CA17-6645-909F-2B0626AB6792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3375400" y="3582573"/>
            <a:ext cx="5388913" cy="79834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600"/>
              </a:spcBef>
              <a:defRPr sz="1050"/>
            </a:lvl4pPr>
            <a:lvl5pPr>
              <a:spcBef>
                <a:spcPts val="600"/>
              </a:spcBef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0" name="Platshållare för bild 12">
            <a:extLst>
              <a:ext uri="{FF2B5EF4-FFF2-40B4-BE49-F238E27FC236}">
                <a16:creationId xmlns:a16="http://schemas.microsoft.com/office/drawing/2014/main" id="{6EB22B57-E46D-5D4F-80EA-5D1A7A3893F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62625" y="2784654"/>
            <a:ext cx="2576137" cy="1598400"/>
          </a:xfrm>
        </p:spPr>
        <p:txBody>
          <a:bodyPr bIns="720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21" name="Platshållare för text 12">
            <a:extLst>
              <a:ext uri="{FF2B5EF4-FFF2-40B4-BE49-F238E27FC236}">
                <a16:creationId xmlns:a16="http://schemas.microsoft.com/office/drawing/2014/main" id="{3A40CF00-726D-F440-B33C-5D1DAED662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75401" y="2779113"/>
            <a:ext cx="5388912" cy="682521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Rubrik på 1-2 rader</a:t>
            </a:r>
          </a:p>
        </p:txBody>
      </p:sp>
      <p:cxnSp>
        <p:nvCxnSpPr>
          <p:cNvPr id="22" name="Rak 21">
            <a:extLst>
              <a:ext uri="{FF2B5EF4-FFF2-40B4-BE49-F238E27FC236}">
                <a16:creationId xmlns:a16="http://schemas.microsoft.com/office/drawing/2014/main" id="{22724D1F-5FDB-6B4B-9FEE-4016AEEDBAAA}"/>
              </a:ext>
            </a:extLst>
          </p:cNvPr>
          <p:cNvCxnSpPr/>
          <p:nvPr userDrawn="1"/>
        </p:nvCxnSpPr>
        <p:spPr>
          <a:xfrm>
            <a:off x="562625" y="45038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latshållare för innehåll 2">
            <a:extLst>
              <a:ext uri="{FF2B5EF4-FFF2-40B4-BE49-F238E27FC236}">
                <a16:creationId xmlns:a16="http://schemas.microsoft.com/office/drawing/2014/main" id="{0E364108-00EA-E445-8DF0-895F261EBEE3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3375400" y="5435346"/>
            <a:ext cx="5388913" cy="798340"/>
          </a:xfrm>
        </p:spPr>
        <p:txBody>
          <a:bodyPr/>
          <a:lstStyle>
            <a:lvl1pPr>
              <a:spcBef>
                <a:spcPts val="600"/>
              </a:spcBef>
              <a:defRPr sz="14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100"/>
            </a:lvl3pPr>
            <a:lvl4pPr>
              <a:spcBef>
                <a:spcPts val="600"/>
              </a:spcBef>
              <a:defRPr sz="1050"/>
            </a:lvl4pPr>
            <a:lvl5pPr>
              <a:spcBef>
                <a:spcPts val="600"/>
              </a:spcBef>
              <a:defRPr sz="105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5" name="Platshållare för bild 12">
            <a:extLst>
              <a:ext uri="{FF2B5EF4-FFF2-40B4-BE49-F238E27FC236}">
                <a16:creationId xmlns:a16="http://schemas.microsoft.com/office/drawing/2014/main" id="{107AF686-551D-5444-B385-1459B3309E0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62625" y="4624744"/>
            <a:ext cx="2576137" cy="1598400"/>
          </a:xfrm>
        </p:spPr>
        <p:txBody>
          <a:bodyPr bIns="720000"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26" name="Platshållare för text 12">
            <a:extLst>
              <a:ext uri="{FF2B5EF4-FFF2-40B4-BE49-F238E27FC236}">
                <a16:creationId xmlns:a16="http://schemas.microsoft.com/office/drawing/2014/main" id="{2C64E435-5BAA-7C46-AA0B-673D17DBF8F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375401" y="4631886"/>
            <a:ext cx="5388912" cy="682521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buNone/>
              <a:defRPr sz="2000">
                <a:latin typeface="+mj-lt"/>
              </a:defRPr>
            </a:lvl1pPr>
          </a:lstStyle>
          <a:p>
            <a:pPr lvl="0"/>
            <a:r>
              <a:rPr lang="sv-SE" dirty="0"/>
              <a:t>Rubrik på 1-2 rader</a:t>
            </a: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41E92EAC-AEB1-1947-92B1-6C7853D0D24E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104004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Bi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F8DB0C-E0BD-B845-9B17-62E5202D2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463" y="944563"/>
            <a:ext cx="5388912" cy="3931097"/>
          </a:xfrm>
        </p:spPr>
        <p:txBody>
          <a:bodyPr anchor="t" anchorCtr="0">
            <a:no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E49E13-5DFC-8741-B95C-0EF0FB49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D05749-E166-D14A-B5C6-A13247412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8E23E89-AFAD-404D-AE84-F3D8B89B55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6768" y="4875661"/>
            <a:ext cx="1570673" cy="1570673"/>
          </a:xfrm>
          <a:prstGeom prst="rect">
            <a:avLst/>
          </a:prstGeom>
        </p:spPr>
      </p:pic>
      <p:cxnSp>
        <p:nvCxnSpPr>
          <p:cNvPr id="83" name="Rak 82">
            <a:extLst>
              <a:ext uri="{FF2B5EF4-FFF2-40B4-BE49-F238E27FC236}">
                <a16:creationId xmlns:a16="http://schemas.microsoft.com/office/drawing/2014/main" id="{914572DA-559E-924C-A7D8-F6D3CCA95FB4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ak 83">
            <a:extLst>
              <a:ext uri="{FF2B5EF4-FFF2-40B4-BE49-F238E27FC236}">
                <a16:creationId xmlns:a16="http://schemas.microsoft.com/office/drawing/2014/main" id="{107A4A46-9DEE-7642-8319-450855838C61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Rak 84">
            <a:extLst>
              <a:ext uri="{FF2B5EF4-FFF2-40B4-BE49-F238E27FC236}">
                <a16:creationId xmlns:a16="http://schemas.microsoft.com/office/drawing/2014/main" id="{7F5148C0-9E14-F14D-BE44-8981124E3849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ruta 85">
            <a:extLst>
              <a:ext uri="{FF2B5EF4-FFF2-40B4-BE49-F238E27FC236}">
                <a16:creationId xmlns:a16="http://schemas.microsoft.com/office/drawing/2014/main" id="{F5AB4C7D-3B28-4A44-BE39-D142465A4659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14601134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tshållare för bild 12">
            <a:extLst>
              <a:ext uri="{FF2B5EF4-FFF2-40B4-BE49-F238E27FC236}">
                <a16:creationId xmlns:a16="http://schemas.microsoft.com/office/drawing/2014/main" id="{5F9C07ED-7BB9-E746-BD09-E29A79DDE2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3" y="944563"/>
            <a:ext cx="11090275" cy="5292725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66029B08-3F47-E14D-8D2E-E0DF33F32101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9533497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l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media 2">
            <a:extLst>
              <a:ext uri="{FF2B5EF4-FFF2-40B4-BE49-F238E27FC236}">
                <a16:creationId xmlns:a16="http://schemas.microsoft.com/office/drawing/2014/main" id="{F72A2872-44F5-DB4E-9337-542FD9401AA5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550863" y="944563"/>
            <a:ext cx="11090275" cy="5292725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film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E18F012-1B58-DD4D-BEBC-11AD159314CD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1462848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il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media 2">
            <a:extLst>
              <a:ext uri="{FF2B5EF4-FFF2-40B4-BE49-F238E27FC236}">
                <a16:creationId xmlns:a16="http://schemas.microsoft.com/office/drawing/2014/main" id="{F72A2872-44F5-DB4E-9337-542FD9401AA5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550863" y="944564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film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2E18F012-1B58-DD4D-BEBC-11AD159314CD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  <p:sp>
        <p:nvSpPr>
          <p:cNvPr id="13" name="Platshållare för media 2">
            <a:extLst>
              <a:ext uri="{FF2B5EF4-FFF2-40B4-BE49-F238E27FC236}">
                <a16:creationId xmlns:a16="http://schemas.microsoft.com/office/drawing/2014/main" id="{7467DEAB-F113-A444-8CEA-C69B9875DB7A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550863" y="3713437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film</a:t>
            </a:r>
          </a:p>
        </p:txBody>
      </p:sp>
      <p:sp>
        <p:nvSpPr>
          <p:cNvPr id="14" name="Platshållare för media 2">
            <a:extLst>
              <a:ext uri="{FF2B5EF4-FFF2-40B4-BE49-F238E27FC236}">
                <a16:creationId xmlns:a16="http://schemas.microsoft.com/office/drawing/2014/main" id="{56453EB1-3B61-E440-8A6E-E2C6A25364A6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6240462" y="944564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film</a:t>
            </a:r>
          </a:p>
        </p:txBody>
      </p:sp>
      <p:sp>
        <p:nvSpPr>
          <p:cNvPr id="15" name="Platshållare för media 2">
            <a:extLst>
              <a:ext uri="{FF2B5EF4-FFF2-40B4-BE49-F238E27FC236}">
                <a16:creationId xmlns:a16="http://schemas.microsoft.com/office/drawing/2014/main" id="{205CB211-FF83-3342-9CC5-F4D14F0BFACD}"/>
              </a:ext>
            </a:extLst>
          </p:cNvPr>
          <p:cNvSpPr>
            <a:spLocks noGrp="1"/>
          </p:cNvSpPr>
          <p:nvPr>
            <p:ph type="media" sz="quarter" idx="16" hasCustomPrompt="1"/>
          </p:nvPr>
        </p:nvSpPr>
        <p:spPr>
          <a:xfrm>
            <a:off x="6240462" y="3713437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film</a:t>
            </a:r>
          </a:p>
        </p:txBody>
      </p:sp>
    </p:spTree>
    <p:extLst>
      <p:ext uri="{BB962C8B-B14F-4D97-AF65-F5344CB8AC3E}">
        <p14:creationId xmlns:p14="http://schemas.microsoft.com/office/powerpoint/2010/main" val="1744586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tshållare för bild 12">
            <a:extLst>
              <a:ext uri="{FF2B5EF4-FFF2-40B4-BE49-F238E27FC236}">
                <a16:creationId xmlns:a16="http://schemas.microsoft.com/office/drawing/2014/main" id="{5F9C07ED-7BB9-E746-BD09-E29A79DDE2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3" y="944563"/>
            <a:ext cx="5400675" cy="5292725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2" name="Platshållare för bild 12">
            <a:extLst>
              <a:ext uri="{FF2B5EF4-FFF2-40B4-BE49-F238E27FC236}">
                <a16:creationId xmlns:a16="http://schemas.microsoft.com/office/drawing/2014/main" id="{2043715B-8DAD-3741-B062-919A36D273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0462" y="944563"/>
            <a:ext cx="5400675" cy="5292725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CB6F92E3-D9A7-B741-9D6C-A1C0E4924BBB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1129652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tshållare för bild 12">
            <a:extLst>
              <a:ext uri="{FF2B5EF4-FFF2-40B4-BE49-F238E27FC236}">
                <a16:creationId xmlns:a16="http://schemas.microsoft.com/office/drawing/2014/main" id="{5F9C07ED-7BB9-E746-BD09-E29A79DDE2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4" y="944563"/>
            <a:ext cx="3529012" cy="5292725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</a:t>
            </a:r>
            <a:br>
              <a:rPr lang="sv-SE" dirty="0"/>
            </a:br>
            <a:r>
              <a:rPr lang="sv-SE" dirty="0"/>
              <a:t>släpp för att infoga bild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685CADDF-B3F0-B148-B58D-9B95C18DEA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32288" y="944563"/>
            <a:ext cx="3529012" cy="5292725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</a:t>
            </a:r>
            <a:br>
              <a:rPr lang="sv-SE" dirty="0"/>
            </a:br>
            <a:r>
              <a:rPr lang="sv-SE" dirty="0"/>
              <a:t>släpp för att infoga bild</a:t>
            </a:r>
          </a:p>
        </p:txBody>
      </p:sp>
      <p:sp>
        <p:nvSpPr>
          <p:cNvPr id="14" name="Platshållare för bild 12">
            <a:extLst>
              <a:ext uri="{FF2B5EF4-FFF2-40B4-BE49-F238E27FC236}">
                <a16:creationId xmlns:a16="http://schemas.microsoft.com/office/drawing/2014/main" id="{B585FAEB-A311-D94B-ADCA-087DF0CDBD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13712" y="944563"/>
            <a:ext cx="3529012" cy="5292725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</a:t>
            </a:r>
            <a:br>
              <a:rPr lang="sv-SE" dirty="0"/>
            </a:br>
            <a:r>
              <a:rPr lang="sv-SE" dirty="0"/>
              <a:t>släpp för att infoga bild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581CB40D-6927-824C-A8FF-FB2E27B556EB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4065343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1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tshållare för bild 12">
            <a:extLst>
              <a:ext uri="{FF2B5EF4-FFF2-40B4-BE49-F238E27FC236}">
                <a16:creationId xmlns:a16="http://schemas.microsoft.com/office/drawing/2014/main" id="{5F9C07ED-7BB9-E746-BD09-E29A79DDE2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3" y="944564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2" name="Platshållare för bild 12">
            <a:extLst>
              <a:ext uri="{FF2B5EF4-FFF2-40B4-BE49-F238E27FC236}">
                <a16:creationId xmlns:a16="http://schemas.microsoft.com/office/drawing/2014/main" id="{2043715B-8DAD-3741-B062-919A36D273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0462" y="944564"/>
            <a:ext cx="5400675" cy="5292724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C6094F64-E9BA-E049-8522-4F316DDA4E4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0863" y="3716338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89E6C523-FD42-6A41-8982-EB0CA25F03C1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4075517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tshållare för bild 12">
            <a:extLst>
              <a:ext uri="{FF2B5EF4-FFF2-40B4-BE49-F238E27FC236}">
                <a16:creationId xmlns:a16="http://schemas.microsoft.com/office/drawing/2014/main" id="{5F9C07ED-7BB9-E746-BD09-E29A79DDE2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3" y="944564"/>
            <a:ext cx="5400675" cy="5292724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2" name="Platshållare för bild 12">
            <a:extLst>
              <a:ext uri="{FF2B5EF4-FFF2-40B4-BE49-F238E27FC236}">
                <a16:creationId xmlns:a16="http://schemas.microsoft.com/office/drawing/2014/main" id="{2043715B-8DAD-3741-B062-919A36D273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0462" y="944564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4" name="Platshållare för bild 12">
            <a:extLst>
              <a:ext uri="{FF2B5EF4-FFF2-40B4-BE49-F238E27FC236}">
                <a16:creationId xmlns:a16="http://schemas.microsoft.com/office/drawing/2014/main" id="{FFC2BE63-D9E1-3C4A-8073-393A0EDDE18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40462" y="3716338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182DFA78-35CC-B542-856E-C8513C673162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3712785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tshållare för bild 12">
            <a:extLst>
              <a:ext uri="{FF2B5EF4-FFF2-40B4-BE49-F238E27FC236}">
                <a16:creationId xmlns:a16="http://schemas.microsoft.com/office/drawing/2014/main" id="{5F9C07ED-7BB9-E746-BD09-E29A79DDE2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3" y="944564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2" name="Platshållare för bild 12">
            <a:extLst>
              <a:ext uri="{FF2B5EF4-FFF2-40B4-BE49-F238E27FC236}">
                <a16:creationId xmlns:a16="http://schemas.microsoft.com/office/drawing/2014/main" id="{2043715B-8DAD-3741-B062-919A36D2732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40462" y="944564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C6094F64-E9BA-E049-8522-4F316DDA4E4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0863" y="3716338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4" name="Platshållare för bild 12">
            <a:extLst>
              <a:ext uri="{FF2B5EF4-FFF2-40B4-BE49-F238E27FC236}">
                <a16:creationId xmlns:a16="http://schemas.microsoft.com/office/drawing/2014/main" id="{FFC2BE63-D9E1-3C4A-8073-393A0EDDE18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40462" y="3716338"/>
            <a:ext cx="5400675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släpp för att infoga bild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34217EA7-E3B8-EE4A-81C6-58F4810325CF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3903727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latshållare för bild 12">
            <a:extLst>
              <a:ext uri="{FF2B5EF4-FFF2-40B4-BE49-F238E27FC236}">
                <a16:creationId xmlns:a16="http://schemas.microsoft.com/office/drawing/2014/main" id="{5F9C07ED-7BB9-E746-BD09-E29A79DDE2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0864" y="944564"/>
            <a:ext cx="3529012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</a:t>
            </a:r>
            <a:br>
              <a:rPr lang="sv-SE" dirty="0"/>
            </a:br>
            <a:r>
              <a:rPr lang="sv-SE" dirty="0"/>
              <a:t>släpp för att infoga bild</a:t>
            </a:r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685CADDF-B3F0-B148-B58D-9B95C18DEA8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32288" y="944564"/>
            <a:ext cx="3529012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</a:t>
            </a:r>
            <a:br>
              <a:rPr lang="sv-SE" dirty="0"/>
            </a:br>
            <a:r>
              <a:rPr lang="sv-SE" dirty="0"/>
              <a:t>släpp för att infoga bild</a:t>
            </a:r>
          </a:p>
        </p:txBody>
      </p:sp>
      <p:sp>
        <p:nvSpPr>
          <p:cNvPr id="14" name="Platshållare för bild 12">
            <a:extLst>
              <a:ext uri="{FF2B5EF4-FFF2-40B4-BE49-F238E27FC236}">
                <a16:creationId xmlns:a16="http://schemas.microsoft.com/office/drawing/2014/main" id="{B585FAEB-A311-D94B-ADCA-087DF0CDBD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13712" y="944564"/>
            <a:ext cx="3529012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</a:t>
            </a:r>
            <a:br>
              <a:rPr lang="sv-SE" dirty="0"/>
            </a:br>
            <a:r>
              <a:rPr lang="sv-SE" dirty="0"/>
              <a:t>släpp för att infoga bild</a:t>
            </a:r>
          </a:p>
        </p:txBody>
      </p:sp>
      <p:sp>
        <p:nvSpPr>
          <p:cNvPr id="12" name="Platshållare för bild 12">
            <a:extLst>
              <a:ext uri="{FF2B5EF4-FFF2-40B4-BE49-F238E27FC236}">
                <a16:creationId xmlns:a16="http://schemas.microsoft.com/office/drawing/2014/main" id="{AC3394B7-0606-D047-8486-7C3B8073911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50864" y="3716338"/>
            <a:ext cx="3529012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</a:t>
            </a:r>
            <a:br>
              <a:rPr lang="sv-SE" dirty="0"/>
            </a:br>
            <a:r>
              <a:rPr lang="sv-SE" dirty="0"/>
              <a:t>släpp för att infoga bild</a:t>
            </a:r>
          </a:p>
        </p:txBody>
      </p:sp>
      <p:sp>
        <p:nvSpPr>
          <p:cNvPr id="15" name="Platshållare för bild 12">
            <a:extLst>
              <a:ext uri="{FF2B5EF4-FFF2-40B4-BE49-F238E27FC236}">
                <a16:creationId xmlns:a16="http://schemas.microsoft.com/office/drawing/2014/main" id="{3DB542B3-512E-B344-8AFD-59B42E818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32288" y="3716338"/>
            <a:ext cx="3529012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</a:t>
            </a:r>
            <a:br>
              <a:rPr lang="sv-SE" dirty="0"/>
            </a:br>
            <a:r>
              <a:rPr lang="sv-SE" dirty="0"/>
              <a:t>släpp för att infoga bild</a:t>
            </a:r>
          </a:p>
        </p:txBody>
      </p:sp>
      <p:sp>
        <p:nvSpPr>
          <p:cNvPr id="16" name="Platshållare för bild 12">
            <a:extLst>
              <a:ext uri="{FF2B5EF4-FFF2-40B4-BE49-F238E27FC236}">
                <a16:creationId xmlns:a16="http://schemas.microsoft.com/office/drawing/2014/main" id="{1BC37D29-3625-3E45-8878-835B9962F69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113712" y="3716338"/>
            <a:ext cx="3529012" cy="2520950"/>
          </a:xfrm>
        </p:spPr>
        <p:txBody>
          <a:bodyPr b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Klicka på ikonen eller dra och </a:t>
            </a:r>
            <a:br>
              <a:rPr lang="sv-SE" dirty="0"/>
            </a:br>
            <a:r>
              <a:rPr lang="sv-SE" dirty="0"/>
              <a:t>släpp för att infoga bild</a:t>
            </a: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B4AABBE1-2827-8F41-AB6B-94A043CF2923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2246557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D1DE100B-58C0-934F-AC79-222481B5598F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00EF98-4EAD-A84C-8640-BE5AB4EE3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164801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Bild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E7D2F08-F84F-B04E-B2AF-EEF065A09BE1}"/>
              </a:ext>
            </a:extLst>
          </p:cNvPr>
          <p:cNvSpPr/>
          <p:nvPr userDrawn="1"/>
        </p:nvSpPr>
        <p:spPr>
          <a:xfrm rot="10800000">
            <a:off x="0" y="0"/>
            <a:ext cx="12192000" cy="3392487"/>
          </a:xfrm>
          <a:prstGeom prst="rect">
            <a:avLst/>
          </a:prstGeom>
          <a:gradFill>
            <a:gsLst>
              <a:gs pos="0">
                <a:schemeClr val="tx2">
                  <a:alpha val="0"/>
                </a:schemeClr>
              </a:gs>
              <a:gs pos="100000">
                <a:schemeClr val="tx2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8E23E89-AFAD-404D-AE84-F3D8B89B55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6768" y="4875661"/>
            <a:ext cx="1570673" cy="157067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2F8DB0C-E0BD-B845-9B17-62E5202D2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944563"/>
            <a:ext cx="5400675" cy="3931097"/>
          </a:xfrm>
        </p:spPr>
        <p:txBody>
          <a:bodyPr anchor="t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E49E13-5DFC-8741-B95C-0EF0FB49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D05749-E166-D14A-B5C6-A13247412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B0A55-353B-0141-AD40-F868C66FD58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FF272CB1-A54F-7042-B762-ECE882B54DAF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bg1"/>
                </a:solidFill>
              </a:rPr>
              <a:t>SVENSKA ISHOCKEYFÖRBUNDET</a:t>
            </a:r>
          </a:p>
        </p:txBody>
      </p:sp>
      <p:cxnSp>
        <p:nvCxnSpPr>
          <p:cNvPr id="21" name="Rak 20">
            <a:extLst>
              <a:ext uri="{FF2B5EF4-FFF2-40B4-BE49-F238E27FC236}">
                <a16:creationId xmlns:a16="http://schemas.microsoft.com/office/drawing/2014/main" id="{27A0B345-8663-1D44-991D-414EBAA046ED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k 21">
            <a:extLst>
              <a:ext uri="{FF2B5EF4-FFF2-40B4-BE49-F238E27FC236}">
                <a16:creationId xmlns:a16="http://schemas.microsoft.com/office/drawing/2014/main" id="{094B3442-EA23-8045-BDD1-C86FCDD4A3BB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ak 22">
            <a:extLst>
              <a:ext uri="{FF2B5EF4-FFF2-40B4-BE49-F238E27FC236}">
                <a16:creationId xmlns:a16="http://schemas.microsoft.com/office/drawing/2014/main" id="{A7D5AA37-104C-4D48-A4FB-875B4F68CC1A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5944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B0A55-353B-0141-AD40-F868C66FD58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D1DE100B-58C0-934F-AC79-222481B5598F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bg1"/>
                </a:solidFill>
              </a:rPr>
              <a:t>SVENSKA ISHOCKEYFÖRBUNDET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000EF98-4EAD-A84C-8640-BE5AB4EE3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39465444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D1DE100B-58C0-934F-AC79-222481B5598F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28134706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,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4418FB-8425-7343-922E-5E7EED899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9CEB89E-8606-1B49-8D32-428EA91F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B0A55-353B-0141-AD40-F868C66FD58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62BAEA02-3336-9A46-A5F6-DEF0B18DCB85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k 9">
            <a:extLst>
              <a:ext uri="{FF2B5EF4-FFF2-40B4-BE49-F238E27FC236}">
                <a16:creationId xmlns:a16="http://schemas.microsoft.com/office/drawing/2014/main" id="{49BBFECF-4B15-274B-A9DB-0846CC1CE337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>
            <a:extLst>
              <a:ext uri="{FF2B5EF4-FFF2-40B4-BE49-F238E27FC236}">
                <a16:creationId xmlns:a16="http://schemas.microsoft.com/office/drawing/2014/main" id="{A4D10E12-BD35-5348-B9D9-6D444553747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ruta 11">
            <a:extLst>
              <a:ext uri="{FF2B5EF4-FFF2-40B4-BE49-F238E27FC236}">
                <a16:creationId xmlns:a16="http://schemas.microsoft.com/office/drawing/2014/main" id="{D1DE100B-58C0-934F-AC79-222481B5598F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bg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4256072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Bild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tshållare för sidfot 4">
            <a:extLst>
              <a:ext uri="{FF2B5EF4-FFF2-40B4-BE49-F238E27FC236}">
                <a16:creationId xmlns:a16="http://schemas.microsoft.com/office/drawing/2014/main" id="{36D94E72-09B7-004E-889C-F7620C0BC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0463" y="368300"/>
            <a:ext cx="3492500" cy="312737"/>
          </a:xfrm>
        </p:spPr>
        <p:txBody>
          <a:bodyPr/>
          <a:lstStyle/>
          <a:p>
            <a:endParaRPr lang="sv-SE"/>
          </a:p>
        </p:txBody>
      </p:sp>
      <p:sp>
        <p:nvSpPr>
          <p:cNvPr id="21" name="Platshållare för bildnummer 5">
            <a:extLst>
              <a:ext uri="{FF2B5EF4-FFF2-40B4-BE49-F238E27FC236}">
                <a16:creationId xmlns:a16="http://schemas.microsoft.com/office/drawing/2014/main" id="{E6D44E76-FD3C-6543-B243-D1009AF37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9376" y="368300"/>
            <a:ext cx="809999" cy="312737"/>
          </a:xfrm>
        </p:spPr>
        <p:txBody>
          <a:bodyPr/>
          <a:lstStyle/>
          <a:p>
            <a:fld id="{6DDB0A55-353B-0141-AD40-F868C66FD585}" type="slidenum">
              <a:rPr lang="sv-SE" smtClean="0"/>
              <a:t>‹#›</a:t>
            </a:fld>
            <a:endParaRPr lang="sv-SE"/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3C8509FD-DAE3-8140-BD50-DB8C4D58B4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6768" y="4875661"/>
            <a:ext cx="1570673" cy="157067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2F8DB0C-E0BD-B845-9B17-62E5202D2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716338"/>
            <a:ext cx="9182100" cy="2520950"/>
          </a:xfrm>
        </p:spPr>
        <p:txBody>
          <a:bodyPr anchor="b" anchorCtr="0">
            <a:no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cxnSp>
        <p:nvCxnSpPr>
          <p:cNvPr id="23" name="Rak 22">
            <a:extLst>
              <a:ext uri="{FF2B5EF4-FFF2-40B4-BE49-F238E27FC236}">
                <a16:creationId xmlns:a16="http://schemas.microsoft.com/office/drawing/2014/main" id="{A5766702-911A-3943-AD66-93A6FEEF2F32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27">
            <a:extLst>
              <a:ext uri="{FF2B5EF4-FFF2-40B4-BE49-F238E27FC236}">
                <a16:creationId xmlns:a16="http://schemas.microsoft.com/office/drawing/2014/main" id="{305943FC-39D9-374B-AC8E-F674124F0A1D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28">
            <a:extLst>
              <a:ext uri="{FF2B5EF4-FFF2-40B4-BE49-F238E27FC236}">
                <a16:creationId xmlns:a16="http://schemas.microsoft.com/office/drawing/2014/main" id="{09BBBF10-DFC7-CC43-BF28-556820F9A50F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ruta 29">
            <a:extLst>
              <a:ext uri="{FF2B5EF4-FFF2-40B4-BE49-F238E27FC236}">
                <a16:creationId xmlns:a16="http://schemas.microsoft.com/office/drawing/2014/main" id="{3E3B75CC-3A50-CA41-8BF0-2C2A5D5E497C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106634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Bild 3, Vi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1B534E7D-D771-984D-B6A5-690FC56C6637}"/>
              </a:ext>
            </a:extLst>
          </p:cNvPr>
          <p:cNvSpPr/>
          <p:nvPr userDrawn="1"/>
        </p:nvSpPr>
        <p:spPr>
          <a:xfrm>
            <a:off x="0" y="3465513"/>
            <a:ext cx="12192000" cy="3392487"/>
          </a:xfrm>
          <a:prstGeom prst="rect">
            <a:avLst/>
          </a:prstGeom>
          <a:gradFill>
            <a:gsLst>
              <a:gs pos="0">
                <a:schemeClr val="tx2">
                  <a:alpha val="0"/>
                </a:schemeClr>
              </a:gs>
              <a:gs pos="100000">
                <a:schemeClr val="tx2">
                  <a:alpha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6114A69B-ED68-E145-9906-E142F56510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6768" y="4875661"/>
            <a:ext cx="1570673" cy="1570673"/>
          </a:xfrm>
          <a:prstGeom prst="rect">
            <a:avLst/>
          </a:prstGeom>
        </p:spPr>
      </p:pic>
      <p:sp>
        <p:nvSpPr>
          <p:cNvPr id="21" name="Platshållare för sidfot 4">
            <a:extLst>
              <a:ext uri="{FF2B5EF4-FFF2-40B4-BE49-F238E27FC236}">
                <a16:creationId xmlns:a16="http://schemas.microsoft.com/office/drawing/2014/main" id="{685B7843-CFC4-B746-A9E1-4D77C516B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40463" y="368300"/>
            <a:ext cx="3492500" cy="312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B8C0D3E6-1D07-4B44-BACB-C699312C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9376" y="368300"/>
            <a:ext cx="809999" cy="3127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B0A55-353B-0141-AD40-F868C66FD58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2F8DB0C-E0BD-B845-9B17-62E5202D2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3716338"/>
            <a:ext cx="9182100" cy="2520950"/>
          </a:xfrm>
        </p:spPr>
        <p:txBody>
          <a:bodyPr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1" name="textruta 30">
            <a:extLst>
              <a:ext uri="{FF2B5EF4-FFF2-40B4-BE49-F238E27FC236}">
                <a16:creationId xmlns:a16="http://schemas.microsoft.com/office/drawing/2014/main" id="{46E1C03F-675D-E544-AE65-B4E08F76BA62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bg1"/>
                </a:solidFill>
              </a:rPr>
              <a:t>SVENSKA ISHOCKEYFÖRBUNDET</a:t>
            </a:r>
          </a:p>
        </p:txBody>
      </p:sp>
      <p:cxnSp>
        <p:nvCxnSpPr>
          <p:cNvPr id="32" name="Rak 31">
            <a:extLst>
              <a:ext uri="{FF2B5EF4-FFF2-40B4-BE49-F238E27FC236}">
                <a16:creationId xmlns:a16="http://schemas.microsoft.com/office/drawing/2014/main" id="{052CEF91-B7FD-1F42-899D-7F38796BCD60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ak 32">
            <a:extLst>
              <a:ext uri="{FF2B5EF4-FFF2-40B4-BE49-F238E27FC236}">
                <a16:creationId xmlns:a16="http://schemas.microsoft.com/office/drawing/2014/main" id="{628F1DDD-565D-1049-A9BB-17A91E6C2E4D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Rak 33">
            <a:extLst>
              <a:ext uri="{FF2B5EF4-FFF2-40B4-BE49-F238E27FC236}">
                <a16:creationId xmlns:a16="http://schemas.microsoft.com/office/drawing/2014/main" id="{F57CDB9E-16D6-D943-89CB-6DE921C6ADEF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86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, Grafiskt elem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ihandsfigur 22">
            <a:extLst>
              <a:ext uri="{FF2B5EF4-FFF2-40B4-BE49-F238E27FC236}">
                <a16:creationId xmlns:a16="http://schemas.microsoft.com/office/drawing/2014/main" id="{0DA09DD9-1186-FF49-8672-AB22068FE435}"/>
              </a:ext>
            </a:extLst>
          </p:cNvPr>
          <p:cNvSpPr/>
          <p:nvPr userDrawn="1"/>
        </p:nvSpPr>
        <p:spPr>
          <a:xfrm rot="10800000">
            <a:off x="4218254" y="0"/>
            <a:ext cx="7973745" cy="6858000"/>
          </a:xfrm>
          <a:custGeom>
            <a:avLst/>
            <a:gdLst>
              <a:gd name="connsiteX0" fmla="*/ 7973745 w 7973745"/>
              <a:gd name="connsiteY0" fmla="*/ 6870274 h 6870274"/>
              <a:gd name="connsiteX1" fmla="*/ 0 w 7973745"/>
              <a:gd name="connsiteY1" fmla="*/ 6870274 h 6870274"/>
              <a:gd name="connsiteX2" fmla="*/ 0 w 7973745"/>
              <a:gd name="connsiteY2" fmla="*/ 0 h 6870274"/>
              <a:gd name="connsiteX3" fmla="*/ 5021382 w 7973745"/>
              <a:gd name="connsiteY3" fmla="*/ 0 h 6870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73745" h="6870274">
                <a:moveTo>
                  <a:pt x="7973745" y="6870274"/>
                </a:moveTo>
                <a:lnTo>
                  <a:pt x="0" y="6870274"/>
                </a:lnTo>
                <a:lnTo>
                  <a:pt x="0" y="0"/>
                </a:lnTo>
                <a:lnTo>
                  <a:pt x="5021382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E49E13-5DFC-8741-B95C-0EF0FB49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D05749-E166-D14A-B5C6-A13247412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B0A55-353B-0141-AD40-F868C66FD585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18E23E89-AFAD-404D-AE84-F3D8B89B552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6768" y="4875661"/>
            <a:ext cx="1570673" cy="1570673"/>
          </a:xfrm>
          <a:prstGeom prst="rect">
            <a:avLst/>
          </a:prstGeom>
        </p:spPr>
      </p:pic>
      <p:cxnSp>
        <p:nvCxnSpPr>
          <p:cNvPr id="14" name="Rak 13">
            <a:extLst>
              <a:ext uri="{FF2B5EF4-FFF2-40B4-BE49-F238E27FC236}">
                <a16:creationId xmlns:a16="http://schemas.microsoft.com/office/drawing/2014/main" id="{3E849424-89C9-6147-BB9A-69CEF13ECA76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>
            <a:extLst>
              <a:ext uri="{FF2B5EF4-FFF2-40B4-BE49-F238E27FC236}">
                <a16:creationId xmlns:a16="http://schemas.microsoft.com/office/drawing/2014/main" id="{A9B70CEF-CB9A-B544-967C-723DD3D2B422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>
            <a:extLst>
              <a:ext uri="{FF2B5EF4-FFF2-40B4-BE49-F238E27FC236}">
                <a16:creationId xmlns:a16="http://schemas.microsoft.com/office/drawing/2014/main" id="{575D951B-5CC2-D44E-BC60-5B16F5CAA85F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ubrik 1">
            <a:extLst>
              <a:ext uri="{FF2B5EF4-FFF2-40B4-BE49-F238E27FC236}">
                <a16:creationId xmlns:a16="http://schemas.microsoft.com/office/drawing/2014/main" id="{D667BA81-2107-9B43-B679-A9F2B3423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944563"/>
            <a:ext cx="7308850" cy="3931097"/>
          </a:xfrm>
        </p:spPr>
        <p:txBody>
          <a:bodyPr anchor="t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7616BD48-B8E6-8D41-8875-6A642564B707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bg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1075981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,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D667BA81-2107-9B43-B679-A9F2B3423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944563"/>
            <a:ext cx="11078512" cy="529272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sidfot 6">
            <a:extLst>
              <a:ext uri="{FF2B5EF4-FFF2-40B4-BE49-F238E27FC236}">
                <a16:creationId xmlns:a16="http://schemas.microsoft.com/office/drawing/2014/main" id="{86827F12-AF98-9B4F-90A0-47490D03B4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40463" y="368300"/>
            <a:ext cx="3492500" cy="312737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7">
            <a:extLst>
              <a:ext uri="{FF2B5EF4-FFF2-40B4-BE49-F238E27FC236}">
                <a16:creationId xmlns:a16="http://schemas.microsoft.com/office/drawing/2014/main" id="{1EAF2982-5132-C346-850A-352495425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19376" y="368300"/>
            <a:ext cx="809999" cy="312737"/>
          </a:xfrm>
        </p:spPr>
        <p:txBody>
          <a:bodyPr/>
          <a:lstStyle/>
          <a:p>
            <a:fld id="{6DDB0A55-353B-0141-AD40-F868C66FD585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3D1B63AC-244D-7345-996B-36B155D16D04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>
            <a:extLst>
              <a:ext uri="{FF2B5EF4-FFF2-40B4-BE49-F238E27FC236}">
                <a16:creationId xmlns:a16="http://schemas.microsoft.com/office/drawing/2014/main" id="{84280C2E-6E7B-4244-B0ED-CB335311C908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>
            <a:extLst>
              <a:ext uri="{FF2B5EF4-FFF2-40B4-BE49-F238E27FC236}">
                <a16:creationId xmlns:a16="http://schemas.microsoft.com/office/drawing/2014/main" id="{5CD2F5D4-4970-CC4C-BC88-38CC0E81DF2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52CE3999-1954-B943-9C45-BF0D47E7F39B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335469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,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6E49E13-5DFC-8741-B95C-0EF0FB49B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8D05749-E166-D14A-B5C6-A13247412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B0A55-353B-0141-AD40-F868C66FD58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3E849424-89C9-6147-BB9A-69CEF13ECA76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>
            <a:extLst>
              <a:ext uri="{FF2B5EF4-FFF2-40B4-BE49-F238E27FC236}">
                <a16:creationId xmlns:a16="http://schemas.microsoft.com/office/drawing/2014/main" id="{A9B70CEF-CB9A-B544-967C-723DD3D2B422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>
            <a:extLst>
              <a:ext uri="{FF2B5EF4-FFF2-40B4-BE49-F238E27FC236}">
                <a16:creationId xmlns:a16="http://schemas.microsoft.com/office/drawing/2014/main" id="{575D951B-5CC2-D44E-BC60-5B16F5CAA85F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ubrik 1">
            <a:extLst>
              <a:ext uri="{FF2B5EF4-FFF2-40B4-BE49-F238E27FC236}">
                <a16:creationId xmlns:a16="http://schemas.microsoft.com/office/drawing/2014/main" id="{D667BA81-2107-9B43-B679-A9F2B3423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944563"/>
            <a:ext cx="11078512" cy="529272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F3C1EF44-CD5A-3044-9905-5B88687D9A39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bg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89779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tat, Gu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 1">
            <a:extLst>
              <a:ext uri="{FF2B5EF4-FFF2-40B4-BE49-F238E27FC236}">
                <a16:creationId xmlns:a16="http://schemas.microsoft.com/office/drawing/2014/main" id="{D667BA81-2107-9B43-B679-A9F2B3423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944563"/>
            <a:ext cx="11078512" cy="529272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32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9" name="Platshållare för sidfot 6">
            <a:extLst>
              <a:ext uri="{FF2B5EF4-FFF2-40B4-BE49-F238E27FC236}">
                <a16:creationId xmlns:a16="http://schemas.microsoft.com/office/drawing/2014/main" id="{86827F12-AF98-9B4F-90A0-47490D03B4B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240463" y="368300"/>
            <a:ext cx="3492500" cy="312737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0" name="Platshållare för bildnummer 7">
            <a:extLst>
              <a:ext uri="{FF2B5EF4-FFF2-40B4-BE49-F238E27FC236}">
                <a16:creationId xmlns:a16="http://schemas.microsoft.com/office/drawing/2014/main" id="{1EAF2982-5132-C346-850A-352495425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0819376" y="368300"/>
            <a:ext cx="809999" cy="312737"/>
          </a:xfrm>
        </p:spPr>
        <p:txBody>
          <a:bodyPr/>
          <a:lstStyle/>
          <a:p>
            <a:fld id="{6DDB0A55-353B-0141-AD40-F868C66FD585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3D1B63AC-244D-7345-996B-36B155D16D04}"/>
              </a:ext>
            </a:extLst>
          </p:cNvPr>
          <p:cNvCxnSpPr/>
          <p:nvPr userDrawn="1"/>
        </p:nvCxnSpPr>
        <p:spPr>
          <a:xfrm>
            <a:off x="550863" y="692150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>
            <a:extLst>
              <a:ext uri="{FF2B5EF4-FFF2-40B4-BE49-F238E27FC236}">
                <a16:creationId xmlns:a16="http://schemas.microsoft.com/office/drawing/2014/main" id="{84280C2E-6E7B-4244-B0ED-CB335311C908}"/>
              </a:ext>
            </a:extLst>
          </p:cNvPr>
          <p:cNvCxnSpPr/>
          <p:nvPr userDrawn="1"/>
        </p:nvCxnSpPr>
        <p:spPr>
          <a:xfrm>
            <a:off x="550863" y="368299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>
            <a:extLst>
              <a:ext uri="{FF2B5EF4-FFF2-40B4-BE49-F238E27FC236}">
                <a16:creationId xmlns:a16="http://schemas.microsoft.com/office/drawing/2014/main" id="{5CD2F5D4-4970-CC4C-BC88-38CC0E81DF25}"/>
              </a:ext>
            </a:extLst>
          </p:cNvPr>
          <p:cNvCxnSpPr/>
          <p:nvPr userDrawn="1"/>
        </p:nvCxnSpPr>
        <p:spPr>
          <a:xfrm>
            <a:off x="550863" y="6486801"/>
            <a:ext cx="110902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ruta 13">
            <a:extLst>
              <a:ext uri="{FF2B5EF4-FFF2-40B4-BE49-F238E27FC236}">
                <a16:creationId xmlns:a16="http://schemas.microsoft.com/office/drawing/2014/main" id="{9C395392-D26E-0143-868E-9D07A4F5985E}"/>
              </a:ext>
            </a:extLst>
          </p:cNvPr>
          <p:cNvSpPr txBox="1"/>
          <p:nvPr userDrawn="1"/>
        </p:nvSpPr>
        <p:spPr>
          <a:xfrm>
            <a:off x="562625" y="368299"/>
            <a:ext cx="3076564" cy="32385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800" cap="all" spc="50" baseline="0" dirty="0">
                <a:solidFill>
                  <a:schemeClr val="tx1"/>
                </a:solidFill>
              </a:rPr>
              <a:t>SVENSKA ISHOCKEYFÖRBUNDET</a:t>
            </a:r>
          </a:p>
        </p:txBody>
      </p:sp>
    </p:spTree>
    <p:extLst>
      <p:ext uri="{BB962C8B-B14F-4D97-AF65-F5344CB8AC3E}">
        <p14:creationId xmlns:p14="http://schemas.microsoft.com/office/powerpoint/2010/main" val="232297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3E09BF-8C65-FD44-8830-77E5EBBA2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944563"/>
            <a:ext cx="11090275" cy="11525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DE77B51-EFF8-2847-9057-B203CE9C6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2" y="2349500"/>
            <a:ext cx="11090276" cy="38877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02FE231-0242-2B47-9C2B-034D4D3B81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40463" y="368300"/>
            <a:ext cx="3492500" cy="312737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l">
              <a:defRPr sz="800" cap="all" spc="50" baseline="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0D92737-3D31-4745-AB7C-61CF472A9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9376" y="368300"/>
            <a:ext cx="809999" cy="312737"/>
          </a:xfrm>
          <a:prstGeom prst="rect">
            <a:avLst/>
          </a:prstGeom>
        </p:spPr>
        <p:txBody>
          <a:bodyPr vert="horz" lIns="0" tIns="36000" rIns="0" bIns="0" rtlCol="0" anchor="ctr"/>
          <a:lstStyle>
            <a:lvl1pPr algn="r">
              <a:defRPr sz="800" cap="all" spc="50" baseline="0">
                <a:solidFill>
                  <a:schemeClr val="tx1"/>
                </a:solidFill>
              </a:defRPr>
            </a:lvl1pPr>
          </a:lstStyle>
          <a:p>
            <a:fld id="{6DDB0A55-353B-0141-AD40-F868C66FD585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2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7" r:id="rId8"/>
    <p:sldLayoutId id="2147483659" r:id="rId9"/>
    <p:sldLayoutId id="2147483650" r:id="rId10"/>
    <p:sldLayoutId id="2147483652" r:id="rId11"/>
    <p:sldLayoutId id="2147483677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75" r:id="rId21"/>
    <p:sldLayoutId id="2147483680" r:id="rId22"/>
    <p:sldLayoutId id="2147483668" r:id="rId23"/>
    <p:sldLayoutId id="2147483670" r:id="rId24"/>
    <p:sldLayoutId id="2147483671" r:id="rId25"/>
    <p:sldLayoutId id="2147483672" r:id="rId26"/>
    <p:sldLayoutId id="2147483669" r:id="rId27"/>
    <p:sldLayoutId id="2147483673" r:id="rId28"/>
    <p:sldLayoutId id="2147483676" r:id="rId29"/>
    <p:sldLayoutId id="2147483678" r:id="rId30"/>
    <p:sldLayoutId id="2147483674" r:id="rId31"/>
    <p:sldLayoutId id="2147483679" r:id="rId3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00" indent="-1566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13800" indent="-1566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00" indent="-1566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0200" indent="-1566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841400" indent="-1566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83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orient="horz" pos="595" userDrawn="1">
          <p15:clr>
            <a:srgbClr val="F26B43"/>
          </p15:clr>
        </p15:guide>
        <p15:guide id="6" orient="horz" pos="1321" userDrawn="1">
          <p15:clr>
            <a:srgbClr val="F26B43"/>
          </p15:clr>
        </p15:guide>
        <p15:guide id="7" orient="horz" pos="1480" userDrawn="1">
          <p15:clr>
            <a:srgbClr val="F26B43"/>
          </p15:clr>
        </p15:guide>
        <p15:guide id="8" orient="horz" pos="2341" userDrawn="1">
          <p15:clr>
            <a:srgbClr val="F26B43"/>
          </p15:clr>
        </p15:guide>
        <p15:guide id="9" orient="horz" pos="3067" userDrawn="1">
          <p15:clr>
            <a:srgbClr val="F26B43"/>
          </p15:clr>
        </p15:guide>
        <p15:guide id="10" orient="horz" pos="3226" userDrawn="1">
          <p15:clr>
            <a:srgbClr val="F26B43"/>
          </p15:clr>
        </p15:guide>
        <p15:guide id="11" orient="horz" pos="3929" userDrawn="1">
          <p15:clr>
            <a:srgbClr val="F26B43"/>
          </p15:clr>
        </p15:guide>
        <p15:guide id="12" pos="3931" userDrawn="1">
          <p15:clr>
            <a:srgbClr val="F26B43"/>
          </p15:clr>
        </p15:guide>
        <p15:guide id="13" pos="3749" userDrawn="1">
          <p15:clr>
            <a:srgbClr val="F26B43"/>
          </p15:clr>
        </p15:guide>
        <p15:guide id="14" pos="2729" userDrawn="1">
          <p15:clr>
            <a:srgbClr val="F26B43"/>
          </p15:clr>
        </p15:guide>
        <p15:guide id="15" pos="2570" userDrawn="1">
          <p15:clr>
            <a:srgbClr val="F26B43"/>
          </p15:clr>
        </p15:guide>
        <p15:guide id="16" pos="1549" userDrawn="1">
          <p15:clr>
            <a:srgbClr val="F26B43"/>
          </p15:clr>
        </p15:guide>
        <p15:guide id="17" pos="1391" userDrawn="1">
          <p15:clr>
            <a:srgbClr val="F26B43"/>
          </p15:clr>
        </p15:guide>
        <p15:guide id="18" pos="4951" userDrawn="1">
          <p15:clr>
            <a:srgbClr val="F26B43"/>
          </p15:clr>
        </p15:guide>
        <p15:guide id="19" pos="5110" userDrawn="1">
          <p15:clr>
            <a:srgbClr val="F26B43"/>
          </p15:clr>
        </p15:guide>
        <p15:guide id="20" pos="6131" userDrawn="1">
          <p15:clr>
            <a:srgbClr val="F26B43"/>
          </p15:clr>
        </p15:guide>
        <p15:guide id="21" orient="horz" pos="436" userDrawn="1">
          <p15:clr>
            <a:srgbClr val="F26B43"/>
          </p15:clr>
        </p15:guide>
        <p15:guide id="22" orient="horz" pos="232" userDrawn="1">
          <p15:clr>
            <a:srgbClr val="F26B43"/>
          </p15:clr>
        </p15:guide>
        <p15:guide id="24" orient="horz" pos="4088" userDrawn="1">
          <p15:clr>
            <a:srgbClr val="F26B43"/>
          </p15:clr>
        </p15:guide>
        <p15:guide id="25" pos="628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5554386-09F9-4540-86CC-A55AD40557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7200" dirty="0"/>
              <a:t>Tre puckar</a:t>
            </a:r>
            <a:br>
              <a:rPr lang="sv-SE" sz="7200" dirty="0"/>
            </a:br>
            <a:r>
              <a:rPr lang="sv-SE" sz="5400" dirty="0"/>
              <a:t>- svensk ishockeys fortsatta väg genom och ur pandemin</a:t>
            </a:r>
            <a:endParaRPr lang="sv-SE" sz="6000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9C558FA-FE28-FB4A-ADBC-6ED098EEB7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sz="1800" b="1" dirty="0"/>
              <a:t>16 april 2021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368EA4C-7D3C-3A42-8AD5-A66E2CABBE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9B310C7-A748-8847-8C84-FA81F20C61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006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EE91555-925A-4B8F-81A7-ADC8CA0AB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Tillbakablick – ett så annorlunda år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4007C2A-9FC3-436E-92AC-150DFCDD4D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1800" dirty="0"/>
              <a:t>Restriktioner och tomma läktare – anpassning och kompensation</a:t>
            </a:r>
          </a:p>
          <a:p>
            <a:r>
              <a:rPr lang="sv-SE" sz="1800" dirty="0"/>
              <a:t>Ligaspel på seniornivå (yrkesmässig)</a:t>
            </a:r>
          </a:p>
          <a:p>
            <a:r>
              <a:rPr lang="sv-SE" sz="1800" dirty="0"/>
              <a:t>Ishockey för barn, ungdomar och seniorbredd</a:t>
            </a:r>
          </a:p>
          <a:p>
            <a:r>
              <a:rPr lang="sv-SE" sz="1800" dirty="0"/>
              <a:t>Internationella mästerskap</a:t>
            </a:r>
            <a:br>
              <a:rPr lang="sv-SE" sz="1800" dirty="0"/>
            </a:br>
            <a:endParaRPr lang="sv-SE" sz="1800" dirty="0"/>
          </a:p>
          <a:p>
            <a:r>
              <a:rPr lang="sv-SE" sz="1800" dirty="0"/>
              <a:t>Ledarskap på olika nivåer har gjort skillnad</a:t>
            </a:r>
          </a:p>
          <a:p>
            <a:r>
              <a:rPr lang="sv-SE" sz="1800" dirty="0"/>
              <a:t>Kreativitet med nya anpassade lösningar</a:t>
            </a:r>
          </a:p>
          <a:p>
            <a:r>
              <a:rPr lang="sv-SE" sz="1800" dirty="0"/>
              <a:t>En sammanhållen svensk ishockey</a:t>
            </a: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A7A5143-DED3-439D-BD75-68183F46F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96A27E7-71E7-4154-96D4-DEC4A9DAC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t>2</a:t>
            </a:fld>
            <a:endParaRPr lang="sv-SE"/>
          </a:p>
        </p:txBody>
      </p:sp>
      <p:pic>
        <p:nvPicPr>
          <p:cNvPr id="1026" name="Picture 2" descr="BESKEDET: Tomma läktare under sista omgången | Hockeybladet.nu">
            <a:extLst>
              <a:ext uri="{FF2B5EF4-FFF2-40B4-BE49-F238E27FC236}">
                <a16:creationId xmlns:a16="http://schemas.microsoft.com/office/drawing/2014/main" id="{08FC57B8-680D-462E-89FB-7ED0C9C9B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0" y="2349499"/>
            <a:ext cx="2797175" cy="1865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ommy Boustedt: Tips för en bra ungdomshockey! - Svenska Ishockeyförbundet">
            <a:extLst>
              <a:ext uri="{FF2B5EF4-FFF2-40B4-BE49-F238E27FC236}">
                <a16:creationId xmlns:a16="http://schemas.microsoft.com/office/drawing/2014/main" id="{7932B545-2D5E-439D-BC7D-1B46CFECE17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4372217"/>
            <a:ext cx="2797173" cy="17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venska Spel och Svenska Ishockeyförbundet – nya partners till SM i eHockey  - Svenska Spel">
            <a:extLst>
              <a:ext uri="{FF2B5EF4-FFF2-40B4-BE49-F238E27FC236}">
                <a16:creationId xmlns:a16="http://schemas.microsoft.com/office/drawing/2014/main" id="{EC682893-A09A-41AB-B929-8E40FE192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101" y="2360614"/>
            <a:ext cx="2485036" cy="186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ärre uteisar i Örnsköldsvik i vinter - P4 Västernorrland | Sveriges Radio">
            <a:extLst>
              <a:ext uri="{FF2B5EF4-FFF2-40B4-BE49-F238E27FC236}">
                <a16:creationId xmlns:a16="http://schemas.microsoft.com/office/drawing/2014/main" id="{8DB1CC18-97E2-4128-B8CD-34E18E8CA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101" y="4385858"/>
            <a:ext cx="2477343" cy="174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25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A9AA05-C362-4717-9408-533C3FCE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RF:s scenarioplanering 2021-2022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4A463F0-8030-4D72-8DAF-3F4E6492EF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38F9003B-6806-4FD2-89DD-39C95FDFB6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pPr/>
              <a:t>3</a:t>
            </a:fld>
            <a:endParaRPr lang="sv-SE" dirty="0"/>
          </a:p>
        </p:txBody>
      </p:sp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8B994A00-6133-4CA7-BA84-9BF1B738EA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07911"/>
              </p:ext>
            </p:extLst>
          </p:nvPr>
        </p:nvGraphicFramePr>
        <p:xfrm>
          <a:off x="4808749" y="2358000"/>
          <a:ext cx="6711518" cy="336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ruta 9">
            <a:extLst>
              <a:ext uri="{FF2B5EF4-FFF2-40B4-BE49-F238E27FC236}">
                <a16:creationId xmlns:a16="http://schemas.microsoft.com/office/drawing/2014/main" id="{59095DF6-8A0E-4AEF-A809-78C3E7209D70}"/>
              </a:ext>
            </a:extLst>
          </p:cNvPr>
          <p:cNvSpPr txBox="1"/>
          <p:nvPr/>
        </p:nvSpPr>
        <p:spPr>
          <a:xfrm>
            <a:off x="9997743" y="3749980"/>
            <a:ext cx="1526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Djup låg-konjunktur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FC3061B0-A45B-4826-AEA5-2B6D524820DE}"/>
              </a:ext>
            </a:extLst>
          </p:cNvPr>
          <p:cNvSpPr txBox="1"/>
          <p:nvPr/>
        </p:nvSpPr>
        <p:spPr>
          <a:xfrm>
            <a:off x="5112808" y="3671649"/>
            <a:ext cx="15269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i="1" dirty="0"/>
              <a:t>Snabb åter-</a:t>
            </a:r>
            <a:br>
              <a:rPr lang="sv-SE" sz="1400" i="1" dirty="0"/>
            </a:br>
            <a:r>
              <a:rPr lang="sv-SE" sz="1400" i="1" dirty="0"/>
              <a:t>hämtning av</a:t>
            </a:r>
            <a:br>
              <a:rPr lang="sv-SE" sz="1400" i="1" dirty="0"/>
            </a:br>
            <a:r>
              <a:rPr lang="sv-SE" sz="1400" i="1" dirty="0"/>
              <a:t>ekonomin</a:t>
            </a:r>
          </a:p>
        </p:txBody>
      </p:sp>
      <p:sp>
        <p:nvSpPr>
          <p:cNvPr id="14" name="textruta 13">
            <a:extLst>
              <a:ext uri="{FF2B5EF4-FFF2-40B4-BE49-F238E27FC236}">
                <a16:creationId xmlns:a16="http://schemas.microsoft.com/office/drawing/2014/main" id="{CD99BE7F-BF47-417A-A224-20D578D7ECC9}"/>
              </a:ext>
            </a:extLst>
          </p:cNvPr>
          <p:cNvSpPr txBox="1"/>
          <p:nvPr/>
        </p:nvSpPr>
        <p:spPr>
          <a:xfrm>
            <a:off x="7401028" y="1827382"/>
            <a:ext cx="1526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i="1" dirty="0"/>
              <a:t>Restriktioner</a:t>
            </a:r>
            <a:br>
              <a:rPr lang="sv-SE" sz="1400" i="1" dirty="0"/>
            </a:br>
            <a:r>
              <a:rPr lang="sv-SE" sz="1400" i="1" dirty="0"/>
              <a:t>kvarstår</a:t>
            </a:r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79EBD2EE-DE76-46A4-9EC0-754C3F4C0596}"/>
              </a:ext>
            </a:extLst>
          </p:cNvPr>
          <p:cNvSpPr txBox="1"/>
          <p:nvPr/>
        </p:nvSpPr>
        <p:spPr>
          <a:xfrm>
            <a:off x="7420263" y="5816199"/>
            <a:ext cx="1526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400" i="1" dirty="0"/>
              <a:t>Restriktioner</a:t>
            </a:r>
            <a:br>
              <a:rPr lang="sv-SE" sz="1400" i="1" dirty="0"/>
            </a:br>
            <a:r>
              <a:rPr lang="sv-SE" sz="1400" i="1" dirty="0"/>
              <a:t>lättas</a:t>
            </a:r>
          </a:p>
        </p:txBody>
      </p:sp>
      <p:sp>
        <p:nvSpPr>
          <p:cNvPr id="16" name="textruta 15">
            <a:extLst>
              <a:ext uri="{FF2B5EF4-FFF2-40B4-BE49-F238E27FC236}">
                <a16:creationId xmlns:a16="http://schemas.microsoft.com/office/drawing/2014/main" id="{5334B361-D744-43AF-AD69-76E45BCB6295}"/>
              </a:ext>
            </a:extLst>
          </p:cNvPr>
          <p:cNvSpPr txBox="1"/>
          <p:nvPr/>
        </p:nvSpPr>
        <p:spPr>
          <a:xfrm>
            <a:off x="550861" y="2088992"/>
            <a:ext cx="41370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sv-SE" dirty="0"/>
              <a:t>Variabler med störst påverkan på idrottsrörelsen: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i="1" dirty="0"/>
              <a:t>Samhällsekonomins utveckling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i="1" dirty="0"/>
              <a:t>Restriktioner</a:t>
            </a:r>
            <a:br>
              <a:rPr lang="sv-SE" b="1" dirty="0"/>
            </a:br>
            <a:endParaRPr lang="sv-SE" b="1" dirty="0"/>
          </a:p>
          <a:p>
            <a:pPr>
              <a:buClr>
                <a:schemeClr val="accent1"/>
              </a:buClr>
            </a:pPr>
            <a:br>
              <a:rPr lang="sv-SE" b="1" dirty="0"/>
            </a:br>
            <a:r>
              <a:rPr lang="sv-SE" dirty="0"/>
              <a:t>Sammanfattning: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i="1" dirty="0"/>
              <a:t>Oro över kommunala ekonomin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i="1" dirty="0"/>
              <a:t>Växande hälsoklyfta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i="1" dirty="0"/>
              <a:t>Stora evenemang minskar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i="1" dirty="0"/>
              <a:t>Ekonomisk effekt 4-6 miljarder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i="1" dirty="0"/>
              <a:t>Behov av extra stöd 2 miljarder (scenario 1/2, mer scenario 3/4)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sv-SE" i="1" dirty="0"/>
              <a:t>Anpassa till mer träffsäkert stöd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7917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946571-C199-4582-A18E-D38E719EB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800" dirty="0"/>
              <a:t>Tre puckar </a:t>
            </a:r>
            <a:r>
              <a:rPr lang="sv-SE" dirty="0"/>
              <a:t>– svensk ishockeys fortsatta väg genom </a:t>
            </a:r>
            <a:br>
              <a:rPr lang="sv-SE" dirty="0"/>
            </a:br>
            <a:r>
              <a:rPr lang="sv-SE" dirty="0"/>
              <a:t>och ur pandemin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0C1AE4BA-5D5A-4E11-9D7E-A94342EF2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FC2EF47-64E2-4356-9798-69ECD71F5B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DDB0A55-353B-0141-AD40-F868C66FD585}" type="slidenum">
              <a:rPr lang="sv-SE" smtClean="0"/>
              <a:pPr/>
              <a:t>4</a:t>
            </a:fld>
            <a:endParaRPr lang="sv-SE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C7A023-82AA-45F2-A617-6F1EFD718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645" y="2360614"/>
            <a:ext cx="5957947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5979104"/>
      </p:ext>
    </p:extLst>
  </p:cSld>
  <p:clrMapOvr>
    <a:masterClrMapping/>
  </p:clrMapOvr>
</p:sld>
</file>

<file path=ppt/theme/theme1.xml><?xml version="1.0" encoding="utf-8"?>
<a:theme xmlns:a="http://schemas.openxmlformats.org/drawingml/2006/main" name="Hockey">
  <a:themeElements>
    <a:clrScheme name="Svenska Ishockeyförbundet">
      <a:dk1>
        <a:srgbClr val="000000"/>
      </a:dk1>
      <a:lt1>
        <a:srgbClr val="FFFFFF"/>
      </a:lt1>
      <a:dk2>
        <a:srgbClr val="002850"/>
      </a:dk2>
      <a:lt2>
        <a:srgbClr val="FFD200"/>
      </a:lt2>
      <a:accent1>
        <a:srgbClr val="0F59EB"/>
      </a:accent1>
      <a:accent2>
        <a:srgbClr val="7DE1EB"/>
      </a:accent2>
      <a:accent3>
        <a:srgbClr val="FF4600"/>
      </a:accent3>
      <a:accent4>
        <a:srgbClr val="19DC82"/>
      </a:accent4>
      <a:accent5>
        <a:srgbClr val="002850"/>
      </a:accent5>
      <a:accent6>
        <a:srgbClr val="FFD200"/>
      </a:accent6>
      <a:hlink>
        <a:srgbClr val="002850"/>
      </a:hlink>
      <a:folHlink>
        <a:srgbClr val="0E5AEB"/>
      </a:folHlink>
    </a:clrScheme>
    <a:fontScheme name="Flex">
      <a:majorFont>
        <a:latin typeface="Flex Display 100 Black"/>
        <a:ea typeface=""/>
        <a:cs typeface=""/>
      </a:majorFont>
      <a:minorFont>
        <a:latin typeface="Flex 7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920x1080_PPT_SIF" id="{C8FC0EF4-E5DC-FB4B-B3E6-9B7EBAC02EA9}" vid="{3D9AFC05-88CB-1247-9CD2-AC18A959222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1920x1080_PPT_SIF</Template>
  <TotalTime>251</TotalTime>
  <Words>176</Words>
  <Application>Microsoft Office PowerPoint</Application>
  <PresentationFormat>Bredbild</PresentationFormat>
  <Paragraphs>34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Flex 70</vt:lpstr>
      <vt:lpstr>Calibri</vt:lpstr>
      <vt:lpstr>Arial</vt:lpstr>
      <vt:lpstr>Flex Display 100 Black</vt:lpstr>
      <vt:lpstr>Hockey</vt:lpstr>
      <vt:lpstr>Tre puckar - svensk ishockeys fortsatta väg genom och ur pandemin</vt:lpstr>
      <vt:lpstr>Tillbakablick – ett så annorlunda år</vt:lpstr>
      <vt:lpstr>RF:s scenarioplanering 2021-2022</vt:lpstr>
      <vt:lpstr>Tre puckar – svensk ishockeys fortsatta väg genom  och ur pandemin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Larsson</dc:creator>
  <cp:lastModifiedBy>Anders Larsson</cp:lastModifiedBy>
  <cp:revision>25</cp:revision>
  <dcterms:created xsi:type="dcterms:W3CDTF">2021-02-03T13:18:08Z</dcterms:created>
  <dcterms:modified xsi:type="dcterms:W3CDTF">2021-04-25T13:40:01Z</dcterms:modified>
</cp:coreProperties>
</file>