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5D92D-AFC8-48AF-88BA-D2327B9E562C}" v="1" dt="2021-04-25T08:36:23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arnas Ishockeyförbund" userId="e9bb93e9-b2b6-41f0-930a-a43e08a9570d" providerId="ADAL" clId="{EF55D92D-AFC8-48AF-88BA-D2327B9E562C}"/>
    <pc:docChg chg="modSld">
      <pc:chgData name="Dalarnas Ishockeyförbund" userId="e9bb93e9-b2b6-41f0-930a-a43e08a9570d" providerId="ADAL" clId="{EF55D92D-AFC8-48AF-88BA-D2327B9E562C}" dt="2021-04-25T08:36:23.500" v="0" actId="1076"/>
      <pc:docMkLst>
        <pc:docMk/>
      </pc:docMkLst>
      <pc:sldChg chg="modSp">
        <pc:chgData name="Dalarnas Ishockeyförbund" userId="e9bb93e9-b2b6-41f0-930a-a43e08a9570d" providerId="ADAL" clId="{EF55D92D-AFC8-48AF-88BA-D2327B9E562C}" dt="2021-04-25T08:36:23.500" v="0" actId="1076"/>
        <pc:sldMkLst>
          <pc:docMk/>
          <pc:sldMk cId="324060872" sldId="256"/>
        </pc:sldMkLst>
        <pc:picChg chg="mod">
          <ac:chgData name="Dalarnas Ishockeyförbund" userId="e9bb93e9-b2b6-41f0-930a-a43e08a9570d" providerId="ADAL" clId="{EF55D92D-AFC8-48AF-88BA-D2327B9E562C}" dt="2021-04-25T08:36:23.500" v="0" actId="1076"/>
          <ac:picMkLst>
            <pc:docMk/>
            <pc:sldMk cId="324060872" sldId="256"/>
            <ac:picMk id="5" creationId="{E6BDB45F-46EE-456B-B75C-509F68A1B2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8102F-B90F-40B3-A586-1C513CC67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48560E-8EEF-4A9D-8B14-F806283F0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2A8D32-3A1C-4474-A2B5-7FAD5C1A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DD6F9E-2175-45EC-8E0B-B4635D96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F50CAE-5EC2-454C-9FE9-FF79A9C6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37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BBF97F-0446-4A3C-B353-396BAF5B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4A52CB-BA90-42A6-BF32-0F5C35ECB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20AC51-8120-4F36-9306-4D6E9A123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70FB6F-40BE-4D05-BD61-804519E8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5A5ED8-C9F2-46F8-A757-715C358E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196BFF-C603-44D5-9145-6DB327341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713F41-D690-463A-8C55-3033F4FFA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F8E79F-5A24-475B-A869-F0582B40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713061-FF94-4695-940F-117FAD0C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60657E-6911-4C87-912C-5B07D7CA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923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14D1C-8768-403E-A472-68083D76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5DE9E2-77C0-4B69-9608-016036C19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6E05A2-9209-4B4F-B943-9D90FDBB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7F226E-564C-498D-A9D4-D080B108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A0C62-533D-41AE-AB8F-33867658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19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D8D70-0FED-4A54-BA18-659C17F5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C5FD0C-E135-4407-8516-836B373B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BEA318-C338-43D1-9F61-CBBD0351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44570C-889A-4FA0-BD6C-76FA45AD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7847DA-FEB7-4A2D-BC3B-853C6773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90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1B521-3E5F-4BE4-8784-C4DBD128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FE1F9D-1D6D-4630-9FC2-11713B120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C734BF-C067-4E21-8304-F37691709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1EE361-24E5-4464-B155-5FB8959C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2BD312-3B7C-4A6C-B79A-07906402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A36DF9-8E93-4AFA-9738-2EEE6722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79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058BE5-6195-46F2-A9E2-3C0A334B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5D3417-DC82-4425-B452-B44BE5A0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B1098D-5D8F-4B9F-BA9C-B436D13EC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E95C8D-4D38-4EC7-9468-AC5FDDC06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DCBEFB-90F7-46B1-9D4F-74ECC2824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1CC3D9F-AE6F-487B-B721-FCF5169D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64549C5-64DD-437D-85D2-FB42245F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2B9FA2-3718-4B06-BAA4-59C391A4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3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DF06B4-1BAA-42DA-A766-E743D6E6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422C4A5-DA9A-4B74-92C8-05235757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F7F597-7CCC-4F77-98B9-139999EA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7ED314-61A3-4407-8367-A4ADAF31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72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4405F39-6240-40FB-9799-0DB17B91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683513A-29FC-4794-8E1D-9FC3936E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6D9D25C-52DE-4DF7-8936-56F8D667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87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2F5AF3-C189-4703-BDBB-CC66353A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E0B618-90A2-4271-B70C-754DB643B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419B9-C476-4987-8E0D-3CF928DEC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3F1158-19B8-43F5-B715-B7E55771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4C1AE4-0DCF-47D2-96AD-D01C5C4F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503EDD-C1FD-41ED-95E6-BF460422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59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E458FD-09FF-43A9-B630-FC6F74FE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DBA549C-A028-41F2-B72A-2568B9D6E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00D10D-D337-412A-BCAF-1FDEFFF19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BEE1BF-E318-4C35-AFAF-D1C0ABAF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2A795E-AC11-4063-B067-9CDDAE73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432F06-7C3A-45DB-BF18-5427104B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87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28E1ED6-B8FE-4C23-BF03-34426967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DABA7E-B673-4585-BCF4-5ADAF3CFC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F7FF4B-DF53-47BD-ACF8-B879A84F6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CBB4-2944-4577-A2A9-B38ED3FA2A8D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92A261-0D77-49B8-B998-3EE852EC9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0FECAA-D65F-40D3-ABB7-1AC291789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5D78-4AFF-4149-A34C-06E6853DA6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23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6BDB45F-46EE-456B-B75C-509F68A1B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18"/>
            <a:ext cx="11966762" cy="602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9BE1A73-2E1A-4C59-B311-EDF789271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052" y="338097"/>
            <a:ext cx="12378887" cy="623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8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933C4F1-257B-4FEC-9CF1-5D2EFF612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0" y="276447"/>
            <a:ext cx="11982382" cy="603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87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B9B7C52-499E-4745-B704-72B79BD83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" y="130628"/>
            <a:ext cx="12058345" cy="607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33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A631CBD1-9127-44FB-A52C-FA8BF8494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" y="530198"/>
            <a:ext cx="11844651" cy="596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0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6BDCB95-007C-489E-B996-CC148079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8" y="422623"/>
            <a:ext cx="11982023" cy="603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65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Dalarnas Ishockeyförbund</dc:creator>
  <cp:lastModifiedBy>Dalarnas Ishockeyförbund</cp:lastModifiedBy>
  <cp:revision>1</cp:revision>
  <dcterms:created xsi:type="dcterms:W3CDTF">2021-04-25T08:26:58Z</dcterms:created>
  <dcterms:modified xsi:type="dcterms:W3CDTF">2021-04-25T08:36:49Z</dcterms:modified>
</cp:coreProperties>
</file>