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  <p:sldId id="259" r:id="rId6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4"/>
    <p:restoredTop sz="94649"/>
  </p:normalViewPr>
  <p:slideViewPr>
    <p:cSldViewPr snapToGrid="0">
      <p:cViewPr varScale="1">
        <p:scale>
          <a:sx n="150" d="100"/>
          <a:sy n="150" d="100"/>
        </p:scale>
        <p:origin x="288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s Einarsson" userId="4f380dd4-c5f0-463a-90a3-c2316ca5b110" providerId="ADAL" clId="{D790202F-2CA0-4233-8F82-3267D28E403A}"/>
    <pc:docChg chg="custSel delSld modSld sldOrd">
      <pc:chgData name="Mats Einarsson" userId="4f380dd4-c5f0-463a-90a3-c2316ca5b110" providerId="ADAL" clId="{D790202F-2CA0-4233-8F82-3267D28E403A}" dt="2023-06-21T12:44:28.716" v="126" actId="47"/>
      <pc:docMkLst>
        <pc:docMk/>
      </pc:docMkLst>
      <pc:sldChg chg="del">
        <pc:chgData name="Mats Einarsson" userId="4f380dd4-c5f0-463a-90a3-c2316ca5b110" providerId="ADAL" clId="{D790202F-2CA0-4233-8F82-3267D28E403A}" dt="2023-06-21T12:44:27.193" v="125" actId="47"/>
        <pc:sldMkLst>
          <pc:docMk/>
          <pc:sldMk cId="2053246684" sldId="256"/>
        </pc:sldMkLst>
      </pc:sldChg>
      <pc:sldChg chg="del">
        <pc:chgData name="Mats Einarsson" userId="4f380dd4-c5f0-463a-90a3-c2316ca5b110" providerId="ADAL" clId="{D790202F-2CA0-4233-8F82-3267D28E403A}" dt="2023-06-21T12:44:28.716" v="126" actId="47"/>
        <pc:sldMkLst>
          <pc:docMk/>
          <pc:sldMk cId="3426109617" sldId="257"/>
        </pc:sldMkLst>
      </pc:sldChg>
      <pc:sldChg chg="ord">
        <pc:chgData name="Mats Einarsson" userId="4f380dd4-c5f0-463a-90a3-c2316ca5b110" providerId="ADAL" clId="{D790202F-2CA0-4233-8F82-3267D28E403A}" dt="2023-06-21T12:40:04.819" v="1"/>
        <pc:sldMkLst>
          <pc:docMk/>
          <pc:sldMk cId="2591446634" sldId="258"/>
        </pc:sldMkLst>
      </pc:sldChg>
      <pc:sldChg chg="modSp mod ord">
        <pc:chgData name="Mats Einarsson" userId="4f380dd4-c5f0-463a-90a3-c2316ca5b110" providerId="ADAL" clId="{D790202F-2CA0-4233-8F82-3267D28E403A}" dt="2023-06-21T12:44:14.709" v="124" actId="20577"/>
        <pc:sldMkLst>
          <pc:docMk/>
          <pc:sldMk cId="2586730425" sldId="259"/>
        </pc:sldMkLst>
        <pc:spChg chg="mod">
          <ac:chgData name="Mats Einarsson" userId="4f380dd4-c5f0-463a-90a3-c2316ca5b110" providerId="ADAL" clId="{D790202F-2CA0-4233-8F82-3267D28E403A}" dt="2023-06-21T12:44:14.709" v="124" actId="20577"/>
          <ac:spMkLst>
            <pc:docMk/>
            <pc:sldMk cId="2586730425" sldId="259"/>
            <ac:spMk id="5" creationId="{A796D09A-C8B6-DDFF-8A45-BDE046721B2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906BC-EFEE-7543-16AD-E246863AA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E684B-167E-000D-8B29-C6E031679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6D0DA-15B2-F942-94EE-12CF8E843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6DA3-CB89-434B-86FD-D59360488534}" type="datetimeFigureOut">
              <a:rPr lang="en-SE" smtClean="0"/>
              <a:t>06/21/2023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75020-902C-A1FC-00B8-822CE60A9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7ACC4-9D6E-0A79-A4C6-5304D5604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44B2-5D1D-0C46-9E0E-A475B9AD943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372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D9D64-5DD5-BD48-D940-DD0227C53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0BE351-655D-226D-A689-306A18200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9D814-5D8D-6B4C-50A8-2A38B9D3E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6DA3-CB89-434B-86FD-D59360488534}" type="datetimeFigureOut">
              <a:rPr lang="en-SE" smtClean="0"/>
              <a:t>06/21/2023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978F1-EFAD-E244-3098-5F0BA936E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392A4-D023-5753-3C70-49182E49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44B2-5D1D-0C46-9E0E-A475B9AD943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5884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FEA7E3-0022-778B-4478-68C59D5A5D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B1E68A-E033-FA0C-A574-BC0FC6630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186A2-B437-3E92-9D75-349F90AC6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6DA3-CB89-434B-86FD-D59360488534}" type="datetimeFigureOut">
              <a:rPr lang="en-SE" smtClean="0"/>
              <a:t>06/21/2023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F1F8F-508A-B44B-6286-D6CCB02E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F2292-259B-DF43-1C9C-D77F940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44B2-5D1D-0C46-9E0E-A475B9AD943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6052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02AF5-801A-F6AB-3BB4-88FE5C87B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5B7F6-E601-33D5-D898-2DDA05CB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50AA1-FD04-A5D9-EC60-6BB59263C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6DA3-CB89-434B-86FD-D59360488534}" type="datetimeFigureOut">
              <a:rPr lang="en-SE" smtClean="0"/>
              <a:t>06/21/2023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35B91-6577-5B75-119E-B1896502A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85079-C0C2-32A3-956C-726B60EE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44B2-5D1D-0C46-9E0E-A475B9AD943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3331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0EFAF-04CD-7901-EAAB-B1181C386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3025F-F1DC-5B5B-0C58-3EDA77A6D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6E4CD-01C0-63E2-8DCA-B95897224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6DA3-CB89-434B-86FD-D59360488534}" type="datetimeFigureOut">
              <a:rPr lang="en-SE" smtClean="0"/>
              <a:t>06/21/2023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C795C-F1E5-81D5-09FF-5C0297A62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29501-6820-D2F0-7962-7AE7483B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44B2-5D1D-0C46-9E0E-A475B9AD943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49206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FA3B-AC06-5856-491C-9DC4E9353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47C51-BE41-5499-F671-6AEB000FD3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452DD-42FF-5768-DA8F-F1AFE9B3A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F02D6-E89F-058D-4BD2-75EBF2632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6DA3-CB89-434B-86FD-D59360488534}" type="datetimeFigureOut">
              <a:rPr lang="en-SE" smtClean="0"/>
              <a:t>06/21/2023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156A1-4635-C407-428F-135B1429F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2E140-4C99-B1AD-C19C-42DC6855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44B2-5D1D-0C46-9E0E-A475B9AD943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5263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AB45-75B0-4C3F-A347-0B02048A6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0F326-7ECA-DB37-6A04-9F24CD092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DB951-2555-817E-457C-D0B0E63A4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A8E1F7-ADD0-8C9B-115E-780CF10578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B04F26-9F19-E6AF-1373-D01678F0CE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AA3AC6-6705-351F-BB52-CDBC9E6E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6DA3-CB89-434B-86FD-D59360488534}" type="datetimeFigureOut">
              <a:rPr lang="en-SE" smtClean="0"/>
              <a:t>06/21/2023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08E21-B8B0-097A-DDDE-B12FDDDD9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1D5094-B3CF-AD2A-BD06-C4AA8E82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44B2-5D1D-0C46-9E0E-A475B9AD943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9721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4C98F-A3E5-069B-E1C6-86B336847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9D986-136B-8FFC-E003-6DC4E52B4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6DA3-CB89-434B-86FD-D59360488534}" type="datetimeFigureOut">
              <a:rPr lang="en-SE" smtClean="0"/>
              <a:t>06/21/2023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AE895-CFAF-20F0-2345-E5BC898F2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2E7FCD-B1ED-CB42-088F-A7463DCE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44B2-5D1D-0C46-9E0E-A475B9AD943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66836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3CCC69-116F-07CD-CA09-0FA0FF4DA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6DA3-CB89-434B-86FD-D59360488534}" type="datetimeFigureOut">
              <a:rPr lang="en-SE" smtClean="0"/>
              <a:t>06/21/2023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45DE0B-F27A-64FC-CE58-03ACF078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93F03-5C09-881B-1E37-9194CC002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44B2-5D1D-0C46-9E0E-A475B9AD943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3509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0DB9D-FD11-3C6B-443B-C1188D70C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E8E5B-BB3B-D4C4-E928-284133337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C87D9-5958-4E74-2DA3-7EFD5742D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28AC1-9EBC-C89D-8F4B-4D23FC19C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6DA3-CB89-434B-86FD-D59360488534}" type="datetimeFigureOut">
              <a:rPr lang="en-SE" smtClean="0"/>
              <a:t>06/21/2023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34618-4064-158D-FFED-C4EDDA6B4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04E11-BEE1-EB35-28AD-B7FBC7FBB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44B2-5D1D-0C46-9E0E-A475B9AD943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88828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154E1-B613-3242-C6E3-9A0448BA7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98B195-E422-8AA9-FDC3-26189B4B1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419A5-6058-85D1-3A5C-9DC9C1AFB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F8948-C2F5-5ACC-B339-6F6071227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6DA3-CB89-434B-86FD-D59360488534}" type="datetimeFigureOut">
              <a:rPr lang="en-SE" smtClean="0"/>
              <a:t>06/21/2023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7FDD2-8139-88B0-C095-77C979E25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34257-3A54-4DEE-F5DE-D1F6BD4F9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44B2-5D1D-0C46-9E0E-A475B9AD943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7224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3CBA5-CA53-AB8D-7E3C-2FFF6D004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DD1B5-4288-383B-8275-8FB19AA43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DAD78-5933-0E01-6D4A-9D27DB581A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E6DA3-CB89-434B-86FD-D59360488534}" type="datetimeFigureOut">
              <a:rPr lang="en-SE" smtClean="0"/>
              <a:t>06/21/2023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24187-359B-081C-CFB5-D50B5A344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89D4D-1830-4C5D-E58E-5F0E207C1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F44B2-5D1D-0C46-9E0E-A475B9AD943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5423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8D066C5-AF89-5E76-112E-515944BC1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F72E30-7ADB-CF71-9987-247294221710}"/>
              </a:ext>
            </a:extLst>
          </p:cNvPr>
          <p:cNvSpPr txBox="1"/>
          <p:nvPr/>
        </p:nvSpPr>
        <p:spPr>
          <a:xfrm>
            <a:off x="5858219" y="1398540"/>
            <a:ext cx="60978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SvenskaSpelPlatformApp Med" panose="020B050403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SE" sz="1800" dirty="0">
              <a:effectLst/>
              <a:latin typeface="SvenskaSpelPlatformApp Med" panose="020B050403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 err="1">
                <a:effectLst/>
                <a:latin typeface="SvenskaSpelPlatformApp Med" panose="020B0504030202020204" pitchFamily="34" charset="77"/>
              </a:rPr>
              <a:t>Som</a:t>
            </a:r>
            <a:r>
              <a:rPr lang="en-GB" sz="1600" dirty="0">
                <a:effectLst/>
                <a:latin typeface="SvenskaSpelPlatformApp Med" panose="020B0504030202020204" pitchFamily="34" charset="77"/>
              </a:rPr>
              <a:t> </a:t>
            </a:r>
            <a:r>
              <a:rPr lang="en-GB" sz="1600" dirty="0" err="1">
                <a:effectLst/>
                <a:latin typeface="SvenskaSpelPlatformApp Med" panose="020B0504030202020204" pitchFamily="34" charset="77"/>
              </a:rPr>
              <a:t>aktiv</a:t>
            </a:r>
            <a:r>
              <a:rPr lang="en-GB" sz="1600" dirty="0">
                <a:effectLst/>
                <a:latin typeface="SvenskaSpelPlatformApp Med" panose="020B0504030202020204" pitchFamily="34" charset="77"/>
              </a:rPr>
              <a:t> </a:t>
            </a:r>
            <a:r>
              <a:rPr lang="en-GB" sz="1600" dirty="0" err="1">
                <a:effectLst/>
                <a:latin typeface="SvenskaSpelPlatformApp Med" panose="020B0504030202020204" pitchFamily="34" charset="77"/>
              </a:rPr>
              <a:t>inom</a:t>
            </a:r>
            <a:r>
              <a:rPr lang="en-GB" sz="1600" dirty="0">
                <a:effectLst/>
                <a:latin typeface="SvenskaSpelPlatformApp Med" panose="020B0504030202020204" pitchFamily="34" charset="77"/>
              </a:rPr>
              <a:t> </a:t>
            </a:r>
            <a:r>
              <a:rPr lang="en-GB" sz="1600" dirty="0" err="1">
                <a:effectLst/>
                <a:latin typeface="SvenskaSpelPlatformApp Med" panose="020B0504030202020204" pitchFamily="34" charset="77"/>
              </a:rPr>
              <a:t>idrotten</a:t>
            </a:r>
            <a:r>
              <a:rPr lang="en-GB" sz="1600" dirty="0">
                <a:effectLst/>
                <a:latin typeface="SvenskaSpelPlatformApp Med" panose="020B0504030202020204" pitchFamily="34" charset="77"/>
              </a:rPr>
              <a:t> </a:t>
            </a:r>
            <a:r>
              <a:rPr lang="en-GB" sz="1600" dirty="0" err="1">
                <a:effectLst/>
                <a:latin typeface="SvenskaSpelPlatformApp Med" panose="020B0504030202020204" pitchFamily="34" charset="77"/>
              </a:rPr>
              <a:t>löper</a:t>
            </a:r>
            <a:r>
              <a:rPr lang="en-GB" sz="1600" dirty="0">
                <a:effectLst/>
                <a:latin typeface="SvenskaSpelPlatformApp Med" panose="020B0504030202020204" pitchFamily="34" charset="77"/>
              </a:rPr>
              <a:t> du </a:t>
            </a:r>
            <a:r>
              <a:rPr lang="en-GB" sz="1600" dirty="0" err="1">
                <a:effectLst/>
                <a:latin typeface="SvenskaSpelPlatformApp Med" panose="020B0504030202020204" pitchFamily="34" charset="77"/>
              </a:rPr>
              <a:t>större</a:t>
            </a:r>
            <a:r>
              <a:rPr lang="en-GB" sz="1600" dirty="0">
                <a:effectLst/>
                <a:latin typeface="SvenskaSpelPlatformApp Med" panose="020B0504030202020204" pitchFamily="34" charset="77"/>
              </a:rPr>
              <a:t> risk </a:t>
            </a:r>
            <a:r>
              <a:rPr lang="en-GB" sz="1600" dirty="0" err="1">
                <a:effectLst/>
                <a:latin typeface="SvenskaSpelPlatformApp Med" panose="020B0504030202020204" pitchFamily="34" charset="77"/>
              </a:rPr>
              <a:t>att</a:t>
            </a:r>
            <a:r>
              <a:rPr lang="en-GB" sz="1600" dirty="0">
                <a:effectLst/>
                <a:latin typeface="SvenskaSpelPlatformApp Med" panose="020B0504030202020204" pitchFamily="34" charset="77"/>
              </a:rPr>
              <a:t> </a:t>
            </a:r>
            <a:r>
              <a:rPr lang="en-GB" sz="1600" dirty="0" err="1">
                <a:effectLst/>
                <a:latin typeface="SvenskaSpelPlatformApp Med" panose="020B0504030202020204" pitchFamily="34" charset="77"/>
              </a:rPr>
              <a:t>hamna</a:t>
            </a:r>
            <a:r>
              <a:rPr lang="en-GB" sz="1600" dirty="0">
                <a:effectLst/>
                <a:latin typeface="SvenskaSpelPlatformApp Med" panose="020B0504030202020204" pitchFamily="34" charset="77"/>
              </a:rPr>
              <a:t> </a:t>
            </a:r>
            <a:r>
              <a:rPr lang="en-GB" sz="1600" dirty="0" err="1">
                <a:effectLst/>
                <a:latin typeface="SvenskaSpelPlatformApp Med" panose="020B0504030202020204" pitchFamily="34" charset="77"/>
              </a:rPr>
              <a:t>i</a:t>
            </a:r>
            <a:r>
              <a:rPr lang="en-GB" sz="1600" dirty="0">
                <a:effectLst/>
                <a:latin typeface="SvenskaSpelPlatformApp Med" panose="020B0504030202020204" pitchFamily="34" charset="77"/>
              </a:rPr>
              <a:t> </a:t>
            </a:r>
            <a:r>
              <a:rPr lang="en-GB" sz="1600" dirty="0" err="1">
                <a:effectLst/>
                <a:latin typeface="SvenskaSpelPlatformApp Med" panose="020B0504030202020204" pitchFamily="34" charset="77"/>
              </a:rPr>
              <a:t>spelproblem</a:t>
            </a:r>
            <a:r>
              <a:rPr lang="en-GB" sz="1600" dirty="0">
                <a:effectLst/>
                <a:latin typeface="SvenskaSpelPlatformApp Med" panose="020B0504030202020204" pitchFamily="34" charset="77"/>
              </a:rPr>
              <a:t>. </a:t>
            </a:r>
            <a:r>
              <a:rPr lang="en-GB" sz="1600" dirty="0" err="1">
                <a:effectLst/>
                <a:latin typeface="SvenskaSpelPlatformApp Med" panose="020B0504030202020204" pitchFamily="34" charset="77"/>
              </a:rPr>
              <a:t>Därför</a:t>
            </a:r>
            <a:r>
              <a:rPr lang="en-GB" sz="1600" dirty="0">
                <a:effectLst/>
                <a:latin typeface="SvenskaSpelPlatformApp Med" panose="020B0504030202020204" pitchFamily="34" charset="77"/>
              </a:rPr>
              <a:t> </a:t>
            </a:r>
            <a:r>
              <a:rPr lang="en-GB" sz="1600" dirty="0" err="1">
                <a:effectLst/>
                <a:latin typeface="SvenskaSpelPlatformApp Med" panose="020B0504030202020204" pitchFamily="34" charset="77"/>
              </a:rPr>
              <a:t>har</a:t>
            </a:r>
            <a:r>
              <a:rPr lang="en-GB" sz="1600" dirty="0">
                <a:effectLst/>
                <a:latin typeface="SvenskaSpelPlatformApp Med" panose="020B0504030202020204" pitchFamily="34" charset="77"/>
              </a:rPr>
              <a:t> vi </a:t>
            </a:r>
            <a:r>
              <a:rPr lang="en-GB" sz="1600" dirty="0" err="1">
                <a:effectLst/>
                <a:latin typeface="SvenskaSpelPlatformApp Med" panose="020B0504030202020204" pitchFamily="34" charset="77"/>
              </a:rPr>
              <a:t>tagit</a:t>
            </a:r>
            <a:r>
              <a:rPr lang="en-GB" sz="1600" dirty="0">
                <a:effectLst/>
                <a:latin typeface="SvenskaSpelPlatformApp Med" panose="020B0504030202020204" pitchFamily="34" charset="77"/>
              </a:rPr>
              <a:t> </a:t>
            </a:r>
            <a:r>
              <a:rPr lang="en-GB" sz="1600" dirty="0" err="1">
                <a:effectLst/>
                <a:latin typeface="SvenskaSpelPlatformApp Med" panose="020B0504030202020204" pitchFamily="34" charset="77"/>
              </a:rPr>
              <a:t>fram</a:t>
            </a:r>
            <a:r>
              <a:rPr lang="en-GB" sz="1600" dirty="0">
                <a:effectLst/>
                <a:latin typeface="SvenskaSpelPlatformApp Med" panose="020B0504030202020204" pitchFamily="34" charset="77"/>
              </a:rPr>
              <a:t> </a:t>
            </a:r>
            <a:r>
              <a:rPr lang="en-GB" sz="1600" dirty="0" err="1">
                <a:effectLst/>
                <a:latin typeface="SvenskaSpelPlatformApp Med" panose="020B0504030202020204" pitchFamily="34" charset="77"/>
              </a:rPr>
              <a:t>en</a:t>
            </a:r>
            <a:r>
              <a:rPr lang="en-GB" sz="1600" dirty="0">
                <a:effectLst/>
                <a:latin typeface="SvenskaSpelPlatformApp Med" panose="020B0504030202020204" pitchFamily="34" charset="77"/>
              </a:rPr>
              <a:t> </a:t>
            </a:r>
            <a:r>
              <a:rPr lang="en-GB" sz="1600" dirty="0" err="1">
                <a:effectLst/>
                <a:latin typeface="SvenskaSpelPlatformApp Med" panose="020B0504030202020204" pitchFamily="34" charset="77"/>
              </a:rPr>
              <a:t>utbildning</a:t>
            </a:r>
            <a:r>
              <a:rPr lang="en-GB" sz="1600" dirty="0">
                <a:effectLst/>
                <a:latin typeface="SvenskaSpelPlatformApp Med" panose="020B0504030202020204" pitchFamily="34" charset="77"/>
              </a:rPr>
              <a:t> </a:t>
            </a:r>
            <a:r>
              <a:rPr lang="en-GB" sz="1600" dirty="0" err="1">
                <a:effectLst/>
                <a:latin typeface="SvenskaSpelPlatformApp Med" panose="020B0504030202020204" pitchFamily="34" charset="77"/>
              </a:rPr>
              <a:t>som</a:t>
            </a:r>
            <a:r>
              <a:rPr lang="en-GB" sz="1600" dirty="0">
                <a:effectLst/>
                <a:latin typeface="SvenskaSpelPlatformApp Med" panose="020B0504030202020204" pitchFamily="34" charset="77"/>
              </a:rPr>
              <a:t> ger dig </a:t>
            </a:r>
            <a:r>
              <a:rPr lang="en-GB" sz="1600" dirty="0" err="1">
                <a:effectLst/>
                <a:latin typeface="SvenskaSpelPlatformApp Med" panose="020B0504030202020204" pitchFamily="34" charset="77"/>
              </a:rPr>
              <a:t>spelkoll</a:t>
            </a:r>
            <a:r>
              <a:rPr lang="en-GB" sz="1600" dirty="0">
                <a:effectLst/>
                <a:latin typeface="SvenskaSpelPlatformApp Med" panose="020B0504030202020204" pitchFamily="34" charset="77"/>
              </a:rPr>
              <a:t>.</a:t>
            </a:r>
          </a:p>
          <a:p>
            <a:r>
              <a:rPr lang="en-GB" sz="1800" dirty="0">
                <a:effectLst/>
                <a:highlight>
                  <a:srgbClr val="FFFF00"/>
                </a:highlight>
                <a:latin typeface="SvenskaSpelPlatformApp Reg" panose="020B050403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Utbildning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kommer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att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ge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dig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kunskap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om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hur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du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skaffar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dig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kontroll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över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dina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spelvanor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,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vilka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risker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som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finns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kopplat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till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spel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om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pengar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och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vad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du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kan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göra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om du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är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orolig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över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dina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eller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någon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annans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spelvanor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. Den tar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också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upp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frågor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som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rör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matchfixning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,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vilka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konsekvenser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det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kan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få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för dig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och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vilka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regler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som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gäller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vid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vadslagning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i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matcher du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själv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deltar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i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.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Utbildningen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tar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cirka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20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minuter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att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genomföra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och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finns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på</a:t>
            </a:r>
            <a:br>
              <a:rPr lang="en-GB" sz="1200" dirty="0">
                <a:effectLst/>
                <a:latin typeface="SvenskaSpelPlatformApp Reg" panose="020B0504030202020204" pitchFamily="34" charset="77"/>
              </a:rPr>
            </a:b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både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svenska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och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Reg" panose="020B0504030202020204" pitchFamily="34" charset="77"/>
              </a:rPr>
              <a:t>engelska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.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CFC1DB-5643-C600-6396-A5C8CF061E77}"/>
              </a:ext>
            </a:extLst>
          </p:cNvPr>
          <p:cNvSpPr txBox="1"/>
          <p:nvPr/>
        </p:nvSpPr>
        <p:spPr>
          <a:xfrm>
            <a:off x="5858219" y="519626"/>
            <a:ext cx="61859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10102"/>
                </a:solidFill>
                <a:effectLst/>
                <a:latin typeface="SvenskaSpelPlatformApp Reg" panose="020B0504030202020204" pitchFamily="34" charset="77"/>
              </a:rPr>
              <a:t>SPELKOLL – FÖR DIG</a:t>
            </a:r>
            <a:br>
              <a:rPr lang="en-GB" sz="3200" b="1" dirty="0">
                <a:solidFill>
                  <a:srgbClr val="010102"/>
                </a:solidFill>
                <a:effectLst/>
                <a:latin typeface="SvenskaSpelPlatformApp Reg" panose="020B0504030202020204" pitchFamily="34" charset="77"/>
              </a:rPr>
            </a:br>
            <a:r>
              <a:rPr lang="en-GB" sz="3200" b="1" dirty="0">
                <a:solidFill>
                  <a:srgbClr val="010102"/>
                </a:solidFill>
                <a:effectLst/>
                <a:latin typeface="SvenskaSpelPlatformApp Reg" panose="020B0504030202020204" pitchFamily="34" charset="77"/>
              </a:rPr>
              <a:t>INOM IDROTTEN</a:t>
            </a:r>
            <a:endParaRPr lang="en-GB" sz="3200" dirty="0">
              <a:solidFill>
                <a:srgbClr val="010102"/>
              </a:solidFill>
              <a:effectLst/>
              <a:latin typeface="SvenskaSpelPlatformApp Reg" panose="020B0504030202020204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DF7F06-77B8-434D-742F-714069E94D0C}"/>
              </a:ext>
            </a:extLst>
          </p:cNvPr>
          <p:cNvSpPr txBox="1"/>
          <p:nvPr/>
        </p:nvSpPr>
        <p:spPr>
          <a:xfrm>
            <a:off x="3894193" y="5876709"/>
            <a:ext cx="33514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 err="1">
                <a:solidFill>
                  <a:srgbClr val="FFFFFF"/>
                </a:solidFill>
                <a:effectLst/>
                <a:latin typeface="SvenskaSpelPlatformApp Reg" panose="020B0504030202020204" pitchFamily="34" charset="77"/>
              </a:rPr>
              <a:t>Behöver</a:t>
            </a:r>
            <a:r>
              <a:rPr lang="en-GB" sz="1200" dirty="0">
                <a:solidFill>
                  <a:srgbClr val="FFFFFF"/>
                </a:solidFill>
                <a:effectLst/>
                <a:latin typeface="SvenskaSpelPlatformApp Reg" panose="020B0504030202020204" pitchFamily="34" charset="77"/>
              </a:rPr>
              <a:t> du </a:t>
            </a:r>
            <a:r>
              <a:rPr lang="en-GB" sz="1200" dirty="0" err="1">
                <a:solidFill>
                  <a:srgbClr val="FFFFFF"/>
                </a:solidFill>
                <a:effectLst/>
                <a:latin typeface="SvenskaSpelPlatformApp Reg" panose="020B0504030202020204" pitchFamily="34" charset="77"/>
              </a:rPr>
              <a:t>prata</a:t>
            </a:r>
            <a:r>
              <a:rPr lang="en-GB" sz="1200" dirty="0">
                <a:solidFill>
                  <a:srgbClr val="FFFFFF"/>
                </a:solidFill>
                <a:effectLst/>
                <a:latin typeface="SvenskaSpelPlatformApp Reg" panose="020B0504030202020204" pitchFamily="34" charset="77"/>
              </a:rPr>
              <a:t> med </a:t>
            </a:r>
            <a:r>
              <a:rPr lang="en-GB" sz="1200" dirty="0" err="1">
                <a:solidFill>
                  <a:srgbClr val="FFFFFF"/>
                </a:solidFill>
                <a:effectLst/>
                <a:latin typeface="SvenskaSpelPlatformApp Reg" panose="020B0504030202020204" pitchFamily="34" charset="77"/>
              </a:rPr>
              <a:t>någon</a:t>
            </a:r>
            <a:endParaRPr lang="en-GB" sz="1200" dirty="0">
              <a:solidFill>
                <a:srgbClr val="FFFFFF"/>
              </a:solidFill>
              <a:effectLst/>
              <a:latin typeface="SvenskaSpelPlatformApp Reg" panose="020B0504030202020204" pitchFamily="34" charset="77"/>
            </a:endParaRPr>
          </a:p>
          <a:p>
            <a:pPr algn="ctr"/>
            <a:r>
              <a:rPr lang="en-GB" sz="1200" dirty="0">
                <a:solidFill>
                  <a:srgbClr val="FFFFFF"/>
                </a:solidFill>
                <a:effectLst/>
                <a:latin typeface="SvenskaSpelPlatformApp Reg" panose="020B0504030202020204" pitchFamily="34" charset="77"/>
              </a:rPr>
              <a:t>om </a:t>
            </a:r>
            <a:r>
              <a:rPr lang="en-GB" sz="1200" dirty="0" err="1">
                <a:solidFill>
                  <a:srgbClr val="FFFFFF"/>
                </a:solidFill>
                <a:effectLst/>
                <a:latin typeface="SvenskaSpelPlatformApp Reg" panose="020B0504030202020204" pitchFamily="34" charset="77"/>
              </a:rPr>
              <a:t>dina</a:t>
            </a:r>
            <a:r>
              <a:rPr lang="en-GB" sz="1200" dirty="0">
                <a:solidFill>
                  <a:srgbClr val="FFFFFF"/>
                </a:solidFill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200" dirty="0" err="1">
                <a:solidFill>
                  <a:srgbClr val="FFFFFF"/>
                </a:solidFill>
                <a:effectLst/>
                <a:latin typeface="SvenskaSpelPlatformApp Reg" panose="020B0504030202020204" pitchFamily="34" charset="77"/>
              </a:rPr>
              <a:t>spelvanor</a:t>
            </a:r>
            <a:r>
              <a:rPr lang="en-GB" sz="1200" dirty="0">
                <a:solidFill>
                  <a:srgbClr val="FFFFFF"/>
                </a:solidFill>
                <a:effectLst/>
                <a:latin typeface="SvenskaSpelPlatformApp Reg" panose="020B0504030202020204" pitchFamily="34" charset="77"/>
              </a:rPr>
              <a:t> – ring 010-120 12 34</a:t>
            </a:r>
          </a:p>
        </p:txBody>
      </p:sp>
    </p:spTree>
    <p:extLst>
      <p:ext uri="{BB962C8B-B14F-4D97-AF65-F5344CB8AC3E}">
        <p14:creationId xmlns:p14="http://schemas.microsoft.com/office/powerpoint/2010/main" val="2591446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A0FFAA-0191-BB3F-C6ED-751171FF3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96D09A-C8B6-DDFF-8A45-BDE046721B26}"/>
              </a:ext>
            </a:extLst>
          </p:cNvPr>
          <p:cNvSpPr txBox="1"/>
          <p:nvPr/>
        </p:nvSpPr>
        <p:spPr>
          <a:xfrm>
            <a:off x="371820" y="1613118"/>
            <a:ext cx="491627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242424"/>
                </a:solidFill>
                <a:effectLst/>
                <a:latin typeface="SvenskaSpelPlatformApp Reg" panose="020B0504030202020204" pitchFamily="34" charset="77"/>
                <a:ea typeface="Segoe UI" panose="020B0502040204020203" pitchFamily="34" charset="0"/>
                <a:cs typeface="Times New Roman" panose="02020603050405020304" pitchFamily="18" charset="0"/>
              </a:rPr>
              <a:t> </a:t>
            </a:r>
            <a:endParaRPr lang="en-SE" sz="1200" dirty="0">
              <a:effectLst/>
              <a:latin typeface="SvenskaSpelPlatformApp Reg" panose="020B050403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 err="1">
                <a:effectLst/>
                <a:latin typeface="SvenskaSpelPlatformApp Med" panose="020B0504030202020204" pitchFamily="34" charset="77"/>
              </a:rPr>
              <a:t>Gå</a:t>
            </a:r>
            <a:r>
              <a:rPr lang="en-GB" sz="1200" dirty="0">
                <a:effectLst/>
                <a:latin typeface="SvenskaSpelPlatformApp Med" panose="020B0504030202020204" pitchFamily="34" charset="77"/>
              </a:rPr>
              <a:t> in </a:t>
            </a:r>
            <a:r>
              <a:rPr lang="en-GB" sz="1200" dirty="0" err="1">
                <a:effectLst/>
                <a:latin typeface="SvenskaSpelPlatformApp Med" panose="020B0504030202020204" pitchFamily="34" charset="77"/>
              </a:rPr>
              <a:t>på</a:t>
            </a:r>
            <a:r>
              <a:rPr lang="en-GB" sz="1200" dirty="0">
                <a:effectLst/>
                <a:latin typeface="SvenskaSpelPlatformApp Med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Med" panose="020B0504030202020204" pitchFamily="34" charset="77"/>
              </a:rPr>
              <a:t>svenskaspelprovider.netcompetence.se</a:t>
            </a:r>
            <a:br>
              <a:rPr lang="en-GB" sz="1200" dirty="0">
                <a:effectLst/>
                <a:latin typeface="SvenskaSpelPlatformApp Med" panose="020B0504030202020204" pitchFamily="34" charset="77"/>
              </a:rPr>
            </a:br>
            <a:endParaRPr lang="en-GB" sz="1200" dirty="0">
              <a:effectLst/>
              <a:latin typeface="SvenskaSpelPlatformApp Med" panose="020B0504030202020204" pitchFamily="34" charset="77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 err="1">
                <a:effectLst/>
                <a:latin typeface="SvenskaSpelPlatformApp Med" panose="020B0504030202020204" pitchFamily="34" charset="77"/>
              </a:rPr>
              <a:t>Välj</a:t>
            </a:r>
            <a:r>
              <a:rPr lang="en-GB" sz="1200" dirty="0">
                <a:effectLst/>
                <a:latin typeface="SvenskaSpelPlatformApp Med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Med" panose="020B0504030202020204" pitchFamily="34" charset="77"/>
              </a:rPr>
              <a:t>språk</a:t>
            </a:r>
            <a:r>
              <a:rPr lang="en-GB" sz="1200" dirty="0">
                <a:effectLst/>
                <a:latin typeface="SvenskaSpelPlatformApp Med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Med" panose="020B0504030202020204" pitchFamily="34" charset="77"/>
              </a:rPr>
              <a:t>och</a:t>
            </a:r>
            <a:r>
              <a:rPr lang="en-GB" sz="1200" dirty="0">
                <a:effectLst/>
                <a:latin typeface="SvenskaSpelPlatformApp Med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Med" panose="020B0504030202020204" pitchFamily="34" charset="77"/>
              </a:rPr>
              <a:t>skapa</a:t>
            </a:r>
            <a:r>
              <a:rPr lang="en-GB" sz="1200" dirty="0">
                <a:effectLst/>
                <a:latin typeface="SvenskaSpelPlatformApp Med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Med" panose="020B0504030202020204" pitchFamily="34" charset="77"/>
              </a:rPr>
              <a:t>nytt</a:t>
            </a:r>
            <a:r>
              <a:rPr lang="en-GB" sz="1200" dirty="0">
                <a:effectLst/>
                <a:latin typeface="SvenskaSpelPlatformApp Med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Med" panose="020B0504030202020204" pitchFamily="34" charset="77"/>
              </a:rPr>
              <a:t>konto</a:t>
            </a:r>
            <a:r>
              <a:rPr lang="en-GB" sz="1200" dirty="0">
                <a:effectLst/>
                <a:latin typeface="SvenskaSpelPlatformApp Med" panose="020B0504030202020204" pitchFamily="34" charset="77"/>
              </a:rPr>
              <a:t>.</a:t>
            </a:r>
            <a:br>
              <a:rPr lang="en-GB" sz="1200" dirty="0">
                <a:effectLst/>
                <a:latin typeface="SvenskaSpelPlatformApp Med" panose="020B0504030202020204" pitchFamily="34" charset="77"/>
              </a:rPr>
            </a:br>
            <a:endParaRPr lang="en-GB" sz="1200" dirty="0">
              <a:effectLst/>
              <a:latin typeface="SvenskaSpelPlatformApp Med" panose="020B0504030202020204" pitchFamily="34" charset="77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effectLst/>
                <a:latin typeface="SvenskaSpelPlatformApp Med" panose="020B0504030202020204" pitchFamily="34" charset="77"/>
              </a:rPr>
              <a:t>Skapa </a:t>
            </a:r>
            <a:r>
              <a:rPr lang="en-GB" sz="1200" dirty="0" err="1">
                <a:effectLst/>
                <a:latin typeface="SvenskaSpelPlatformApp Med" panose="020B0504030202020204" pitchFamily="34" charset="77"/>
              </a:rPr>
              <a:t>nytt</a:t>
            </a:r>
            <a:r>
              <a:rPr lang="en-GB" sz="1200" dirty="0">
                <a:effectLst/>
                <a:latin typeface="SvenskaSpelPlatformApp Med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Med" panose="020B0504030202020204" pitchFamily="34" charset="77"/>
              </a:rPr>
              <a:t>konto</a:t>
            </a:r>
            <a:r>
              <a:rPr lang="en-GB" sz="1200" dirty="0">
                <a:effectLst/>
                <a:latin typeface="SvenskaSpelPlatformApp Med" panose="020B0504030202020204" pitchFamily="34" charset="77"/>
              </a:rPr>
              <a:t>: </a:t>
            </a:r>
          </a:p>
          <a:p>
            <a:pPr marL="457200"/>
            <a:r>
              <a:rPr lang="en-US" sz="1200" dirty="0">
                <a:effectLst/>
                <a:latin typeface="SvenskaSpelPlatformApp Reg" panose="020B050403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SE" sz="1200" dirty="0">
              <a:effectLst/>
              <a:latin typeface="SvenskaSpelPlatformApp Reg" panose="020B050403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System Font Regular"/>
              <a:buChar char="&gt;"/>
            </a:pPr>
            <a:r>
              <a:rPr lang="en-GB" sz="1100" dirty="0">
                <a:effectLst/>
                <a:latin typeface="SvenskaSpelPlatformApp Reg" panose="020B0504030202020204" pitchFamily="34" charset="77"/>
              </a:rPr>
              <a:t>I </a:t>
            </a:r>
            <a:r>
              <a:rPr lang="en-GB" sz="1100" dirty="0" err="1">
                <a:effectLst/>
                <a:latin typeface="SvenskaSpelPlatformApp Reg" panose="020B0504030202020204" pitchFamily="34" charset="77"/>
              </a:rPr>
              <a:t>rutan</a:t>
            </a:r>
            <a:r>
              <a:rPr lang="en-GB" sz="1100" dirty="0">
                <a:effectLst/>
                <a:latin typeface="SvenskaSpelPlatformApp Reg" panose="020B0504030202020204" pitchFamily="34" charset="77"/>
              </a:rPr>
              <a:t> ”Ange din </a:t>
            </a:r>
            <a:r>
              <a:rPr lang="en-GB" sz="1100" dirty="0" err="1">
                <a:effectLst/>
                <a:latin typeface="SvenskaSpelPlatformApp Reg" panose="020B0504030202020204" pitchFamily="34" charset="77"/>
              </a:rPr>
              <a:t>idrott</a:t>
            </a:r>
            <a:r>
              <a:rPr lang="en-GB" sz="11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100" dirty="0" err="1">
                <a:effectLst/>
                <a:latin typeface="SvenskaSpelPlatformApp Reg" panose="020B0504030202020204" pitchFamily="34" charset="77"/>
              </a:rPr>
              <a:t>eller</a:t>
            </a:r>
            <a:r>
              <a:rPr lang="en-GB" sz="11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100" dirty="0" err="1">
                <a:effectLst/>
                <a:latin typeface="SvenskaSpelPlatformApp Reg" panose="020B0504030202020204" pitchFamily="34" charset="77"/>
              </a:rPr>
              <a:t>förbund</a:t>
            </a:r>
            <a:r>
              <a:rPr lang="en-GB" sz="1100" dirty="0">
                <a:effectLst/>
                <a:latin typeface="SvenskaSpelPlatformApp Reg" panose="020B0504030202020204" pitchFamily="34" charset="77"/>
              </a:rPr>
              <a:t>.”</a:t>
            </a:r>
            <a:br>
              <a:rPr lang="en-GB" sz="1100" dirty="0">
                <a:effectLst/>
                <a:latin typeface="SvenskaSpelPlatformApp Reg" panose="020B0504030202020204" pitchFamily="34" charset="77"/>
              </a:rPr>
            </a:br>
            <a:endParaRPr lang="en-GB" sz="1100" dirty="0">
              <a:effectLst/>
              <a:latin typeface="SvenskaSpelPlatformApp Reg" panose="020B0504030202020204" pitchFamily="34" charset="77"/>
            </a:endParaRPr>
          </a:p>
          <a:p>
            <a:pPr marL="171450" indent="-171450">
              <a:buFont typeface="System Font Regular"/>
              <a:buChar char="&gt;"/>
            </a:pPr>
            <a:r>
              <a:rPr lang="en-GB" sz="1100" dirty="0" err="1">
                <a:latin typeface="SvenskaSpelPlatformApp Reg" panose="020B0504030202020204" pitchFamily="34" charset="77"/>
              </a:rPr>
              <a:t>S</a:t>
            </a:r>
            <a:r>
              <a:rPr lang="en-GB" sz="1100" dirty="0" err="1">
                <a:effectLst/>
                <a:latin typeface="SvenskaSpelPlatformApp Reg" panose="020B0504030202020204" pitchFamily="34" charset="77"/>
              </a:rPr>
              <a:t>kriv</a:t>
            </a:r>
            <a:r>
              <a:rPr lang="en-GB" sz="1100" dirty="0">
                <a:effectLst/>
                <a:latin typeface="SvenskaSpelPlatformApp Reg" panose="020B0504030202020204" pitchFamily="34" charset="77"/>
              </a:rPr>
              <a:t> Hockey. </a:t>
            </a:r>
            <a:r>
              <a:rPr lang="en-GB" sz="1100" dirty="0" err="1">
                <a:effectLst/>
                <a:latin typeface="SvenskaSpelPlatformApp Reg" panose="020B0504030202020204" pitchFamily="34" charset="77"/>
              </a:rPr>
              <a:t>Tryck</a:t>
            </a:r>
            <a:r>
              <a:rPr lang="en-GB" sz="11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100" dirty="0" err="1">
                <a:effectLst/>
                <a:latin typeface="SvenskaSpelPlatformApp Reg" panose="020B0504030202020204" pitchFamily="34" charset="77"/>
              </a:rPr>
              <a:t>Fortsätt</a:t>
            </a:r>
            <a:r>
              <a:rPr lang="en-GB" sz="1100" dirty="0">
                <a:effectLst/>
                <a:latin typeface="SvenskaSpelPlatformApp Reg" panose="020B0504030202020204" pitchFamily="34" charset="77"/>
              </a:rPr>
              <a:t>.</a:t>
            </a:r>
            <a:br>
              <a:rPr lang="en-GB" sz="1100" dirty="0">
                <a:effectLst/>
                <a:latin typeface="SvenskaSpelPlatformApp Reg" panose="020B0504030202020204" pitchFamily="34" charset="77"/>
              </a:rPr>
            </a:br>
            <a:endParaRPr lang="en-GB" sz="1100" dirty="0">
              <a:effectLst/>
              <a:latin typeface="SvenskaSpelPlatformApp Reg" panose="020B0504030202020204" pitchFamily="34" charset="77"/>
            </a:endParaRPr>
          </a:p>
          <a:p>
            <a:pPr marL="171450" indent="-171450">
              <a:buFont typeface="System Font Regular"/>
              <a:buChar char="&gt;"/>
            </a:pPr>
            <a:r>
              <a:rPr lang="en-GB" sz="1100" dirty="0">
                <a:effectLst/>
                <a:latin typeface="SvenskaSpelPlatformApp Reg" panose="020B0504030202020204" pitchFamily="34" charset="77"/>
              </a:rPr>
              <a:t>Ange </a:t>
            </a:r>
            <a:r>
              <a:rPr lang="en-GB" sz="1100" dirty="0" err="1">
                <a:effectLst/>
                <a:latin typeface="SvenskaSpelPlatformApp Reg" panose="020B0504030202020204" pitchFamily="34" charset="77"/>
              </a:rPr>
              <a:t>dina</a:t>
            </a:r>
            <a:r>
              <a:rPr lang="en-GB" sz="11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100" dirty="0" err="1">
                <a:effectLst/>
                <a:latin typeface="SvenskaSpelPlatformApp Reg" panose="020B0504030202020204" pitchFamily="34" charset="77"/>
              </a:rPr>
              <a:t>uppgifter</a:t>
            </a:r>
            <a:r>
              <a:rPr lang="en-GB" sz="11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100" b="1" dirty="0" err="1">
                <a:effectLst/>
                <a:latin typeface="SvenskaSpelPlatformApp Reg" panose="020B0504030202020204" pitchFamily="34" charset="77"/>
              </a:rPr>
              <a:t>och</a:t>
            </a:r>
            <a:r>
              <a:rPr lang="en-GB" sz="1100" b="1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100" b="1" dirty="0" err="1">
                <a:effectLst/>
                <a:latin typeface="SvenskaSpelPlatformApp Reg" panose="020B0504030202020204" pitchFamily="34" charset="77"/>
              </a:rPr>
              <a:t>välj</a:t>
            </a:r>
            <a:r>
              <a:rPr lang="en-GB" sz="1100" b="1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100" b="1" dirty="0" err="1">
                <a:effectLst/>
                <a:latin typeface="SvenskaSpelPlatformApp Reg" panose="020B0504030202020204" pitchFamily="34" charset="77"/>
              </a:rPr>
              <a:t>rätt</a:t>
            </a:r>
            <a:r>
              <a:rPr lang="en-GB" sz="1100" b="1" dirty="0">
                <a:effectLst/>
                <a:latin typeface="SvenskaSpelPlatformApp Reg" panose="020B0504030202020204" pitchFamily="34" charset="77"/>
              </a:rPr>
              <a:t> lag </a:t>
            </a:r>
            <a:r>
              <a:rPr lang="en-GB" sz="1100" b="1" dirty="0" err="1">
                <a:effectLst/>
                <a:latin typeface="SvenskaSpelPlatformApp Reg" panose="020B0504030202020204" pitchFamily="34" charset="77"/>
              </a:rPr>
              <a:t>som</a:t>
            </a:r>
            <a:r>
              <a:rPr lang="en-GB" sz="1100" b="1" dirty="0">
                <a:effectLst/>
                <a:latin typeface="SvenskaSpelPlatformApp Reg" panose="020B0504030202020204" pitchFamily="34" charset="77"/>
              </a:rPr>
              <a:t> du </a:t>
            </a:r>
            <a:r>
              <a:rPr lang="en-GB" sz="1100" b="1" dirty="0" err="1">
                <a:effectLst/>
                <a:latin typeface="SvenskaSpelPlatformApp Reg" panose="020B0504030202020204" pitchFamily="34" charset="77"/>
              </a:rPr>
              <a:t>tillhör</a:t>
            </a:r>
            <a:r>
              <a:rPr lang="en-GB" sz="1100" b="1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100" b="1" dirty="0">
                <a:latin typeface="SvenskaSpelPlatformApp Reg" panose="020B0504030202020204" pitchFamily="34" charset="77"/>
              </a:rPr>
              <a:t>i</a:t>
            </a:r>
            <a:r>
              <a:rPr lang="en-GB" sz="1100" b="1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100" b="1" dirty="0" err="1">
                <a:effectLst/>
                <a:latin typeface="SvenskaSpelPlatformApp Reg" panose="020B0504030202020204" pitchFamily="34" charset="77"/>
              </a:rPr>
              <a:t>rullistan</a:t>
            </a:r>
            <a:r>
              <a:rPr lang="en-GB" sz="1100" b="1" dirty="0">
                <a:effectLst/>
                <a:latin typeface="SvenskaSpelPlatformApp Reg" panose="020B0504030202020204" pitchFamily="34" charset="77"/>
              </a:rPr>
              <a:t> under </a:t>
            </a:r>
            <a:r>
              <a:rPr lang="en-GB" sz="1100" b="1" dirty="0" err="1">
                <a:effectLst/>
                <a:latin typeface="SvenskaSpelPlatformApp Reg" panose="020B0504030202020204" pitchFamily="34" charset="77"/>
              </a:rPr>
              <a:t>rubriken</a:t>
            </a:r>
            <a:r>
              <a:rPr lang="en-GB" sz="1100" b="1" dirty="0">
                <a:effectLst/>
                <a:latin typeface="SvenskaSpelPlatformApp Reg" panose="020B0504030202020204" pitchFamily="34" charset="77"/>
              </a:rPr>
              <a:t> Svenska Spel-</a:t>
            </a:r>
            <a:r>
              <a:rPr lang="en-GB" sz="1100" b="1" dirty="0" err="1">
                <a:effectLst/>
                <a:latin typeface="SvenskaSpelPlatformApp Reg" panose="020B0504030202020204" pitchFamily="34" charset="77"/>
              </a:rPr>
              <a:t>föreningar</a:t>
            </a:r>
            <a:r>
              <a:rPr lang="en-GB" sz="1100" b="1" dirty="0">
                <a:effectLst/>
                <a:latin typeface="SvenskaSpelPlatformApp Reg" panose="020B0504030202020204" pitchFamily="34" charset="77"/>
              </a:rPr>
              <a:t>- </a:t>
            </a:r>
            <a:r>
              <a:rPr lang="en-GB" sz="1100" b="1" dirty="0" err="1">
                <a:effectLst/>
                <a:latin typeface="SvenskaSpelPlatformApp Reg" panose="020B0504030202020204" pitchFamily="34" charset="77"/>
              </a:rPr>
              <a:t>Ishockey-Elitgymnasier</a:t>
            </a:r>
            <a:r>
              <a:rPr lang="en-GB" sz="1100" b="1" dirty="0">
                <a:effectLst/>
                <a:latin typeface="SvenskaSpelPlatformApp Reg" panose="020B0504030202020204" pitchFamily="34" charset="77"/>
              </a:rPr>
              <a:t>.</a:t>
            </a:r>
            <a:br>
              <a:rPr lang="en-GB" sz="1100" b="1" dirty="0">
                <a:effectLst/>
                <a:latin typeface="SvenskaSpelPlatformApp Reg" panose="020B0504030202020204" pitchFamily="34" charset="77"/>
              </a:rPr>
            </a:br>
            <a:r>
              <a:rPr lang="en-GB" sz="1100" dirty="0" err="1">
                <a:effectLst/>
                <a:latin typeface="SvenskaSpelPlatformApp Reg" panose="020B0504030202020204" pitchFamily="34" charset="77"/>
              </a:rPr>
              <a:t>Tryck</a:t>
            </a:r>
            <a:r>
              <a:rPr lang="en-GB" sz="11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100" dirty="0" err="1">
                <a:effectLst/>
                <a:latin typeface="SvenskaSpelPlatformApp Reg" panose="020B0504030202020204" pitchFamily="34" charset="77"/>
              </a:rPr>
              <a:t>registrera</a:t>
            </a:r>
            <a:r>
              <a:rPr lang="en-GB" sz="1100" dirty="0">
                <a:effectLst/>
                <a:latin typeface="SvenskaSpelPlatformApp Reg" panose="020B0504030202020204" pitchFamily="34" charset="77"/>
              </a:rPr>
              <a:t>.</a:t>
            </a:r>
            <a:br>
              <a:rPr lang="en-GB" sz="1100" dirty="0">
                <a:effectLst/>
                <a:latin typeface="SvenskaSpelPlatformApp Reg" panose="020B0504030202020204" pitchFamily="34" charset="77"/>
              </a:rPr>
            </a:br>
            <a:endParaRPr lang="en-GB" sz="1100" dirty="0">
              <a:effectLst/>
              <a:latin typeface="SvenskaSpelPlatformApp Reg" panose="020B0504030202020204" pitchFamily="34" charset="77"/>
            </a:endParaRPr>
          </a:p>
          <a:p>
            <a:pPr marL="171450" indent="-171450">
              <a:buFont typeface="System Font Regular"/>
              <a:buChar char="&gt;"/>
            </a:pPr>
            <a:r>
              <a:rPr lang="en-GB" sz="1100" dirty="0">
                <a:effectLst/>
                <a:latin typeface="SvenskaSpelPlatformApp Reg" panose="020B0504030202020204" pitchFamily="34" charset="77"/>
              </a:rPr>
              <a:t>Nu </a:t>
            </a:r>
            <a:r>
              <a:rPr lang="en-GB" sz="1100" dirty="0" err="1">
                <a:effectLst/>
                <a:latin typeface="SvenskaSpelPlatformApp Reg" panose="020B0504030202020204" pitchFamily="34" charset="77"/>
              </a:rPr>
              <a:t>är</a:t>
            </a:r>
            <a:r>
              <a:rPr lang="en-GB" sz="1100" dirty="0">
                <a:effectLst/>
                <a:latin typeface="SvenskaSpelPlatformApp Reg" panose="020B0504030202020204" pitchFamily="34" charset="77"/>
              </a:rPr>
              <a:t> du </a:t>
            </a:r>
            <a:r>
              <a:rPr lang="en-GB" sz="1100" dirty="0" err="1">
                <a:effectLst/>
                <a:latin typeface="SvenskaSpelPlatformApp Reg" panose="020B0504030202020204" pitchFamily="34" charset="77"/>
              </a:rPr>
              <a:t>registrerad</a:t>
            </a:r>
            <a:r>
              <a:rPr lang="en-GB" sz="1100" dirty="0">
                <a:effectLst/>
                <a:latin typeface="SvenskaSpelPlatformApp Reg" panose="020B0504030202020204" pitchFamily="34" charset="77"/>
              </a:rPr>
              <a:t>! </a:t>
            </a:r>
            <a:r>
              <a:rPr lang="en-GB" sz="1100" dirty="0" err="1">
                <a:effectLst/>
                <a:latin typeface="SvenskaSpelPlatformApp Reg" panose="020B0504030202020204" pitchFamily="34" charset="77"/>
              </a:rPr>
              <a:t>Tryck</a:t>
            </a:r>
            <a:r>
              <a:rPr lang="en-GB" sz="11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100" dirty="0" err="1">
                <a:effectLst/>
                <a:latin typeface="SvenskaSpelPlatformApp Reg" panose="020B0504030202020204" pitchFamily="34" charset="77"/>
              </a:rPr>
              <a:t>fortsätt</a:t>
            </a:r>
            <a:r>
              <a:rPr lang="en-GB" sz="1100" dirty="0">
                <a:effectLst/>
                <a:latin typeface="SvenskaSpelPlatformApp Reg" panose="020B0504030202020204" pitchFamily="34" charset="77"/>
              </a:rPr>
              <a:t>.</a:t>
            </a:r>
            <a:br>
              <a:rPr lang="en-GB" sz="1100" dirty="0">
                <a:effectLst/>
                <a:latin typeface="SvenskaSpelPlatformApp Reg" panose="020B0504030202020204" pitchFamily="34" charset="77"/>
              </a:rPr>
            </a:br>
            <a:endParaRPr lang="en-GB" sz="1100" dirty="0">
              <a:effectLst/>
              <a:latin typeface="SvenskaSpelPlatformApp Reg" panose="020B0504030202020204" pitchFamily="34" charset="77"/>
            </a:endParaRPr>
          </a:p>
          <a:p>
            <a:pPr marL="171450" indent="-171450">
              <a:buFont typeface="System Font Regular"/>
              <a:buChar char="&gt;"/>
            </a:pPr>
            <a:r>
              <a:rPr lang="en-GB" sz="1100" dirty="0" err="1">
                <a:effectLst/>
                <a:latin typeface="SvenskaSpelPlatformApp Reg" panose="020B0504030202020204" pitchFamily="34" charset="77"/>
              </a:rPr>
              <a:t>Välj</a:t>
            </a:r>
            <a:r>
              <a:rPr lang="en-GB" sz="11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100" dirty="0" err="1">
                <a:effectLst/>
                <a:latin typeface="SvenskaSpelPlatformApp Reg" panose="020B0504030202020204" pitchFamily="34" charset="77"/>
              </a:rPr>
              <a:t>ett</a:t>
            </a:r>
            <a:r>
              <a:rPr lang="en-GB" sz="11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100" dirty="0" err="1">
                <a:effectLst/>
                <a:latin typeface="SvenskaSpelPlatformApp Reg" panose="020B0504030202020204" pitchFamily="34" charset="77"/>
              </a:rPr>
              <a:t>lösenord</a:t>
            </a:r>
            <a:r>
              <a:rPr lang="en-GB" sz="1100" dirty="0">
                <a:effectLst/>
                <a:latin typeface="SvenskaSpelPlatformApp Reg" panose="020B0504030202020204" pitchFamily="34" charset="77"/>
              </a:rPr>
              <a:t>. </a:t>
            </a:r>
            <a:r>
              <a:rPr lang="en-GB" sz="1100" dirty="0" err="1">
                <a:effectLst/>
                <a:latin typeface="SvenskaSpelPlatformApp Reg" panose="020B0504030202020204" pitchFamily="34" charset="77"/>
              </a:rPr>
              <a:t>Tryck</a:t>
            </a:r>
            <a:r>
              <a:rPr lang="en-GB" sz="1100" dirty="0">
                <a:effectLst/>
                <a:latin typeface="SvenskaSpelPlatformApp Reg" panose="020B0504030202020204" pitchFamily="34" charset="77"/>
              </a:rPr>
              <a:t> </a:t>
            </a:r>
            <a:r>
              <a:rPr lang="en-GB" sz="1100" dirty="0" err="1">
                <a:effectLst/>
                <a:latin typeface="SvenskaSpelPlatformApp Reg" panose="020B0504030202020204" pitchFamily="34" charset="77"/>
              </a:rPr>
              <a:t>fortsätt</a:t>
            </a:r>
            <a:r>
              <a:rPr lang="en-GB" sz="1100" dirty="0">
                <a:effectLst/>
                <a:latin typeface="SvenskaSpelPlatformApp Reg" panose="020B0504030202020204" pitchFamily="34" charset="77"/>
              </a:rPr>
              <a:t>.</a:t>
            </a:r>
          </a:p>
          <a:p>
            <a:r>
              <a:rPr lang="en-US" sz="1100" dirty="0">
                <a:solidFill>
                  <a:srgbClr val="242424"/>
                </a:solidFill>
                <a:effectLst/>
                <a:latin typeface="SvenskaSpelPlatformApp Reg" panose="020B0504030202020204" pitchFamily="34" charset="77"/>
                <a:ea typeface="Segoe UI" panose="020B0502040204020203" pitchFamily="34" charset="0"/>
                <a:cs typeface="Times New Roman" panose="02020603050405020304" pitchFamily="18" charset="0"/>
              </a:rPr>
              <a:t> </a:t>
            </a:r>
            <a:endParaRPr lang="en-SE" sz="1100" dirty="0">
              <a:effectLst/>
              <a:latin typeface="SvenskaSpelPlatformApp Reg" panose="020B050403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 startAt="4"/>
            </a:pPr>
            <a:r>
              <a:rPr lang="en-GB" sz="1200" dirty="0">
                <a:effectLst/>
                <a:latin typeface="SvenskaSpelPlatformApp Med" panose="020B0504030202020204" pitchFamily="34" charset="77"/>
              </a:rPr>
              <a:t>Nu </a:t>
            </a:r>
            <a:r>
              <a:rPr lang="en-GB" sz="1200" dirty="0" err="1">
                <a:effectLst/>
                <a:latin typeface="SvenskaSpelPlatformApp Med" panose="020B0504030202020204" pitchFamily="34" charset="77"/>
              </a:rPr>
              <a:t>är</a:t>
            </a:r>
            <a:r>
              <a:rPr lang="en-GB" sz="1200" dirty="0">
                <a:effectLst/>
                <a:latin typeface="SvenskaSpelPlatformApp Med" panose="020B0504030202020204" pitchFamily="34" charset="77"/>
              </a:rPr>
              <a:t> du </a:t>
            </a:r>
            <a:r>
              <a:rPr lang="en-GB" sz="1200" dirty="0" err="1">
                <a:effectLst/>
                <a:latin typeface="SvenskaSpelPlatformApp Med" panose="020B0504030202020204" pitchFamily="34" charset="77"/>
              </a:rPr>
              <a:t>inne</a:t>
            </a:r>
            <a:r>
              <a:rPr lang="en-GB" sz="1200" dirty="0">
                <a:effectLst/>
                <a:latin typeface="SvenskaSpelPlatformApp Med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Med" panose="020B0504030202020204" pitchFamily="34" charset="77"/>
              </a:rPr>
              <a:t>på</a:t>
            </a:r>
            <a:r>
              <a:rPr lang="en-GB" sz="1200" dirty="0">
                <a:effectLst/>
                <a:latin typeface="SvenskaSpelPlatformApp Med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Med" panose="020B0504030202020204" pitchFamily="34" charset="77"/>
              </a:rPr>
              <a:t>utbildningssidan</a:t>
            </a:r>
            <a:r>
              <a:rPr lang="en-GB" sz="1200" dirty="0">
                <a:effectLst/>
                <a:latin typeface="SvenskaSpelPlatformApp Med" panose="020B0504030202020204" pitchFamily="34" charset="77"/>
              </a:rPr>
              <a:t>.</a:t>
            </a:r>
            <a:br>
              <a:rPr lang="en-GB" sz="1200" dirty="0">
                <a:effectLst/>
                <a:latin typeface="SvenskaSpelPlatformApp Med" panose="020B0504030202020204" pitchFamily="34" charset="77"/>
              </a:rPr>
            </a:br>
            <a:r>
              <a:rPr lang="en-GB" sz="1200" dirty="0" err="1">
                <a:effectLst/>
                <a:latin typeface="SvenskaSpelPlatformApp Med" panose="020B0504030202020204" pitchFamily="34" charset="77"/>
              </a:rPr>
              <a:t>Tryck</a:t>
            </a:r>
            <a:r>
              <a:rPr lang="en-GB" sz="1200" dirty="0">
                <a:effectLst/>
                <a:latin typeface="SvenskaSpelPlatformApp Med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Med" panose="020B0504030202020204" pitchFamily="34" charset="77"/>
              </a:rPr>
              <a:t>på</a:t>
            </a:r>
            <a:r>
              <a:rPr lang="en-GB" sz="1200" dirty="0">
                <a:effectLst/>
                <a:latin typeface="SvenskaSpelPlatformApp Med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Med" panose="020B0504030202020204" pitchFamily="34" charset="77"/>
              </a:rPr>
              <a:t>utbildningen</a:t>
            </a:r>
            <a:r>
              <a:rPr lang="en-GB" sz="1200" dirty="0">
                <a:effectLst/>
                <a:latin typeface="SvenskaSpelPlatformApp Med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Med" panose="020B0504030202020204" pitchFamily="34" charset="77"/>
              </a:rPr>
              <a:t>Spelkoll</a:t>
            </a:r>
            <a:r>
              <a:rPr lang="en-GB" sz="1200" dirty="0">
                <a:effectLst/>
                <a:latin typeface="SvenskaSpelPlatformApp Med" panose="020B0504030202020204" pitchFamily="34" charset="77"/>
              </a:rPr>
              <a:t> – för dig </a:t>
            </a:r>
            <a:r>
              <a:rPr lang="en-GB" sz="1200" dirty="0" err="1">
                <a:effectLst/>
                <a:latin typeface="SvenskaSpelPlatformApp Med" panose="020B0504030202020204" pitchFamily="34" charset="77"/>
              </a:rPr>
              <a:t>inom</a:t>
            </a:r>
            <a:r>
              <a:rPr lang="en-GB" sz="1200" dirty="0">
                <a:effectLst/>
                <a:latin typeface="SvenskaSpelPlatformApp Med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Med" panose="020B0504030202020204" pitchFamily="34" charset="77"/>
              </a:rPr>
              <a:t>idrotten</a:t>
            </a:r>
            <a:r>
              <a:rPr lang="en-GB" sz="1200" dirty="0">
                <a:effectLst/>
                <a:latin typeface="SvenskaSpelPlatformApp Med" panose="020B0504030202020204" pitchFamily="34" charset="77"/>
              </a:rPr>
              <a:t>.</a:t>
            </a:r>
            <a:br>
              <a:rPr lang="en-GB" sz="1200" dirty="0">
                <a:effectLst/>
                <a:latin typeface="SvenskaSpelPlatformApp Med" panose="020B0504030202020204" pitchFamily="34" charset="77"/>
              </a:rPr>
            </a:br>
            <a:endParaRPr lang="en-GB" sz="1200" dirty="0">
              <a:effectLst/>
              <a:latin typeface="SvenskaSpelPlatformApp Med" panose="020B0504030202020204" pitchFamily="34" charset="77"/>
            </a:endParaRPr>
          </a:p>
          <a:p>
            <a:pPr marL="228600" indent="-228600">
              <a:buFont typeface="+mj-lt"/>
              <a:buAutoNum type="arabicPeriod" startAt="4"/>
            </a:pPr>
            <a:r>
              <a:rPr lang="en-GB" sz="1200" dirty="0" err="1">
                <a:effectLst/>
                <a:latin typeface="SvenskaSpelPlatformApp Med" panose="020B0504030202020204" pitchFamily="34" charset="77"/>
              </a:rPr>
              <a:t>Starta</a:t>
            </a:r>
            <a:r>
              <a:rPr lang="en-GB" sz="1200" dirty="0">
                <a:effectLst/>
                <a:latin typeface="SvenskaSpelPlatformApp Med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Med" panose="020B0504030202020204" pitchFamily="34" charset="77"/>
              </a:rPr>
              <a:t>utbildningen</a:t>
            </a:r>
            <a:r>
              <a:rPr lang="en-GB" sz="1200" dirty="0">
                <a:effectLst/>
                <a:latin typeface="SvenskaSpelPlatformApp Med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Med" panose="020B0504030202020204" pitchFamily="34" charset="77"/>
              </a:rPr>
              <a:t>genom</a:t>
            </a:r>
            <a:r>
              <a:rPr lang="en-GB" sz="1200" dirty="0">
                <a:effectLst/>
                <a:latin typeface="SvenskaSpelPlatformApp Med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Med" panose="020B0504030202020204" pitchFamily="34" charset="77"/>
              </a:rPr>
              <a:t>att</a:t>
            </a:r>
            <a:r>
              <a:rPr lang="en-GB" sz="1200" dirty="0">
                <a:effectLst/>
                <a:latin typeface="SvenskaSpelPlatformApp Med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Med" panose="020B0504030202020204" pitchFamily="34" charset="77"/>
              </a:rPr>
              <a:t>trycka</a:t>
            </a:r>
            <a:r>
              <a:rPr lang="en-GB" sz="1200" dirty="0">
                <a:effectLst/>
                <a:latin typeface="SvenskaSpelPlatformApp Med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Med" panose="020B0504030202020204" pitchFamily="34" charset="77"/>
              </a:rPr>
              <a:t>på</a:t>
            </a:r>
            <a:r>
              <a:rPr lang="en-GB" sz="1200" dirty="0">
                <a:effectLst/>
                <a:latin typeface="SvenskaSpelPlatformApp Med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Med" panose="020B0504030202020204" pitchFamily="34" charset="77"/>
              </a:rPr>
              <a:t>länken</a:t>
            </a:r>
            <a:r>
              <a:rPr lang="en-GB" sz="1200" dirty="0">
                <a:effectLst/>
                <a:latin typeface="SvenskaSpelPlatformApp Med" panose="020B0504030202020204" pitchFamily="34" charset="77"/>
              </a:rPr>
              <a:t> till </a:t>
            </a:r>
            <a:br>
              <a:rPr lang="en-GB" sz="1200" dirty="0">
                <a:effectLst/>
                <a:latin typeface="SvenskaSpelPlatformApp Med" panose="020B0504030202020204" pitchFamily="34" charset="77"/>
              </a:rPr>
            </a:br>
            <a:r>
              <a:rPr lang="en-GB" sz="1200" dirty="0" err="1">
                <a:effectLst/>
                <a:latin typeface="SvenskaSpelPlatformApp Med" panose="020B0504030202020204" pitchFamily="34" charset="77"/>
              </a:rPr>
              <a:t>Spelkoll</a:t>
            </a:r>
            <a:r>
              <a:rPr lang="en-GB" sz="1200" dirty="0">
                <a:effectLst/>
                <a:latin typeface="SvenskaSpelPlatformApp Med" panose="020B0504030202020204" pitchFamily="34" charset="77"/>
              </a:rPr>
              <a:t> – för dig </a:t>
            </a:r>
            <a:r>
              <a:rPr lang="en-GB" sz="1200" dirty="0" err="1">
                <a:effectLst/>
                <a:latin typeface="SvenskaSpelPlatformApp Med" panose="020B0504030202020204" pitchFamily="34" charset="77"/>
              </a:rPr>
              <a:t>inom</a:t>
            </a:r>
            <a:r>
              <a:rPr lang="en-GB" sz="1200" dirty="0">
                <a:effectLst/>
                <a:latin typeface="SvenskaSpelPlatformApp Med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Med" panose="020B0504030202020204" pitchFamily="34" charset="77"/>
              </a:rPr>
              <a:t>idrotten</a:t>
            </a:r>
            <a:r>
              <a:rPr lang="en-GB" sz="1200" dirty="0">
                <a:effectLst/>
                <a:latin typeface="SvenskaSpelPlatformApp Med" panose="020B0504030202020204" pitchFamily="34" charset="77"/>
              </a:rPr>
              <a:t>.</a:t>
            </a:r>
            <a:br>
              <a:rPr lang="en-GB" sz="1200" dirty="0">
                <a:effectLst/>
                <a:latin typeface="SvenskaSpelPlatformApp Med" panose="020B0504030202020204" pitchFamily="34" charset="77"/>
              </a:rPr>
            </a:br>
            <a:endParaRPr lang="en-GB" sz="1200" dirty="0">
              <a:effectLst/>
              <a:latin typeface="SvenskaSpelPlatformApp Med" panose="020B0504030202020204" pitchFamily="34" charset="77"/>
            </a:endParaRPr>
          </a:p>
          <a:p>
            <a:pPr marL="228600" indent="-228600">
              <a:buFont typeface="+mj-lt"/>
              <a:buAutoNum type="arabicPeriod" startAt="4"/>
            </a:pPr>
            <a:r>
              <a:rPr lang="en-GB" sz="1200" dirty="0" err="1">
                <a:effectLst/>
                <a:latin typeface="SvenskaSpelPlatformApp Med" panose="020B0504030202020204" pitchFamily="34" charset="77"/>
              </a:rPr>
              <a:t>Tryck</a:t>
            </a:r>
            <a:r>
              <a:rPr lang="en-GB" sz="1200" dirty="0">
                <a:effectLst/>
                <a:latin typeface="SvenskaSpelPlatformApp Med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Med" panose="020B0504030202020204" pitchFamily="34" charset="77"/>
              </a:rPr>
              <a:t>på</a:t>
            </a:r>
            <a:r>
              <a:rPr lang="en-GB" sz="1200" dirty="0">
                <a:effectLst/>
                <a:latin typeface="SvenskaSpelPlatformApp Med" panose="020B0504030202020204" pitchFamily="34" charset="77"/>
              </a:rPr>
              <a:t> </a:t>
            </a:r>
            <a:r>
              <a:rPr lang="en-GB" sz="1200" dirty="0" err="1">
                <a:effectLst/>
                <a:latin typeface="SvenskaSpelPlatformApp Med" panose="020B0504030202020204" pitchFamily="34" charset="77"/>
              </a:rPr>
              <a:t>Starta</a:t>
            </a:r>
            <a:r>
              <a:rPr lang="en-GB" sz="1200" dirty="0">
                <a:effectLst/>
                <a:latin typeface="SvenskaSpelPlatformApp Reg" panose="020B0504030202020204" pitchFamily="34" charset="77"/>
              </a:rPr>
              <a:t>.</a:t>
            </a:r>
          </a:p>
          <a:p>
            <a:pPr marL="228600" lvl="0" indent="-228600">
              <a:buFont typeface="+mj-lt"/>
              <a:buAutoNum type="arabicPeriod" startAt="4"/>
            </a:pPr>
            <a:endParaRPr lang="en-SE" sz="1200" dirty="0">
              <a:effectLst/>
              <a:latin typeface="SvenskaSpelPlatformApp Med" panose="020B050403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9883B-A08B-D84B-013B-FD2E1131A075}"/>
              </a:ext>
            </a:extLst>
          </p:cNvPr>
          <p:cNvSpPr txBox="1"/>
          <p:nvPr/>
        </p:nvSpPr>
        <p:spPr>
          <a:xfrm>
            <a:off x="371820" y="577632"/>
            <a:ext cx="60978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10102"/>
                </a:solidFill>
                <a:effectLst/>
                <a:latin typeface="SvenskaSpelPlatformApp Reg" panose="020B0504030202020204" pitchFamily="34" charset="77"/>
              </a:rPr>
              <a:t>SÅHÄR </a:t>
            </a:r>
            <a:r>
              <a:rPr lang="en-GB" sz="3200" b="1">
                <a:solidFill>
                  <a:srgbClr val="010102"/>
                </a:solidFill>
                <a:effectLst/>
                <a:latin typeface="SvenskaSpelPlatformApp Reg" panose="020B0504030202020204" pitchFamily="34" charset="77"/>
              </a:rPr>
              <a:t>GENOMFÖR </a:t>
            </a:r>
            <a:br>
              <a:rPr lang="en-GB" sz="3200" b="1">
                <a:solidFill>
                  <a:srgbClr val="010102"/>
                </a:solidFill>
                <a:effectLst/>
                <a:latin typeface="SvenskaSpelPlatformApp Reg" panose="020B0504030202020204" pitchFamily="34" charset="77"/>
              </a:rPr>
            </a:br>
            <a:r>
              <a:rPr lang="en-GB" sz="3200" b="1">
                <a:solidFill>
                  <a:srgbClr val="010102"/>
                </a:solidFill>
                <a:effectLst/>
                <a:latin typeface="SvenskaSpelPlatformApp Reg" panose="020B0504030202020204" pitchFamily="34" charset="77"/>
              </a:rPr>
              <a:t>DU </a:t>
            </a:r>
            <a:r>
              <a:rPr lang="en-GB" sz="3200" b="1" dirty="0">
                <a:solidFill>
                  <a:srgbClr val="010102"/>
                </a:solidFill>
                <a:effectLst/>
                <a:latin typeface="SvenskaSpelPlatformApp Reg" panose="020B0504030202020204" pitchFamily="34" charset="77"/>
              </a:rPr>
              <a:t>UTBILDNINGEN</a:t>
            </a:r>
            <a:endParaRPr lang="en-GB" sz="3200" dirty="0">
              <a:solidFill>
                <a:srgbClr val="010102"/>
              </a:solidFill>
              <a:effectLst/>
              <a:latin typeface="SvenskaSpelPlatformApp Reg" panose="020B050403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86730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78476a-ce06-40e4-8d2d-ecbce9d179d1" xsi:nil="true"/>
    <lcf76f155ced4ddcb4097134ff3c332f xmlns="30fe3cd7-2dc5-4c34-ab53-15cd530076d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F5770033638F48964D3E2863FAC521" ma:contentTypeVersion="17" ma:contentTypeDescription="Create a new document." ma:contentTypeScope="" ma:versionID="9541b733c70b0131b2447cda964d3f81">
  <xsd:schema xmlns:xsd="http://www.w3.org/2001/XMLSchema" xmlns:xs="http://www.w3.org/2001/XMLSchema" xmlns:p="http://schemas.microsoft.com/office/2006/metadata/properties" xmlns:ns2="30fe3cd7-2dc5-4c34-ab53-15cd530076d2" xmlns:ns3="c678476a-ce06-40e4-8d2d-ecbce9d179d1" targetNamespace="http://schemas.microsoft.com/office/2006/metadata/properties" ma:root="true" ma:fieldsID="d236100e096d6cc88029378a47077f29" ns2:_="" ns3:_="">
    <xsd:import namespace="30fe3cd7-2dc5-4c34-ab53-15cd530076d2"/>
    <xsd:import namespace="c678476a-ce06-40e4-8d2d-ecbce9d179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fe3cd7-2dc5-4c34-ab53-15cd530076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2316b0e-9ed3-4c23-89ae-5fe8dfcfcc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8476a-ce06-40e4-8d2d-ecbce9d179d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ac2df9-5f12-4642-85fd-9863bb972e84}" ma:internalName="TaxCatchAll" ma:showField="CatchAllData" ma:web="c678476a-ce06-40e4-8d2d-ecbce9d179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F2BBB3-0544-4A52-BBA5-3ABCC33FC5FE}">
  <ds:schemaRefs>
    <ds:schemaRef ds:uri="http://purl.org/dc/elements/1.1/"/>
    <ds:schemaRef ds:uri="http://schemas.openxmlformats.org/package/2006/metadata/core-properties"/>
    <ds:schemaRef ds:uri="30fe3cd7-2dc5-4c34-ab53-15cd530076d2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c678476a-ce06-40e4-8d2d-ecbce9d179d1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39AAC4F-71E8-489A-B7C2-CB4C648B3A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fe3cd7-2dc5-4c34-ab53-15cd530076d2"/>
    <ds:schemaRef ds:uri="c678476a-ce06-40e4-8d2d-ecbce9d179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B35E3C-27CF-426E-9A1B-04782A67D90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7caf01e-8f12-4dfd-ab7f-61b2622becd3}" enabled="1" method="Standard" siteId="{9046fe65-1f83-41be-aadd-fefa0741e78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259</Words>
  <Application>Microsoft Office PowerPoint</Application>
  <PresentationFormat>Bredbild</PresentationFormat>
  <Paragraphs>22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SvenskaSpelPlatformApp Med</vt:lpstr>
      <vt:lpstr>SvenskaSpelPlatformApp Reg</vt:lpstr>
      <vt:lpstr>System Font Regular</vt:lpstr>
      <vt:lpstr>Office Theme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Jonny Lesch</dc:creator>
  <cp:lastModifiedBy>Mats Einarsson</cp:lastModifiedBy>
  <cp:revision>9</cp:revision>
  <dcterms:created xsi:type="dcterms:W3CDTF">2022-09-26T11:54:04Z</dcterms:created>
  <dcterms:modified xsi:type="dcterms:W3CDTF">2023-06-21T12:44:31Z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0x0101004DF5770033638F48964D3E2863FAC521</vt:lpwstr>
  </property>
</Properties>
</file>