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7" r:id="rId2"/>
    <p:sldId id="258" r:id="rId3"/>
    <p:sldId id="259" r:id="rId4"/>
    <p:sldId id="3522" r:id="rId5"/>
    <p:sldId id="261" r:id="rId6"/>
    <p:sldId id="3609" r:id="rId7"/>
    <p:sldId id="3597" r:id="rId8"/>
    <p:sldId id="3601" r:id="rId9"/>
    <p:sldId id="3590" r:id="rId10"/>
    <p:sldId id="3591" r:id="rId11"/>
    <p:sldId id="3602" r:id="rId12"/>
    <p:sldId id="3592" r:id="rId13"/>
    <p:sldId id="3603" r:id="rId14"/>
    <p:sldId id="3605" r:id="rId15"/>
    <p:sldId id="3606" r:id="rId16"/>
    <p:sldId id="3607" r:id="rId17"/>
    <p:sldId id="3507" r:id="rId18"/>
    <p:sldId id="3500" r:id="rId19"/>
    <p:sldId id="3501" r:id="rId20"/>
    <p:sldId id="3502" r:id="rId21"/>
    <p:sldId id="3503" r:id="rId22"/>
    <p:sldId id="3504" r:id="rId23"/>
    <p:sldId id="3505" r:id="rId24"/>
    <p:sldId id="3506" r:id="rId25"/>
    <p:sldId id="3491" r:id="rId26"/>
    <p:sldId id="1251" r:id="rId27"/>
    <p:sldId id="3608" r:id="rId28"/>
    <p:sldId id="3604" r:id="rId29"/>
    <p:sldId id="3517" r:id="rId30"/>
    <p:sldId id="3518" r:id="rId31"/>
    <p:sldId id="1403" r:id="rId32"/>
    <p:sldId id="1404" r:id="rId33"/>
    <p:sldId id="1398" r:id="rId34"/>
    <p:sldId id="1399" r:id="rId35"/>
    <p:sldId id="1412" r:id="rId36"/>
    <p:sldId id="1413" r:id="rId37"/>
    <p:sldId id="1415" r:id="rId38"/>
    <p:sldId id="263" r:id="rId39"/>
    <p:sldId id="3520" r:id="rId40"/>
    <p:sldId id="3521" r:id="rId41"/>
    <p:sldId id="262" r:id="rId42"/>
    <p:sldId id="264" r:id="rId43"/>
    <p:sldId id="269" r:id="rId44"/>
    <p:sldId id="3515" r:id="rId45"/>
    <p:sldId id="267" r:id="rId46"/>
    <p:sldId id="265" r:id="rId47"/>
    <p:sldId id="266" r:id="rId48"/>
    <p:sldId id="268" r:id="rId4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786" autoAdjust="0"/>
  </p:normalViewPr>
  <p:slideViewPr>
    <p:cSldViewPr snapToGrid="0">
      <p:cViewPr varScale="1">
        <p:scale>
          <a:sx n="47" d="100"/>
          <a:sy n="47" d="100"/>
        </p:scale>
        <p:origin x="141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BDFB0-C67C-457F-BE33-600E186601B7}"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sv-SE"/>
        </a:p>
      </dgm:t>
    </dgm:pt>
    <dgm:pt modelId="{EEFBC771-759B-4C76-95D6-E21EA7BE43B5}">
      <dgm:prSet phldrT="[Text]" custT="1"/>
      <dgm:spPr>
        <a:solidFill>
          <a:schemeClr val="tx1"/>
        </a:solidFill>
        <a:ln>
          <a:solidFill>
            <a:srgbClr val="000066"/>
          </a:solidFill>
        </a:ln>
      </dgm:spPr>
      <dgm:t>
        <a:bodyPr/>
        <a:lstStyle/>
        <a:p>
          <a:r>
            <a:rPr lang="sv-SE" sz="1800">
              <a:solidFill>
                <a:schemeClr val="bg1"/>
              </a:solidFill>
            </a:rPr>
            <a:t>Styrelse</a:t>
          </a:r>
          <a:br>
            <a:rPr lang="sv-SE" sz="1800">
              <a:solidFill>
                <a:schemeClr val="bg1"/>
              </a:solidFill>
            </a:rPr>
          </a:br>
          <a:r>
            <a:rPr lang="sv-SE" sz="1800">
              <a:solidFill>
                <a:schemeClr val="bg1"/>
              </a:solidFill>
            </a:rPr>
            <a:t>Regionförbund</a:t>
          </a:r>
          <a:endParaRPr lang="sv-SE" sz="4000">
            <a:solidFill>
              <a:schemeClr val="bg1"/>
            </a:solidFill>
          </a:endParaRPr>
        </a:p>
      </dgm:t>
    </dgm:pt>
    <dgm:pt modelId="{F5657210-CB02-4CED-979A-4ECE3313B682}" type="parTrans" cxnId="{78ADAFC5-BAAA-445E-845F-DE3914BEC443}">
      <dgm:prSet/>
      <dgm:spPr/>
      <dgm:t>
        <a:bodyPr/>
        <a:lstStyle/>
        <a:p>
          <a:endParaRPr lang="sv-SE"/>
        </a:p>
      </dgm:t>
    </dgm:pt>
    <dgm:pt modelId="{3DE21A46-9042-4454-84ED-26BD920B8973}" type="sibTrans" cxnId="{78ADAFC5-BAAA-445E-845F-DE3914BEC443}">
      <dgm:prSet/>
      <dgm:spPr/>
      <dgm:t>
        <a:bodyPr/>
        <a:lstStyle/>
        <a:p>
          <a:endParaRPr lang="sv-SE"/>
        </a:p>
      </dgm:t>
    </dgm:pt>
    <dgm:pt modelId="{F35BDD28-4E4A-4301-A721-7809357DE625}" type="asst">
      <dgm:prSet phldrT="[Text]" custT="1"/>
      <dgm:spPr>
        <a:solidFill>
          <a:schemeClr val="tx1"/>
        </a:solidFill>
        <a:ln>
          <a:solidFill>
            <a:srgbClr val="000066"/>
          </a:solidFill>
          <a:prstDash val="dash"/>
        </a:ln>
      </dgm:spPr>
      <dgm:t>
        <a:bodyPr/>
        <a:lstStyle/>
        <a:p>
          <a:r>
            <a:rPr lang="sv-SE" sz="1800">
              <a:solidFill>
                <a:schemeClr val="bg1"/>
              </a:solidFill>
            </a:rPr>
            <a:t>Disciplinnämnd</a:t>
          </a:r>
          <a:endParaRPr lang="sv-SE" sz="2000">
            <a:solidFill>
              <a:schemeClr val="bg1"/>
            </a:solidFill>
          </a:endParaRPr>
        </a:p>
      </dgm:t>
    </dgm:pt>
    <dgm:pt modelId="{503B45BD-2402-4658-BA7B-F8AB30469E9E}" type="parTrans" cxnId="{BA221DEE-AB51-4A00-A739-9F1B3231CA37}">
      <dgm:prSet/>
      <dgm:spPr/>
      <dgm:t>
        <a:bodyPr/>
        <a:lstStyle/>
        <a:p>
          <a:endParaRPr lang="sv-SE"/>
        </a:p>
      </dgm:t>
    </dgm:pt>
    <dgm:pt modelId="{CA35EF9B-3E93-41E5-9F99-375FCADBF277}" type="sibTrans" cxnId="{BA221DEE-AB51-4A00-A739-9F1B3231CA37}">
      <dgm:prSet/>
      <dgm:spPr/>
      <dgm:t>
        <a:bodyPr/>
        <a:lstStyle/>
        <a:p>
          <a:endParaRPr lang="sv-SE"/>
        </a:p>
      </dgm:t>
    </dgm:pt>
    <dgm:pt modelId="{B8C45C22-BA39-47A7-A7BE-C19E58998C96}">
      <dgm:prSet phldrT="[Text]" custT="1"/>
      <dgm:spPr>
        <a:solidFill>
          <a:schemeClr val="tx1"/>
        </a:solidFill>
      </dgm:spPr>
      <dgm:t>
        <a:bodyPr/>
        <a:lstStyle/>
        <a:p>
          <a:r>
            <a:rPr lang="sv-SE" sz="1800">
              <a:solidFill>
                <a:schemeClr val="bg1"/>
              </a:solidFill>
            </a:rPr>
            <a:t>Tävling</a:t>
          </a:r>
          <a:endParaRPr lang="sv-SE" sz="3700">
            <a:solidFill>
              <a:schemeClr val="bg1"/>
            </a:solidFill>
          </a:endParaRPr>
        </a:p>
      </dgm:t>
    </dgm:pt>
    <dgm:pt modelId="{840A255F-74DE-49B9-BB8E-E2873FEFF596}" type="parTrans" cxnId="{F8CA5BEA-21DE-4B78-B205-27F2A812427C}">
      <dgm:prSet/>
      <dgm:spPr/>
      <dgm:t>
        <a:bodyPr/>
        <a:lstStyle/>
        <a:p>
          <a:endParaRPr lang="sv-SE"/>
        </a:p>
      </dgm:t>
    </dgm:pt>
    <dgm:pt modelId="{B8E58E75-6CB7-4D27-BB29-E0D4B9C46D44}" type="sibTrans" cxnId="{F8CA5BEA-21DE-4B78-B205-27F2A812427C}">
      <dgm:prSet/>
      <dgm:spPr/>
      <dgm:t>
        <a:bodyPr/>
        <a:lstStyle/>
        <a:p>
          <a:endParaRPr lang="sv-SE"/>
        </a:p>
      </dgm:t>
    </dgm:pt>
    <dgm:pt modelId="{07DCAE03-8C3E-4E96-9C28-2E08D7F8B3F3}">
      <dgm:prSet phldrT="[Text]" custT="1"/>
      <dgm:spPr>
        <a:solidFill>
          <a:schemeClr val="tx1"/>
        </a:solidFill>
      </dgm:spPr>
      <dgm:t>
        <a:bodyPr/>
        <a:lstStyle/>
        <a:p>
          <a:r>
            <a:rPr lang="sv-SE" sz="1800">
              <a:solidFill>
                <a:schemeClr val="bg1"/>
              </a:solidFill>
            </a:rPr>
            <a:t>Funktionär</a:t>
          </a:r>
          <a:endParaRPr lang="sv-SE" sz="2000">
            <a:solidFill>
              <a:schemeClr val="bg1"/>
            </a:solidFill>
          </a:endParaRPr>
        </a:p>
      </dgm:t>
    </dgm:pt>
    <dgm:pt modelId="{AEE2A58D-17D0-423D-945D-361CC47CCCBA}" type="parTrans" cxnId="{5C4BFE1C-3037-4E65-BBD2-E3C64AD60AE2}">
      <dgm:prSet/>
      <dgm:spPr/>
      <dgm:t>
        <a:bodyPr/>
        <a:lstStyle/>
        <a:p>
          <a:endParaRPr lang="sv-SE"/>
        </a:p>
      </dgm:t>
    </dgm:pt>
    <dgm:pt modelId="{DA18DE7C-2E42-4024-A079-DC55687BCDB1}" type="sibTrans" cxnId="{5C4BFE1C-3037-4E65-BBD2-E3C64AD60AE2}">
      <dgm:prSet/>
      <dgm:spPr/>
      <dgm:t>
        <a:bodyPr/>
        <a:lstStyle/>
        <a:p>
          <a:endParaRPr lang="sv-SE"/>
        </a:p>
      </dgm:t>
    </dgm:pt>
    <dgm:pt modelId="{8D0D5863-BB51-43A3-BDD4-2BDC3515E2EA}">
      <dgm:prSet phldrT="[Text]" custT="1"/>
      <dgm:spPr>
        <a:solidFill>
          <a:schemeClr val="tx1"/>
        </a:solidFill>
      </dgm:spPr>
      <dgm:t>
        <a:bodyPr/>
        <a:lstStyle/>
        <a:p>
          <a:r>
            <a:rPr lang="sv-SE" sz="1800">
              <a:solidFill>
                <a:schemeClr val="bg1"/>
              </a:solidFill>
            </a:rPr>
            <a:t>Utveckling</a:t>
          </a:r>
          <a:endParaRPr lang="sv-SE" sz="2000">
            <a:solidFill>
              <a:schemeClr val="bg1"/>
            </a:solidFill>
          </a:endParaRPr>
        </a:p>
      </dgm:t>
    </dgm:pt>
    <dgm:pt modelId="{22F68CC5-8A56-4F65-94B2-81676C7350EB}" type="parTrans" cxnId="{70FB7939-2C5F-4C7C-A5FF-0AC8EB9E40E9}">
      <dgm:prSet/>
      <dgm:spPr/>
      <dgm:t>
        <a:bodyPr/>
        <a:lstStyle/>
        <a:p>
          <a:endParaRPr lang="sv-SE"/>
        </a:p>
      </dgm:t>
    </dgm:pt>
    <dgm:pt modelId="{548CC871-62D6-48E4-B6C2-1F68863B21DB}" type="sibTrans" cxnId="{70FB7939-2C5F-4C7C-A5FF-0AC8EB9E40E9}">
      <dgm:prSet/>
      <dgm:spPr/>
      <dgm:t>
        <a:bodyPr/>
        <a:lstStyle/>
        <a:p>
          <a:endParaRPr lang="sv-SE"/>
        </a:p>
      </dgm:t>
    </dgm:pt>
    <dgm:pt modelId="{82FBB04C-7477-406D-8850-EF542ECB0570}">
      <dgm:prSet phldrT="[Text]" custT="1"/>
      <dgm:spPr>
        <a:solidFill>
          <a:schemeClr val="tx1"/>
        </a:solidFill>
      </dgm:spPr>
      <dgm:t>
        <a:bodyPr/>
        <a:lstStyle/>
        <a:p>
          <a:r>
            <a:rPr lang="sv-SE" sz="1800" dirty="0">
              <a:solidFill>
                <a:schemeClr val="bg1"/>
              </a:solidFill>
            </a:rPr>
            <a:t>Anläggning</a:t>
          </a:r>
        </a:p>
      </dgm:t>
    </dgm:pt>
    <dgm:pt modelId="{9F022F5B-247B-4B07-B01B-55953D664C89}" type="parTrans" cxnId="{BDDE9C41-ECB6-4C65-9DCA-04898E1DE36A}">
      <dgm:prSet/>
      <dgm:spPr/>
      <dgm:t>
        <a:bodyPr/>
        <a:lstStyle/>
        <a:p>
          <a:endParaRPr lang="sv-SE"/>
        </a:p>
      </dgm:t>
    </dgm:pt>
    <dgm:pt modelId="{528CA77B-71DF-40E4-B70C-FCB371060C90}" type="sibTrans" cxnId="{BDDE9C41-ECB6-4C65-9DCA-04898E1DE36A}">
      <dgm:prSet/>
      <dgm:spPr/>
      <dgm:t>
        <a:bodyPr/>
        <a:lstStyle/>
        <a:p>
          <a:endParaRPr lang="sv-SE"/>
        </a:p>
      </dgm:t>
    </dgm:pt>
    <dgm:pt modelId="{E92688EA-E01E-4A5B-9459-682381E1FAE8}" type="asst">
      <dgm:prSet phldrT="[Text]" custT="1"/>
      <dgm:spPr>
        <a:solidFill>
          <a:schemeClr val="tx1"/>
        </a:solidFill>
        <a:ln>
          <a:solidFill>
            <a:srgbClr val="000066"/>
          </a:solidFill>
          <a:prstDash val="dash"/>
        </a:ln>
      </dgm:spPr>
      <dgm:t>
        <a:bodyPr/>
        <a:lstStyle/>
        <a:p>
          <a:r>
            <a:rPr lang="sv-SE" sz="1800">
              <a:solidFill>
                <a:schemeClr val="bg1"/>
              </a:solidFill>
            </a:rPr>
            <a:t>Arbetsutskott</a:t>
          </a:r>
          <a:endParaRPr lang="sv-SE" sz="2000">
            <a:solidFill>
              <a:schemeClr val="bg1"/>
            </a:solidFill>
          </a:endParaRPr>
        </a:p>
      </dgm:t>
    </dgm:pt>
    <dgm:pt modelId="{C9853244-80CC-4BEA-A5CC-BAD76C06A055}" type="parTrans" cxnId="{FED0059C-2749-4F72-9028-A29E0CFAAC4A}">
      <dgm:prSet/>
      <dgm:spPr/>
      <dgm:t>
        <a:bodyPr/>
        <a:lstStyle/>
        <a:p>
          <a:endParaRPr lang="sv-SE"/>
        </a:p>
      </dgm:t>
    </dgm:pt>
    <dgm:pt modelId="{11C0373D-438C-45D5-AF69-508F6B5FE273}" type="sibTrans" cxnId="{FED0059C-2749-4F72-9028-A29E0CFAAC4A}">
      <dgm:prSet/>
      <dgm:spPr/>
      <dgm:t>
        <a:bodyPr/>
        <a:lstStyle/>
        <a:p>
          <a:endParaRPr lang="en-US"/>
        </a:p>
      </dgm:t>
    </dgm:pt>
    <dgm:pt modelId="{8C3F3F66-9493-45F3-8BC3-083E3619E64C}" type="pres">
      <dgm:prSet presAssocID="{7FBBDFB0-C67C-457F-BE33-600E186601B7}" presName="hierChild1" presStyleCnt="0">
        <dgm:presLayoutVars>
          <dgm:orgChart val="1"/>
          <dgm:chPref val="1"/>
          <dgm:dir/>
          <dgm:animOne val="branch"/>
          <dgm:animLvl val="lvl"/>
          <dgm:resizeHandles/>
        </dgm:presLayoutVars>
      </dgm:prSet>
      <dgm:spPr/>
    </dgm:pt>
    <dgm:pt modelId="{CED1236E-2029-4DE8-A893-04A2723B7716}" type="pres">
      <dgm:prSet presAssocID="{EEFBC771-759B-4C76-95D6-E21EA7BE43B5}" presName="hierRoot1" presStyleCnt="0">
        <dgm:presLayoutVars>
          <dgm:hierBranch val="init"/>
        </dgm:presLayoutVars>
      </dgm:prSet>
      <dgm:spPr/>
    </dgm:pt>
    <dgm:pt modelId="{64FAB73D-21DB-4212-9717-5DE5D885632E}" type="pres">
      <dgm:prSet presAssocID="{EEFBC771-759B-4C76-95D6-E21EA7BE43B5}" presName="rootComposite1" presStyleCnt="0"/>
      <dgm:spPr/>
    </dgm:pt>
    <dgm:pt modelId="{23B0629F-0D08-4D51-AB2A-8549E7FCED0A}" type="pres">
      <dgm:prSet presAssocID="{EEFBC771-759B-4C76-95D6-E21EA7BE43B5}" presName="rootText1" presStyleLbl="node0" presStyleIdx="0" presStyleCnt="1" custScaleX="72033" custScaleY="57626">
        <dgm:presLayoutVars>
          <dgm:chPref val="3"/>
        </dgm:presLayoutVars>
      </dgm:prSet>
      <dgm:spPr/>
    </dgm:pt>
    <dgm:pt modelId="{C51850C3-4BEC-4DE1-8F24-C265D8242C8E}" type="pres">
      <dgm:prSet presAssocID="{EEFBC771-759B-4C76-95D6-E21EA7BE43B5}" presName="rootConnector1" presStyleLbl="node1" presStyleIdx="0" presStyleCnt="0"/>
      <dgm:spPr/>
    </dgm:pt>
    <dgm:pt modelId="{2C79EDB7-35C0-4FCE-88EA-4B91F3BBA038}" type="pres">
      <dgm:prSet presAssocID="{EEFBC771-759B-4C76-95D6-E21EA7BE43B5}" presName="hierChild2" presStyleCnt="0"/>
      <dgm:spPr/>
    </dgm:pt>
    <dgm:pt modelId="{92DE8FC9-6168-4486-A80A-15BEC828B92A}" type="pres">
      <dgm:prSet presAssocID="{840A255F-74DE-49B9-BB8E-E2873FEFF596}" presName="Name37" presStyleLbl="parChTrans1D2" presStyleIdx="0" presStyleCnt="6"/>
      <dgm:spPr/>
    </dgm:pt>
    <dgm:pt modelId="{74946021-C917-4EC4-9B02-89428F771318}" type="pres">
      <dgm:prSet presAssocID="{B8C45C22-BA39-47A7-A7BE-C19E58998C96}" presName="hierRoot2" presStyleCnt="0">
        <dgm:presLayoutVars>
          <dgm:hierBranch val="init"/>
        </dgm:presLayoutVars>
      </dgm:prSet>
      <dgm:spPr/>
    </dgm:pt>
    <dgm:pt modelId="{8E8F495C-588C-41CB-880E-A76AB5350372}" type="pres">
      <dgm:prSet presAssocID="{B8C45C22-BA39-47A7-A7BE-C19E58998C96}" presName="rootComposite" presStyleCnt="0"/>
      <dgm:spPr/>
    </dgm:pt>
    <dgm:pt modelId="{F50BCEC5-1CE0-41C6-8E80-C656710584BA}" type="pres">
      <dgm:prSet presAssocID="{B8C45C22-BA39-47A7-A7BE-C19E58998C96}" presName="rootText" presStyleLbl="node2" presStyleIdx="0" presStyleCnt="4" custScaleX="72033" custScaleY="57626" custLinFactNeighborX="1134" custLinFactNeighborY="-25442">
        <dgm:presLayoutVars>
          <dgm:chPref val="3"/>
        </dgm:presLayoutVars>
      </dgm:prSet>
      <dgm:spPr/>
    </dgm:pt>
    <dgm:pt modelId="{F9E47B20-BCCF-4CB5-82B2-639C6C254A4B}" type="pres">
      <dgm:prSet presAssocID="{B8C45C22-BA39-47A7-A7BE-C19E58998C96}" presName="rootConnector" presStyleLbl="node2" presStyleIdx="0" presStyleCnt="4"/>
      <dgm:spPr/>
    </dgm:pt>
    <dgm:pt modelId="{9EA0F7A9-D560-4E24-9CB1-1C2FD2EEDB26}" type="pres">
      <dgm:prSet presAssocID="{B8C45C22-BA39-47A7-A7BE-C19E58998C96}" presName="hierChild4" presStyleCnt="0"/>
      <dgm:spPr/>
    </dgm:pt>
    <dgm:pt modelId="{5F6549B3-A154-4344-8D86-F9592BE2DEEA}" type="pres">
      <dgm:prSet presAssocID="{B8C45C22-BA39-47A7-A7BE-C19E58998C96}" presName="hierChild5" presStyleCnt="0"/>
      <dgm:spPr/>
    </dgm:pt>
    <dgm:pt modelId="{2D6A0374-98CE-4D3A-9990-812399E3218F}" type="pres">
      <dgm:prSet presAssocID="{AEE2A58D-17D0-423D-945D-361CC47CCCBA}" presName="Name37" presStyleLbl="parChTrans1D2" presStyleIdx="1" presStyleCnt="6"/>
      <dgm:spPr/>
    </dgm:pt>
    <dgm:pt modelId="{FC059852-135F-4CDC-9654-5D947B54C7C0}" type="pres">
      <dgm:prSet presAssocID="{07DCAE03-8C3E-4E96-9C28-2E08D7F8B3F3}" presName="hierRoot2" presStyleCnt="0">
        <dgm:presLayoutVars>
          <dgm:hierBranch val="init"/>
        </dgm:presLayoutVars>
      </dgm:prSet>
      <dgm:spPr/>
    </dgm:pt>
    <dgm:pt modelId="{28F4A133-1873-4B23-B577-5FC53615EE61}" type="pres">
      <dgm:prSet presAssocID="{07DCAE03-8C3E-4E96-9C28-2E08D7F8B3F3}" presName="rootComposite" presStyleCnt="0"/>
      <dgm:spPr/>
    </dgm:pt>
    <dgm:pt modelId="{ACECFE9A-B20F-4CEC-B634-2CE440B453FA}" type="pres">
      <dgm:prSet presAssocID="{07DCAE03-8C3E-4E96-9C28-2E08D7F8B3F3}" presName="rootText" presStyleLbl="node2" presStyleIdx="1" presStyleCnt="4" custScaleX="72033" custScaleY="57626" custLinFactNeighborX="179" custLinFactNeighborY="-25442">
        <dgm:presLayoutVars>
          <dgm:chPref val="3"/>
        </dgm:presLayoutVars>
      </dgm:prSet>
      <dgm:spPr/>
    </dgm:pt>
    <dgm:pt modelId="{EFAFDD63-0BBA-496E-AF4A-9782CFF50433}" type="pres">
      <dgm:prSet presAssocID="{07DCAE03-8C3E-4E96-9C28-2E08D7F8B3F3}" presName="rootConnector" presStyleLbl="node2" presStyleIdx="1" presStyleCnt="4"/>
      <dgm:spPr/>
    </dgm:pt>
    <dgm:pt modelId="{5E4A4964-0320-42F6-A6C5-0DB35059AC48}" type="pres">
      <dgm:prSet presAssocID="{07DCAE03-8C3E-4E96-9C28-2E08D7F8B3F3}" presName="hierChild4" presStyleCnt="0"/>
      <dgm:spPr/>
    </dgm:pt>
    <dgm:pt modelId="{6AD95A4C-F1B3-4949-A737-F33CE1A2D9AC}" type="pres">
      <dgm:prSet presAssocID="{07DCAE03-8C3E-4E96-9C28-2E08D7F8B3F3}" presName="hierChild5" presStyleCnt="0"/>
      <dgm:spPr/>
    </dgm:pt>
    <dgm:pt modelId="{AF5EA76B-61E7-416F-8C2D-AAE01FD794EE}" type="pres">
      <dgm:prSet presAssocID="{22F68CC5-8A56-4F65-94B2-81676C7350EB}" presName="Name37" presStyleLbl="parChTrans1D2" presStyleIdx="2" presStyleCnt="6"/>
      <dgm:spPr/>
    </dgm:pt>
    <dgm:pt modelId="{A86D828A-FD7B-430F-BB2F-1DEE0396B57F}" type="pres">
      <dgm:prSet presAssocID="{8D0D5863-BB51-43A3-BDD4-2BDC3515E2EA}" presName="hierRoot2" presStyleCnt="0">
        <dgm:presLayoutVars>
          <dgm:hierBranch val="init"/>
        </dgm:presLayoutVars>
      </dgm:prSet>
      <dgm:spPr/>
    </dgm:pt>
    <dgm:pt modelId="{0EFD18EC-238B-4387-8277-68B32281D8C8}" type="pres">
      <dgm:prSet presAssocID="{8D0D5863-BB51-43A3-BDD4-2BDC3515E2EA}" presName="rootComposite" presStyleCnt="0"/>
      <dgm:spPr/>
    </dgm:pt>
    <dgm:pt modelId="{01ECC988-08F6-4BBB-BBD7-779B026DB0B8}" type="pres">
      <dgm:prSet presAssocID="{8D0D5863-BB51-43A3-BDD4-2BDC3515E2EA}" presName="rootText" presStyleLbl="node2" presStyleIdx="2" presStyleCnt="4" custScaleX="72033" custScaleY="57626" custLinFactNeighborX="179" custLinFactNeighborY="-25442">
        <dgm:presLayoutVars>
          <dgm:chPref val="3"/>
        </dgm:presLayoutVars>
      </dgm:prSet>
      <dgm:spPr/>
    </dgm:pt>
    <dgm:pt modelId="{C4E7DB58-8A8F-42DB-8CCE-878C1DDD7BB0}" type="pres">
      <dgm:prSet presAssocID="{8D0D5863-BB51-43A3-BDD4-2BDC3515E2EA}" presName="rootConnector" presStyleLbl="node2" presStyleIdx="2" presStyleCnt="4"/>
      <dgm:spPr/>
    </dgm:pt>
    <dgm:pt modelId="{358ABE7B-85EA-44C7-A3DA-3C373DFE54B4}" type="pres">
      <dgm:prSet presAssocID="{8D0D5863-BB51-43A3-BDD4-2BDC3515E2EA}" presName="hierChild4" presStyleCnt="0"/>
      <dgm:spPr/>
    </dgm:pt>
    <dgm:pt modelId="{2DA18352-0AC4-410A-ACC5-9D52E2934F72}" type="pres">
      <dgm:prSet presAssocID="{8D0D5863-BB51-43A3-BDD4-2BDC3515E2EA}" presName="hierChild5" presStyleCnt="0"/>
      <dgm:spPr/>
    </dgm:pt>
    <dgm:pt modelId="{E30A093D-6592-473D-AB43-5B1B745104DA}" type="pres">
      <dgm:prSet presAssocID="{9F022F5B-247B-4B07-B01B-55953D664C89}" presName="Name37" presStyleLbl="parChTrans1D2" presStyleIdx="3" presStyleCnt="6"/>
      <dgm:spPr/>
    </dgm:pt>
    <dgm:pt modelId="{832D10E4-1058-4F49-9838-71C34E474A2B}" type="pres">
      <dgm:prSet presAssocID="{82FBB04C-7477-406D-8850-EF542ECB0570}" presName="hierRoot2" presStyleCnt="0">
        <dgm:presLayoutVars>
          <dgm:hierBranch val="init"/>
        </dgm:presLayoutVars>
      </dgm:prSet>
      <dgm:spPr/>
    </dgm:pt>
    <dgm:pt modelId="{34E8DFA9-07A6-4343-BA28-4D2826004564}" type="pres">
      <dgm:prSet presAssocID="{82FBB04C-7477-406D-8850-EF542ECB0570}" presName="rootComposite" presStyleCnt="0"/>
      <dgm:spPr/>
    </dgm:pt>
    <dgm:pt modelId="{A122EEFF-DC5E-4DDC-A15F-AB81A1AC7788}" type="pres">
      <dgm:prSet presAssocID="{82FBB04C-7477-406D-8850-EF542ECB0570}" presName="rootText" presStyleLbl="node2" presStyleIdx="3" presStyleCnt="4" custScaleX="72033" custScaleY="57626" custLinFactNeighborX="179" custLinFactNeighborY="-25442">
        <dgm:presLayoutVars>
          <dgm:chPref val="3"/>
        </dgm:presLayoutVars>
      </dgm:prSet>
      <dgm:spPr/>
    </dgm:pt>
    <dgm:pt modelId="{2571F0D5-F5C1-43AC-9CAE-CA7D83A43058}" type="pres">
      <dgm:prSet presAssocID="{82FBB04C-7477-406D-8850-EF542ECB0570}" presName="rootConnector" presStyleLbl="node2" presStyleIdx="3" presStyleCnt="4"/>
      <dgm:spPr/>
    </dgm:pt>
    <dgm:pt modelId="{A83BA00B-4E19-47A3-AB1A-DE819C7927C3}" type="pres">
      <dgm:prSet presAssocID="{82FBB04C-7477-406D-8850-EF542ECB0570}" presName="hierChild4" presStyleCnt="0"/>
      <dgm:spPr/>
    </dgm:pt>
    <dgm:pt modelId="{D6BDAC28-A3EB-40CF-9F4D-A371E09AC857}" type="pres">
      <dgm:prSet presAssocID="{82FBB04C-7477-406D-8850-EF542ECB0570}" presName="hierChild5" presStyleCnt="0"/>
      <dgm:spPr/>
    </dgm:pt>
    <dgm:pt modelId="{4C3750FD-1BD8-4B48-82AB-A9129D2AF2F8}" type="pres">
      <dgm:prSet presAssocID="{EEFBC771-759B-4C76-95D6-E21EA7BE43B5}" presName="hierChild3" presStyleCnt="0"/>
      <dgm:spPr/>
    </dgm:pt>
    <dgm:pt modelId="{97DA50AA-9C29-4673-B5B1-25430D9BBC22}" type="pres">
      <dgm:prSet presAssocID="{503B45BD-2402-4658-BA7B-F8AB30469E9E}" presName="Name111" presStyleLbl="parChTrans1D2" presStyleIdx="4" presStyleCnt="6"/>
      <dgm:spPr/>
    </dgm:pt>
    <dgm:pt modelId="{9E51A617-FFF7-4750-BE32-0AB1EECE2A94}" type="pres">
      <dgm:prSet presAssocID="{F35BDD28-4E4A-4301-A721-7809357DE625}" presName="hierRoot3" presStyleCnt="0">
        <dgm:presLayoutVars>
          <dgm:hierBranch val="init"/>
        </dgm:presLayoutVars>
      </dgm:prSet>
      <dgm:spPr/>
    </dgm:pt>
    <dgm:pt modelId="{A2EE5339-DE50-431B-959A-F460CE6B4EE7}" type="pres">
      <dgm:prSet presAssocID="{F35BDD28-4E4A-4301-A721-7809357DE625}" presName="rootComposite3" presStyleCnt="0"/>
      <dgm:spPr/>
    </dgm:pt>
    <dgm:pt modelId="{6FE9CD12-2499-487A-8EF2-033829B39F21}" type="pres">
      <dgm:prSet presAssocID="{F35BDD28-4E4A-4301-A721-7809357DE625}" presName="rootText3" presStyleLbl="asst1" presStyleIdx="0" presStyleCnt="2" custScaleX="72033" custScaleY="57626" custLinFactNeighborX="-2209" custLinFactNeighborY="-19877">
        <dgm:presLayoutVars>
          <dgm:chPref val="3"/>
        </dgm:presLayoutVars>
      </dgm:prSet>
      <dgm:spPr/>
    </dgm:pt>
    <dgm:pt modelId="{B81636C5-5B6A-4F57-A447-34D93615D6C6}" type="pres">
      <dgm:prSet presAssocID="{F35BDD28-4E4A-4301-A721-7809357DE625}" presName="rootConnector3" presStyleLbl="asst1" presStyleIdx="0" presStyleCnt="2"/>
      <dgm:spPr/>
    </dgm:pt>
    <dgm:pt modelId="{ACEF0BBB-BEC1-45D1-961B-6B7BFBC7238B}" type="pres">
      <dgm:prSet presAssocID="{F35BDD28-4E4A-4301-A721-7809357DE625}" presName="hierChild6" presStyleCnt="0"/>
      <dgm:spPr/>
    </dgm:pt>
    <dgm:pt modelId="{66EAA92F-7412-4CD3-978E-570794297A1B}" type="pres">
      <dgm:prSet presAssocID="{F35BDD28-4E4A-4301-A721-7809357DE625}" presName="hierChild7" presStyleCnt="0"/>
      <dgm:spPr/>
    </dgm:pt>
    <dgm:pt modelId="{8CCD5E97-84F0-44CC-8844-2F3AF22B4840}" type="pres">
      <dgm:prSet presAssocID="{C9853244-80CC-4BEA-A5CC-BAD76C06A055}" presName="Name111" presStyleLbl="parChTrans1D2" presStyleIdx="5" presStyleCnt="6"/>
      <dgm:spPr/>
    </dgm:pt>
    <dgm:pt modelId="{2B165851-D407-4638-B635-8A14118416DC}" type="pres">
      <dgm:prSet presAssocID="{E92688EA-E01E-4A5B-9459-682381E1FAE8}" presName="hierRoot3" presStyleCnt="0">
        <dgm:presLayoutVars>
          <dgm:hierBranch val="init"/>
        </dgm:presLayoutVars>
      </dgm:prSet>
      <dgm:spPr/>
    </dgm:pt>
    <dgm:pt modelId="{1877BFD2-5D85-4114-9985-676C9B0553D1}" type="pres">
      <dgm:prSet presAssocID="{E92688EA-E01E-4A5B-9459-682381E1FAE8}" presName="rootComposite3" presStyleCnt="0"/>
      <dgm:spPr/>
    </dgm:pt>
    <dgm:pt modelId="{4301187C-2AB1-49C0-9241-50B4F5B23B0D}" type="pres">
      <dgm:prSet presAssocID="{E92688EA-E01E-4A5B-9459-682381E1FAE8}" presName="rootText3" presStyleLbl="asst1" presStyleIdx="1" presStyleCnt="2" custScaleX="72033" custScaleY="57626" custLinFactNeighborX="-3785" custLinFactNeighborY="-19877">
        <dgm:presLayoutVars>
          <dgm:chPref val="3"/>
        </dgm:presLayoutVars>
      </dgm:prSet>
      <dgm:spPr/>
    </dgm:pt>
    <dgm:pt modelId="{02C7BAB1-1183-4F59-8625-058E11ADF5DA}" type="pres">
      <dgm:prSet presAssocID="{E92688EA-E01E-4A5B-9459-682381E1FAE8}" presName="rootConnector3" presStyleLbl="asst1" presStyleIdx="1" presStyleCnt="2"/>
      <dgm:spPr/>
    </dgm:pt>
    <dgm:pt modelId="{33E77F16-6E8E-4E8A-B467-12302175BCDE}" type="pres">
      <dgm:prSet presAssocID="{E92688EA-E01E-4A5B-9459-682381E1FAE8}" presName="hierChild6" presStyleCnt="0"/>
      <dgm:spPr/>
    </dgm:pt>
    <dgm:pt modelId="{4B077F8A-3330-4EFA-841A-754DC8726B34}" type="pres">
      <dgm:prSet presAssocID="{E92688EA-E01E-4A5B-9459-682381E1FAE8}" presName="hierChild7" presStyleCnt="0"/>
      <dgm:spPr/>
    </dgm:pt>
  </dgm:ptLst>
  <dgm:cxnLst>
    <dgm:cxn modelId="{5C4BFE1C-3037-4E65-BBD2-E3C64AD60AE2}" srcId="{EEFBC771-759B-4C76-95D6-E21EA7BE43B5}" destId="{07DCAE03-8C3E-4E96-9C28-2E08D7F8B3F3}" srcOrd="3" destOrd="0" parTransId="{AEE2A58D-17D0-423D-945D-361CC47CCCBA}" sibTransId="{DA18DE7C-2E42-4024-A079-DC55687BCDB1}"/>
    <dgm:cxn modelId="{B787CA1D-8728-4AD7-B2F2-D8D5A19BAC09}" type="presOf" srcId="{07DCAE03-8C3E-4E96-9C28-2E08D7F8B3F3}" destId="{EFAFDD63-0BBA-496E-AF4A-9782CFF50433}" srcOrd="1" destOrd="0" presId="urn:microsoft.com/office/officeart/2005/8/layout/orgChart1"/>
    <dgm:cxn modelId="{A7128531-277A-4096-AD67-9960886FDFD4}" type="presOf" srcId="{22F68CC5-8A56-4F65-94B2-81676C7350EB}" destId="{AF5EA76B-61E7-416F-8C2D-AAE01FD794EE}" srcOrd="0" destOrd="0" presId="urn:microsoft.com/office/officeart/2005/8/layout/orgChart1"/>
    <dgm:cxn modelId="{E7D78235-4BA6-44D1-A292-189F62D73C58}" type="presOf" srcId="{07DCAE03-8C3E-4E96-9C28-2E08D7F8B3F3}" destId="{ACECFE9A-B20F-4CEC-B634-2CE440B453FA}" srcOrd="0" destOrd="0" presId="urn:microsoft.com/office/officeart/2005/8/layout/orgChart1"/>
    <dgm:cxn modelId="{B6FDE938-1D46-474E-975E-4A9C006568B1}" type="presOf" srcId="{EEFBC771-759B-4C76-95D6-E21EA7BE43B5}" destId="{23B0629F-0D08-4D51-AB2A-8549E7FCED0A}" srcOrd="0" destOrd="0" presId="urn:microsoft.com/office/officeart/2005/8/layout/orgChart1"/>
    <dgm:cxn modelId="{70FB7939-2C5F-4C7C-A5FF-0AC8EB9E40E9}" srcId="{EEFBC771-759B-4C76-95D6-E21EA7BE43B5}" destId="{8D0D5863-BB51-43A3-BDD4-2BDC3515E2EA}" srcOrd="4" destOrd="0" parTransId="{22F68CC5-8A56-4F65-94B2-81676C7350EB}" sibTransId="{548CC871-62D6-48E4-B6C2-1F68863B21DB}"/>
    <dgm:cxn modelId="{08B5A860-E51C-48AF-BC10-67B16B0CBC79}" type="presOf" srcId="{E92688EA-E01E-4A5B-9459-682381E1FAE8}" destId="{4301187C-2AB1-49C0-9241-50B4F5B23B0D}" srcOrd="0" destOrd="0" presId="urn:microsoft.com/office/officeart/2005/8/layout/orgChart1"/>
    <dgm:cxn modelId="{22BF6641-7B8C-45D9-A3AE-1D01B5E2CD24}" type="presOf" srcId="{8D0D5863-BB51-43A3-BDD4-2BDC3515E2EA}" destId="{C4E7DB58-8A8F-42DB-8CCE-878C1DDD7BB0}" srcOrd="1" destOrd="0" presId="urn:microsoft.com/office/officeart/2005/8/layout/orgChart1"/>
    <dgm:cxn modelId="{BDDE9C41-ECB6-4C65-9DCA-04898E1DE36A}" srcId="{EEFBC771-759B-4C76-95D6-E21EA7BE43B5}" destId="{82FBB04C-7477-406D-8850-EF542ECB0570}" srcOrd="5" destOrd="0" parTransId="{9F022F5B-247B-4B07-B01B-55953D664C89}" sibTransId="{528CA77B-71DF-40E4-B70C-FCB371060C90}"/>
    <dgm:cxn modelId="{C051DA47-F036-4A27-8148-BE25DE0462D2}" type="presOf" srcId="{840A255F-74DE-49B9-BB8E-E2873FEFF596}" destId="{92DE8FC9-6168-4486-A80A-15BEC828B92A}" srcOrd="0" destOrd="0" presId="urn:microsoft.com/office/officeart/2005/8/layout/orgChart1"/>
    <dgm:cxn modelId="{ACAF0E4B-18FE-4F71-B1EE-B2464F63B4A3}" type="presOf" srcId="{EEFBC771-759B-4C76-95D6-E21EA7BE43B5}" destId="{C51850C3-4BEC-4DE1-8F24-C265D8242C8E}" srcOrd="1" destOrd="0" presId="urn:microsoft.com/office/officeart/2005/8/layout/orgChart1"/>
    <dgm:cxn modelId="{C0A3B35A-CC64-49B3-8958-89078681B332}" type="presOf" srcId="{E92688EA-E01E-4A5B-9459-682381E1FAE8}" destId="{02C7BAB1-1183-4F59-8625-058E11ADF5DA}" srcOrd="1" destOrd="0" presId="urn:microsoft.com/office/officeart/2005/8/layout/orgChart1"/>
    <dgm:cxn modelId="{1E91FA7B-9F68-4149-BE66-7FB7C3362C0B}" type="presOf" srcId="{AEE2A58D-17D0-423D-945D-361CC47CCCBA}" destId="{2D6A0374-98CE-4D3A-9990-812399E3218F}" srcOrd="0" destOrd="0" presId="urn:microsoft.com/office/officeart/2005/8/layout/orgChart1"/>
    <dgm:cxn modelId="{FED0059C-2749-4F72-9028-A29E0CFAAC4A}" srcId="{EEFBC771-759B-4C76-95D6-E21EA7BE43B5}" destId="{E92688EA-E01E-4A5B-9459-682381E1FAE8}" srcOrd="1" destOrd="0" parTransId="{C9853244-80CC-4BEA-A5CC-BAD76C06A055}" sibTransId="{11C0373D-438C-45D5-AF69-508F6B5FE273}"/>
    <dgm:cxn modelId="{F6208DA9-3095-424C-A1ED-3E60F936B1C8}" type="presOf" srcId="{B8C45C22-BA39-47A7-A7BE-C19E58998C96}" destId="{F50BCEC5-1CE0-41C6-8E80-C656710584BA}" srcOrd="0" destOrd="0" presId="urn:microsoft.com/office/officeart/2005/8/layout/orgChart1"/>
    <dgm:cxn modelId="{FC8380AB-26B9-4517-9EE8-D67F3F28F548}" type="presOf" srcId="{9F022F5B-247B-4B07-B01B-55953D664C89}" destId="{E30A093D-6592-473D-AB43-5B1B745104DA}" srcOrd="0" destOrd="0" presId="urn:microsoft.com/office/officeart/2005/8/layout/orgChart1"/>
    <dgm:cxn modelId="{13F931AF-1409-4659-84A3-689FB1E4AE57}" type="presOf" srcId="{82FBB04C-7477-406D-8850-EF542ECB0570}" destId="{2571F0D5-F5C1-43AC-9CAE-CA7D83A43058}" srcOrd="1" destOrd="0" presId="urn:microsoft.com/office/officeart/2005/8/layout/orgChart1"/>
    <dgm:cxn modelId="{CC9298B2-9E32-4D26-931B-95E4B9544E5D}" type="presOf" srcId="{7FBBDFB0-C67C-457F-BE33-600E186601B7}" destId="{8C3F3F66-9493-45F3-8BC3-083E3619E64C}" srcOrd="0" destOrd="0" presId="urn:microsoft.com/office/officeart/2005/8/layout/orgChart1"/>
    <dgm:cxn modelId="{DBCC81BB-20EA-4819-8CE4-CAD0F979192B}" type="presOf" srcId="{8D0D5863-BB51-43A3-BDD4-2BDC3515E2EA}" destId="{01ECC988-08F6-4BBB-BBD7-779B026DB0B8}" srcOrd="0" destOrd="0" presId="urn:microsoft.com/office/officeart/2005/8/layout/orgChart1"/>
    <dgm:cxn modelId="{78ADAFC5-BAAA-445E-845F-DE3914BEC443}" srcId="{7FBBDFB0-C67C-457F-BE33-600E186601B7}" destId="{EEFBC771-759B-4C76-95D6-E21EA7BE43B5}" srcOrd="0" destOrd="0" parTransId="{F5657210-CB02-4CED-979A-4ECE3313B682}" sibTransId="{3DE21A46-9042-4454-84ED-26BD920B8973}"/>
    <dgm:cxn modelId="{8A6A68CC-4376-4FB3-890A-8AE6AE9D089D}" type="presOf" srcId="{F35BDD28-4E4A-4301-A721-7809357DE625}" destId="{B81636C5-5B6A-4F57-A447-34D93615D6C6}" srcOrd="1" destOrd="0" presId="urn:microsoft.com/office/officeart/2005/8/layout/orgChart1"/>
    <dgm:cxn modelId="{4C6D5AD3-D565-49E9-A342-3A67F41DEB39}" type="presOf" srcId="{F35BDD28-4E4A-4301-A721-7809357DE625}" destId="{6FE9CD12-2499-487A-8EF2-033829B39F21}" srcOrd="0" destOrd="0" presId="urn:microsoft.com/office/officeart/2005/8/layout/orgChart1"/>
    <dgm:cxn modelId="{F8CA5BEA-21DE-4B78-B205-27F2A812427C}" srcId="{EEFBC771-759B-4C76-95D6-E21EA7BE43B5}" destId="{B8C45C22-BA39-47A7-A7BE-C19E58998C96}" srcOrd="2" destOrd="0" parTransId="{840A255F-74DE-49B9-BB8E-E2873FEFF596}" sibTransId="{B8E58E75-6CB7-4D27-BB29-E0D4B9C46D44}"/>
    <dgm:cxn modelId="{0321C8EC-3CD4-476E-9779-FB3C480DE179}" type="presOf" srcId="{C9853244-80CC-4BEA-A5CC-BAD76C06A055}" destId="{8CCD5E97-84F0-44CC-8844-2F3AF22B4840}" srcOrd="0" destOrd="0" presId="urn:microsoft.com/office/officeart/2005/8/layout/orgChart1"/>
    <dgm:cxn modelId="{BA221DEE-AB51-4A00-A739-9F1B3231CA37}" srcId="{EEFBC771-759B-4C76-95D6-E21EA7BE43B5}" destId="{F35BDD28-4E4A-4301-A721-7809357DE625}" srcOrd="0" destOrd="0" parTransId="{503B45BD-2402-4658-BA7B-F8AB30469E9E}" sibTransId="{CA35EF9B-3E93-41E5-9F99-375FCADBF277}"/>
    <dgm:cxn modelId="{E114D4F0-891E-4F01-8978-20B3C21E2348}" type="presOf" srcId="{B8C45C22-BA39-47A7-A7BE-C19E58998C96}" destId="{F9E47B20-BCCF-4CB5-82B2-639C6C254A4B}" srcOrd="1" destOrd="0" presId="urn:microsoft.com/office/officeart/2005/8/layout/orgChart1"/>
    <dgm:cxn modelId="{FD664FF1-21F5-4463-8B70-9587A57BC824}" type="presOf" srcId="{82FBB04C-7477-406D-8850-EF542ECB0570}" destId="{A122EEFF-DC5E-4DDC-A15F-AB81A1AC7788}" srcOrd="0" destOrd="0" presId="urn:microsoft.com/office/officeart/2005/8/layout/orgChart1"/>
    <dgm:cxn modelId="{1F2425F2-142D-43BC-8F46-2CB911CE8614}" type="presOf" srcId="{503B45BD-2402-4658-BA7B-F8AB30469E9E}" destId="{97DA50AA-9C29-4673-B5B1-25430D9BBC22}" srcOrd="0" destOrd="0" presId="urn:microsoft.com/office/officeart/2005/8/layout/orgChart1"/>
    <dgm:cxn modelId="{643B172B-06C8-4B1B-BFD7-7468EBE1CE42}" type="presParOf" srcId="{8C3F3F66-9493-45F3-8BC3-083E3619E64C}" destId="{CED1236E-2029-4DE8-A893-04A2723B7716}" srcOrd="0" destOrd="0" presId="urn:microsoft.com/office/officeart/2005/8/layout/orgChart1"/>
    <dgm:cxn modelId="{B2EDDC22-95DB-4384-9C6E-7C4AAB940B0C}" type="presParOf" srcId="{CED1236E-2029-4DE8-A893-04A2723B7716}" destId="{64FAB73D-21DB-4212-9717-5DE5D885632E}" srcOrd="0" destOrd="0" presId="urn:microsoft.com/office/officeart/2005/8/layout/orgChart1"/>
    <dgm:cxn modelId="{47E856B6-37C6-4C9C-A6CA-FF3ECACAA22C}" type="presParOf" srcId="{64FAB73D-21DB-4212-9717-5DE5D885632E}" destId="{23B0629F-0D08-4D51-AB2A-8549E7FCED0A}" srcOrd="0" destOrd="0" presId="urn:microsoft.com/office/officeart/2005/8/layout/orgChart1"/>
    <dgm:cxn modelId="{BE0043D4-E34A-49B2-A57C-47F7C85E6445}" type="presParOf" srcId="{64FAB73D-21DB-4212-9717-5DE5D885632E}" destId="{C51850C3-4BEC-4DE1-8F24-C265D8242C8E}" srcOrd="1" destOrd="0" presId="urn:microsoft.com/office/officeart/2005/8/layout/orgChart1"/>
    <dgm:cxn modelId="{277B5E39-965C-4D7A-8221-A1450CF7A9BA}" type="presParOf" srcId="{CED1236E-2029-4DE8-A893-04A2723B7716}" destId="{2C79EDB7-35C0-4FCE-88EA-4B91F3BBA038}" srcOrd="1" destOrd="0" presId="urn:microsoft.com/office/officeart/2005/8/layout/orgChart1"/>
    <dgm:cxn modelId="{B4BF0714-A426-498A-B2C5-8F70F3C7ECF7}" type="presParOf" srcId="{2C79EDB7-35C0-4FCE-88EA-4B91F3BBA038}" destId="{92DE8FC9-6168-4486-A80A-15BEC828B92A}" srcOrd="0" destOrd="0" presId="urn:microsoft.com/office/officeart/2005/8/layout/orgChart1"/>
    <dgm:cxn modelId="{F9282CF2-00A4-4FAE-877D-7A6B4B3DA8E8}" type="presParOf" srcId="{2C79EDB7-35C0-4FCE-88EA-4B91F3BBA038}" destId="{74946021-C917-4EC4-9B02-89428F771318}" srcOrd="1" destOrd="0" presId="urn:microsoft.com/office/officeart/2005/8/layout/orgChart1"/>
    <dgm:cxn modelId="{0B22D656-4247-490F-ABBE-B870DFBA088D}" type="presParOf" srcId="{74946021-C917-4EC4-9B02-89428F771318}" destId="{8E8F495C-588C-41CB-880E-A76AB5350372}" srcOrd="0" destOrd="0" presId="urn:microsoft.com/office/officeart/2005/8/layout/orgChart1"/>
    <dgm:cxn modelId="{1B7FF4B3-FD39-4EB2-8CB4-B174E308BCDC}" type="presParOf" srcId="{8E8F495C-588C-41CB-880E-A76AB5350372}" destId="{F50BCEC5-1CE0-41C6-8E80-C656710584BA}" srcOrd="0" destOrd="0" presId="urn:microsoft.com/office/officeart/2005/8/layout/orgChart1"/>
    <dgm:cxn modelId="{08AA7B23-96B0-4813-A141-86C8BAD9E9B3}" type="presParOf" srcId="{8E8F495C-588C-41CB-880E-A76AB5350372}" destId="{F9E47B20-BCCF-4CB5-82B2-639C6C254A4B}" srcOrd="1" destOrd="0" presId="urn:microsoft.com/office/officeart/2005/8/layout/orgChart1"/>
    <dgm:cxn modelId="{9CB570D9-2673-4FB4-818A-D8EA2C48244D}" type="presParOf" srcId="{74946021-C917-4EC4-9B02-89428F771318}" destId="{9EA0F7A9-D560-4E24-9CB1-1C2FD2EEDB26}" srcOrd="1" destOrd="0" presId="urn:microsoft.com/office/officeart/2005/8/layout/orgChart1"/>
    <dgm:cxn modelId="{85B2D486-0449-4E5D-BA6F-99A0ABB926C6}" type="presParOf" srcId="{74946021-C917-4EC4-9B02-89428F771318}" destId="{5F6549B3-A154-4344-8D86-F9592BE2DEEA}" srcOrd="2" destOrd="0" presId="urn:microsoft.com/office/officeart/2005/8/layout/orgChart1"/>
    <dgm:cxn modelId="{0DF44B82-6C3C-480E-9427-F2DC1303ED52}" type="presParOf" srcId="{2C79EDB7-35C0-4FCE-88EA-4B91F3BBA038}" destId="{2D6A0374-98CE-4D3A-9990-812399E3218F}" srcOrd="2" destOrd="0" presId="urn:microsoft.com/office/officeart/2005/8/layout/orgChart1"/>
    <dgm:cxn modelId="{0AF6B315-6C3A-46AA-877F-0BF356B3A161}" type="presParOf" srcId="{2C79EDB7-35C0-4FCE-88EA-4B91F3BBA038}" destId="{FC059852-135F-4CDC-9654-5D947B54C7C0}" srcOrd="3" destOrd="0" presId="urn:microsoft.com/office/officeart/2005/8/layout/orgChart1"/>
    <dgm:cxn modelId="{9CD44C8B-5549-4E01-8F5D-6CC2CFF5A36D}" type="presParOf" srcId="{FC059852-135F-4CDC-9654-5D947B54C7C0}" destId="{28F4A133-1873-4B23-B577-5FC53615EE61}" srcOrd="0" destOrd="0" presId="urn:microsoft.com/office/officeart/2005/8/layout/orgChart1"/>
    <dgm:cxn modelId="{B8F07324-D251-45F0-A42F-68B35321105E}" type="presParOf" srcId="{28F4A133-1873-4B23-B577-5FC53615EE61}" destId="{ACECFE9A-B20F-4CEC-B634-2CE440B453FA}" srcOrd="0" destOrd="0" presId="urn:microsoft.com/office/officeart/2005/8/layout/orgChart1"/>
    <dgm:cxn modelId="{AFE2CC2B-B0EE-4663-8CF9-4F9463355BF1}" type="presParOf" srcId="{28F4A133-1873-4B23-B577-5FC53615EE61}" destId="{EFAFDD63-0BBA-496E-AF4A-9782CFF50433}" srcOrd="1" destOrd="0" presId="urn:microsoft.com/office/officeart/2005/8/layout/orgChart1"/>
    <dgm:cxn modelId="{0BAFB15C-E990-4A99-B994-E0FEDE09DEAD}" type="presParOf" srcId="{FC059852-135F-4CDC-9654-5D947B54C7C0}" destId="{5E4A4964-0320-42F6-A6C5-0DB35059AC48}" srcOrd="1" destOrd="0" presId="urn:microsoft.com/office/officeart/2005/8/layout/orgChart1"/>
    <dgm:cxn modelId="{355D4E91-96AD-484D-864D-0E0DE16D8B84}" type="presParOf" srcId="{FC059852-135F-4CDC-9654-5D947B54C7C0}" destId="{6AD95A4C-F1B3-4949-A737-F33CE1A2D9AC}" srcOrd="2" destOrd="0" presId="urn:microsoft.com/office/officeart/2005/8/layout/orgChart1"/>
    <dgm:cxn modelId="{0FD40B79-E434-4494-BC1C-7EB0D372850C}" type="presParOf" srcId="{2C79EDB7-35C0-4FCE-88EA-4B91F3BBA038}" destId="{AF5EA76B-61E7-416F-8C2D-AAE01FD794EE}" srcOrd="4" destOrd="0" presId="urn:microsoft.com/office/officeart/2005/8/layout/orgChart1"/>
    <dgm:cxn modelId="{F6C83E5B-CA56-446C-B75B-63B390A49E28}" type="presParOf" srcId="{2C79EDB7-35C0-4FCE-88EA-4B91F3BBA038}" destId="{A86D828A-FD7B-430F-BB2F-1DEE0396B57F}" srcOrd="5" destOrd="0" presId="urn:microsoft.com/office/officeart/2005/8/layout/orgChart1"/>
    <dgm:cxn modelId="{3FE0E22B-9239-451F-88C3-8ED2A570A2F4}" type="presParOf" srcId="{A86D828A-FD7B-430F-BB2F-1DEE0396B57F}" destId="{0EFD18EC-238B-4387-8277-68B32281D8C8}" srcOrd="0" destOrd="0" presId="urn:microsoft.com/office/officeart/2005/8/layout/orgChart1"/>
    <dgm:cxn modelId="{EE222D9B-5E46-450C-8C15-D8136DEF7021}" type="presParOf" srcId="{0EFD18EC-238B-4387-8277-68B32281D8C8}" destId="{01ECC988-08F6-4BBB-BBD7-779B026DB0B8}" srcOrd="0" destOrd="0" presId="urn:microsoft.com/office/officeart/2005/8/layout/orgChart1"/>
    <dgm:cxn modelId="{2E8632D6-C8E4-41A9-9E5C-209797C7C471}" type="presParOf" srcId="{0EFD18EC-238B-4387-8277-68B32281D8C8}" destId="{C4E7DB58-8A8F-42DB-8CCE-878C1DDD7BB0}" srcOrd="1" destOrd="0" presId="urn:microsoft.com/office/officeart/2005/8/layout/orgChart1"/>
    <dgm:cxn modelId="{CD7B76C1-FA2B-47F8-891B-36F94153649E}" type="presParOf" srcId="{A86D828A-FD7B-430F-BB2F-1DEE0396B57F}" destId="{358ABE7B-85EA-44C7-A3DA-3C373DFE54B4}" srcOrd="1" destOrd="0" presId="urn:microsoft.com/office/officeart/2005/8/layout/orgChart1"/>
    <dgm:cxn modelId="{82B4B069-FD1D-4DF7-A46F-FADD54CE455A}" type="presParOf" srcId="{A86D828A-FD7B-430F-BB2F-1DEE0396B57F}" destId="{2DA18352-0AC4-410A-ACC5-9D52E2934F72}" srcOrd="2" destOrd="0" presId="urn:microsoft.com/office/officeart/2005/8/layout/orgChart1"/>
    <dgm:cxn modelId="{6B303FA5-97DC-414B-8990-3591B4315C5A}" type="presParOf" srcId="{2C79EDB7-35C0-4FCE-88EA-4B91F3BBA038}" destId="{E30A093D-6592-473D-AB43-5B1B745104DA}" srcOrd="6" destOrd="0" presId="urn:microsoft.com/office/officeart/2005/8/layout/orgChart1"/>
    <dgm:cxn modelId="{36498793-E8D0-413A-A483-8EC9C6E7DD1A}" type="presParOf" srcId="{2C79EDB7-35C0-4FCE-88EA-4B91F3BBA038}" destId="{832D10E4-1058-4F49-9838-71C34E474A2B}" srcOrd="7" destOrd="0" presId="urn:microsoft.com/office/officeart/2005/8/layout/orgChart1"/>
    <dgm:cxn modelId="{A62E40FE-9322-4462-9E78-7779DC7C2DEC}" type="presParOf" srcId="{832D10E4-1058-4F49-9838-71C34E474A2B}" destId="{34E8DFA9-07A6-4343-BA28-4D2826004564}" srcOrd="0" destOrd="0" presId="urn:microsoft.com/office/officeart/2005/8/layout/orgChart1"/>
    <dgm:cxn modelId="{A8776408-4866-487D-A679-004DA1457049}" type="presParOf" srcId="{34E8DFA9-07A6-4343-BA28-4D2826004564}" destId="{A122EEFF-DC5E-4DDC-A15F-AB81A1AC7788}" srcOrd="0" destOrd="0" presId="urn:microsoft.com/office/officeart/2005/8/layout/orgChart1"/>
    <dgm:cxn modelId="{21C67DA0-4AC1-4B84-B9BC-01C026269C9D}" type="presParOf" srcId="{34E8DFA9-07A6-4343-BA28-4D2826004564}" destId="{2571F0D5-F5C1-43AC-9CAE-CA7D83A43058}" srcOrd="1" destOrd="0" presId="urn:microsoft.com/office/officeart/2005/8/layout/orgChart1"/>
    <dgm:cxn modelId="{F2FC750D-F93F-4723-8FC0-26CC0F851D1C}" type="presParOf" srcId="{832D10E4-1058-4F49-9838-71C34E474A2B}" destId="{A83BA00B-4E19-47A3-AB1A-DE819C7927C3}" srcOrd="1" destOrd="0" presId="urn:microsoft.com/office/officeart/2005/8/layout/orgChart1"/>
    <dgm:cxn modelId="{222C6A23-5E61-4FA0-AEA0-BDE63F924F5A}" type="presParOf" srcId="{832D10E4-1058-4F49-9838-71C34E474A2B}" destId="{D6BDAC28-A3EB-40CF-9F4D-A371E09AC857}" srcOrd="2" destOrd="0" presId="urn:microsoft.com/office/officeart/2005/8/layout/orgChart1"/>
    <dgm:cxn modelId="{5BAFC38C-88D5-4C7E-B5B0-B318499248FC}" type="presParOf" srcId="{CED1236E-2029-4DE8-A893-04A2723B7716}" destId="{4C3750FD-1BD8-4B48-82AB-A9129D2AF2F8}" srcOrd="2" destOrd="0" presId="urn:microsoft.com/office/officeart/2005/8/layout/orgChart1"/>
    <dgm:cxn modelId="{EA546F79-A80E-40B0-8561-EAD6724E4D69}" type="presParOf" srcId="{4C3750FD-1BD8-4B48-82AB-A9129D2AF2F8}" destId="{97DA50AA-9C29-4673-B5B1-25430D9BBC22}" srcOrd="0" destOrd="0" presId="urn:microsoft.com/office/officeart/2005/8/layout/orgChart1"/>
    <dgm:cxn modelId="{9CC31E29-A741-41CE-9F0A-EA1D8CD25EFB}" type="presParOf" srcId="{4C3750FD-1BD8-4B48-82AB-A9129D2AF2F8}" destId="{9E51A617-FFF7-4750-BE32-0AB1EECE2A94}" srcOrd="1" destOrd="0" presId="urn:microsoft.com/office/officeart/2005/8/layout/orgChart1"/>
    <dgm:cxn modelId="{78036C0C-E61C-4537-BCEF-CC3C29CEAA21}" type="presParOf" srcId="{9E51A617-FFF7-4750-BE32-0AB1EECE2A94}" destId="{A2EE5339-DE50-431B-959A-F460CE6B4EE7}" srcOrd="0" destOrd="0" presId="urn:microsoft.com/office/officeart/2005/8/layout/orgChart1"/>
    <dgm:cxn modelId="{4F4FAB2D-C348-4D7B-970F-B7CE5B4CA8AA}" type="presParOf" srcId="{A2EE5339-DE50-431B-959A-F460CE6B4EE7}" destId="{6FE9CD12-2499-487A-8EF2-033829B39F21}" srcOrd="0" destOrd="0" presId="urn:microsoft.com/office/officeart/2005/8/layout/orgChart1"/>
    <dgm:cxn modelId="{149A1263-59B5-4259-8DC1-5DDF67B1B8F6}" type="presParOf" srcId="{A2EE5339-DE50-431B-959A-F460CE6B4EE7}" destId="{B81636C5-5B6A-4F57-A447-34D93615D6C6}" srcOrd="1" destOrd="0" presId="urn:microsoft.com/office/officeart/2005/8/layout/orgChart1"/>
    <dgm:cxn modelId="{537809B0-FA00-4E87-B0AA-12C3482F2EE4}" type="presParOf" srcId="{9E51A617-FFF7-4750-BE32-0AB1EECE2A94}" destId="{ACEF0BBB-BEC1-45D1-961B-6B7BFBC7238B}" srcOrd="1" destOrd="0" presId="urn:microsoft.com/office/officeart/2005/8/layout/orgChart1"/>
    <dgm:cxn modelId="{D556315A-64FE-4A45-BAE1-0F2369ADFDE5}" type="presParOf" srcId="{9E51A617-FFF7-4750-BE32-0AB1EECE2A94}" destId="{66EAA92F-7412-4CD3-978E-570794297A1B}" srcOrd="2" destOrd="0" presId="urn:microsoft.com/office/officeart/2005/8/layout/orgChart1"/>
    <dgm:cxn modelId="{5FE1E699-0330-45F9-8A18-9139D1A2816A}" type="presParOf" srcId="{4C3750FD-1BD8-4B48-82AB-A9129D2AF2F8}" destId="{8CCD5E97-84F0-44CC-8844-2F3AF22B4840}" srcOrd="2" destOrd="0" presId="urn:microsoft.com/office/officeart/2005/8/layout/orgChart1"/>
    <dgm:cxn modelId="{BED82E66-5333-4F09-B1CA-6CEA36A8CB04}" type="presParOf" srcId="{4C3750FD-1BD8-4B48-82AB-A9129D2AF2F8}" destId="{2B165851-D407-4638-B635-8A14118416DC}" srcOrd="3" destOrd="0" presId="urn:microsoft.com/office/officeart/2005/8/layout/orgChart1"/>
    <dgm:cxn modelId="{1D6E6D9A-FD83-487A-B33E-F5057026D62F}" type="presParOf" srcId="{2B165851-D407-4638-B635-8A14118416DC}" destId="{1877BFD2-5D85-4114-9985-676C9B0553D1}" srcOrd="0" destOrd="0" presId="urn:microsoft.com/office/officeart/2005/8/layout/orgChart1"/>
    <dgm:cxn modelId="{49664A08-1D31-444D-A295-CDCEAA9E9BE7}" type="presParOf" srcId="{1877BFD2-5D85-4114-9985-676C9B0553D1}" destId="{4301187C-2AB1-49C0-9241-50B4F5B23B0D}" srcOrd="0" destOrd="0" presId="urn:microsoft.com/office/officeart/2005/8/layout/orgChart1"/>
    <dgm:cxn modelId="{D9E3F29B-F0D0-433F-A7E0-51FB206DCA2B}" type="presParOf" srcId="{1877BFD2-5D85-4114-9985-676C9B0553D1}" destId="{02C7BAB1-1183-4F59-8625-058E11ADF5DA}" srcOrd="1" destOrd="0" presId="urn:microsoft.com/office/officeart/2005/8/layout/orgChart1"/>
    <dgm:cxn modelId="{A35B83C6-E78A-45BF-805F-F63F375499A2}" type="presParOf" srcId="{2B165851-D407-4638-B635-8A14118416DC}" destId="{33E77F16-6E8E-4E8A-B467-12302175BCDE}" srcOrd="1" destOrd="0" presId="urn:microsoft.com/office/officeart/2005/8/layout/orgChart1"/>
    <dgm:cxn modelId="{60F80F82-377F-4DEF-99B7-9021F7C6CD6F}" type="presParOf" srcId="{2B165851-D407-4638-B635-8A14118416DC}" destId="{4B077F8A-3330-4EFA-841A-754DC8726B3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BBDFB0-C67C-457F-BE33-600E186601B7}"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sv-SE"/>
        </a:p>
      </dgm:t>
    </dgm:pt>
    <dgm:pt modelId="{EEFBC771-759B-4C76-95D6-E21EA7BE43B5}">
      <dgm:prSet phldrT="[Text]" custT="1"/>
      <dgm:spPr>
        <a:solidFill>
          <a:schemeClr val="tx1"/>
        </a:solidFill>
        <a:ln>
          <a:solidFill>
            <a:srgbClr val="000066"/>
          </a:solidFill>
        </a:ln>
      </dgm:spPr>
      <dgm:t>
        <a:bodyPr/>
        <a:lstStyle/>
        <a:p>
          <a:r>
            <a:rPr lang="sv-SE" sz="1000">
              <a:solidFill>
                <a:schemeClr val="bg1"/>
              </a:solidFill>
            </a:rPr>
            <a:t>Lars Lisspers</a:t>
          </a:r>
          <a:br>
            <a:rPr lang="sv-SE" sz="1000">
              <a:solidFill>
                <a:schemeClr val="bg1"/>
              </a:solidFill>
            </a:rPr>
          </a:br>
          <a:r>
            <a:rPr lang="sv-SE" sz="1000">
              <a:solidFill>
                <a:schemeClr val="bg1"/>
              </a:solidFill>
            </a:rPr>
            <a:t>Ordförande</a:t>
          </a:r>
          <a:endParaRPr lang="sv-SE" sz="1000" dirty="0">
            <a:solidFill>
              <a:schemeClr val="bg1"/>
            </a:solidFill>
          </a:endParaRPr>
        </a:p>
      </dgm:t>
    </dgm:pt>
    <dgm:pt modelId="{F5657210-CB02-4CED-979A-4ECE3313B682}" type="parTrans" cxnId="{78ADAFC5-BAAA-445E-845F-DE3914BEC443}">
      <dgm:prSet/>
      <dgm:spPr/>
      <dgm:t>
        <a:bodyPr/>
        <a:lstStyle/>
        <a:p>
          <a:endParaRPr lang="sv-SE" sz="1000"/>
        </a:p>
      </dgm:t>
    </dgm:pt>
    <dgm:pt modelId="{3DE21A46-9042-4454-84ED-26BD920B8973}" type="sibTrans" cxnId="{78ADAFC5-BAAA-445E-845F-DE3914BEC443}">
      <dgm:prSet/>
      <dgm:spPr/>
      <dgm:t>
        <a:bodyPr/>
        <a:lstStyle/>
        <a:p>
          <a:endParaRPr lang="sv-SE" sz="1000"/>
        </a:p>
      </dgm:t>
    </dgm:pt>
    <dgm:pt modelId="{F35BDD28-4E4A-4301-A721-7809357DE625}" type="asst">
      <dgm:prSet phldrT="[Text]" custT="1"/>
      <dgm:spPr>
        <a:solidFill>
          <a:schemeClr val="tx1"/>
        </a:solidFill>
        <a:ln>
          <a:solidFill>
            <a:schemeClr val="bg1"/>
          </a:solidFill>
          <a:prstDash val="dash"/>
        </a:ln>
      </dgm:spPr>
      <dgm:t>
        <a:bodyPr/>
        <a:lstStyle/>
        <a:p>
          <a:r>
            <a:rPr lang="sv-SE" sz="1000">
              <a:solidFill>
                <a:schemeClr val="bg1"/>
              </a:solidFill>
            </a:rPr>
            <a:t>Henrik Löfsäter</a:t>
          </a:r>
          <a:br>
            <a:rPr lang="sv-SE" sz="1000">
              <a:solidFill>
                <a:schemeClr val="bg1"/>
              </a:solidFill>
            </a:rPr>
          </a:br>
          <a:r>
            <a:rPr lang="sv-SE" sz="1000">
              <a:solidFill>
                <a:schemeClr val="bg1"/>
              </a:solidFill>
            </a:rPr>
            <a:t>Chef Hockeykontor</a:t>
          </a:r>
        </a:p>
      </dgm:t>
    </dgm:pt>
    <dgm:pt modelId="{503B45BD-2402-4658-BA7B-F8AB30469E9E}" type="parTrans" cxnId="{BA221DEE-AB51-4A00-A739-9F1B3231CA37}">
      <dgm:prSet/>
      <dgm:spPr/>
      <dgm:t>
        <a:bodyPr/>
        <a:lstStyle/>
        <a:p>
          <a:endParaRPr lang="sv-SE" sz="1000"/>
        </a:p>
      </dgm:t>
    </dgm:pt>
    <dgm:pt modelId="{CA35EF9B-3E93-41E5-9F99-375FCADBF277}" type="sibTrans" cxnId="{BA221DEE-AB51-4A00-A739-9F1B3231CA37}">
      <dgm:prSet/>
      <dgm:spPr/>
      <dgm:t>
        <a:bodyPr/>
        <a:lstStyle/>
        <a:p>
          <a:endParaRPr lang="sv-SE" sz="1000"/>
        </a:p>
      </dgm:t>
    </dgm:pt>
    <dgm:pt modelId="{82FBB04C-7477-406D-8850-EF542ECB0570}">
      <dgm:prSet phldrT="[Text]" custT="1"/>
      <dgm:spPr>
        <a:solidFill>
          <a:schemeClr val="tx1"/>
        </a:solidFill>
      </dgm:spPr>
      <dgm:t>
        <a:bodyPr/>
        <a:lstStyle/>
        <a:p>
          <a:r>
            <a:rPr lang="sv-SE" sz="1000" dirty="0">
              <a:solidFill>
                <a:schemeClr val="bg1"/>
              </a:solidFill>
            </a:rPr>
            <a:t>Jennie Blomstrand</a:t>
          </a:r>
          <a:br>
            <a:rPr lang="sv-SE" sz="1000" dirty="0">
              <a:solidFill>
                <a:schemeClr val="bg1"/>
              </a:solidFill>
            </a:rPr>
          </a:br>
          <a:r>
            <a:rPr lang="sv-SE" sz="1000" dirty="0">
              <a:solidFill>
                <a:schemeClr val="bg1"/>
              </a:solidFill>
            </a:rPr>
            <a:t>Ledamot</a:t>
          </a:r>
          <a:br>
            <a:rPr lang="sv-SE" sz="1000" dirty="0">
              <a:solidFill>
                <a:schemeClr val="bg1"/>
              </a:solidFill>
            </a:rPr>
          </a:br>
          <a:r>
            <a:rPr lang="sv-SE" sz="1000" dirty="0">
              <a:solidFill>
                <a:schemeClr val="bg1"/>
              </a:solidFill>
            </a:rPr>
            <a:t>(Hälsingland)</a:t>
          </a:r>
        </a:p>
      </dgm:t>
    </dgm:pt>
    <dgm:pt modelId="{9F022F5B-247B-4B07-B01B-55953D664C89}" type="parTrans" cxnId="{BDDE9C41-ECB6-4C65-9DCA-04898E1DE36A}">
      <dgm:prSet/>
      <dgm:spPr/>
      <dgm:t>
        <a:bodyPr/>
        <a:lstStyle/>
        <a:p>
          <a:endParaRPr lang="sv-SE" sz="1000"/>
        </a:p>
      </dgm:t>
    </dgm:pt>
    <dgm:pt modelId="{528CA77B-71DF-40E4-B70C-FCB371060C90}" type="sibTrans" cxnId="{BDDE9C41-ECB6-4C65-9DCA-04898E1DE36A}">
      <dgm:prSet/>
      <dgm:spPr/>
      <dgm:t>
        <a:bodyPr/>
        <a:lstStyle/>
        <a:p>
          <a:endParaRPr lang="sv-SE" sz="1000"/>
        </a:p>
      </dgm:t>
    </dgm:pt>
    <dgm:pt modelId="{F6092140-51AA-497F-ACD9-193A180E624E}">
      <dgm:prSet phldrT="[Text]" custT="1"/>
      <dgm:spPr>
        <a:solidFill>
          <a:schemeClr val="tx1"/>
        </a:solidFill>
      </dgm:spPr>
      <dgm:t>
        <a:bodyPr/>
        <a:lstStyle/>
        <a:p>
          <a:r>
            <a:rPr lang="sv-SE" sz="1000" dirty="0">
              <a:solidFill>
                <a:schemeClr val="bg1"/>
              </a:solidFill>
            </a:rPr>
            <a:t>Ulrika Gärdsback</a:t>
          </a:r>
          <a:br>
            <a:rPr lang="sv-SE" sz="1000" dirty="0">
              <a:solidFill>
                <a:schemeClr val="bg1"/>
              </a:solidFill>
            </a:rPr>
          </a:br>
          <a:r>
            <a:rPr lang="sv-SE" sz="1000" dirty="0">
              <a:solidFill>
                <a:schemeClr val="bg1"/>
              </a:solidFill>
            </a:rPr>
            <a:t>Ledamot</a:t>
          </a:r>
          <a:br>
            <a:rPr lang="sv-SE" sz="1000" dirty="0">
              <a:solidFill>
                <a:schemeClr val="bg1"/>
              </a:solidFill>
            </a:rPr>
          </a:br>
          <a:r>
            <a:rPr lang="sv-SE" sz="1000" dirty="0">
              <a:solidFill>
                <a:schemeClr val="bg1"/>
              </a:solidFill>
            </a:rPr>
            <a:t>(Dalarna)</a:t>
          </a:r>
        </a:p>
      </dgm:t>
    </dgm:pt>
    <dgm:pt modelId="{643F971D-F15D-4818-A817-C629515C7704}" type="parTrans" cxnId="{5D98A172-6883-4AF7-8C17-84C3AC66EB4D}">
      <dgm:prSet/>
      <dgm:spPr/>
      <dgm:t>
        <a:bodyPr/>
        <a:lstStyle/>
        <a:p>
          <a:endParaRPr lang="sv-SE" sz="1000"/>
        </a:p>
      </dgm:t>
    </dgm:pt>
    <dgm:pt modelId="{2881AB32-F569-4DE0-B88A-87848C1AD4E9}" type="sibTrans" cxnId="{5D98A172-6883-4AF7-8C17-84C3AC66EB4D}">
      <dgm:prSet/>
      <dgm:spPr/>
      <dgm:t>
        <a:bodyPr/>
        <a:lstStyle/>
        <a:p>
          <a:endParaRPr lang="sv-SE" sz="1000"/>
        </a:p>
      </dgm:t>
    </dgm:pt>
    <dgm:pt modelId="{F6845145-FAAF-45E6-BAED-BF889AEFDD71}">
      <dgm:prSet phldrT="[Text]" custT="1"/>
      <dgm:spPr>
        <a:solidFill>
          <a:schemeClr val="tx1"/>
        </a:solidFill>
      </dgm:spPr>
      <dgm:t>
        <a:bodyPr/>
        <a:lstStyle/>
        <a:p>
          <a:r>
            <a:rPr lang="sv-SE" sz="1000" dirty="0">
              <a:solidFill>
                <a:schemeClr val="bg1"/>
              </a:solidFill>
            </a:rPr>
            <a:t>Ulrika Nyberg</a:t>
          </a:r>
          <a:br>
            <a:rPr lang="sv-SE" sz="1000" dirty="0">
              <a:solidFill>
                <a:schemeClr val="bg1"/>
              </a:solidFill>
            </a:rPr>
          </a:br>
          <a:r>
            <a:rPr lang="sv-SE" sz="1000" dirty="0">
              <a:solidFill>
                <a:schemeClr val="bg1"/>
              </a:solidFill>
            </a:rPr>
            <a:t>Vice Ordförande</a:t>
          </a:r>
          <a:br>
            <a:rPr lang="sv-SE" sz="1000" dirty="0">
              <a:solidFill>
                <a:schemeClr val="bg1"/>
              </a:solidFill>
            </a:rPr>
          </a:br>
          <a:r>
            <a:rPr lang="sv-SE" sz="1000" dirty="0">
              <a:solidFill>
                <a:schemeClr val="bg1"/>
              </a:solidFill>
            </a:rPr>
            <a:t>(Örebro Län)</a:t>
          </a:r>
        </a:p>
      </dgm:t>
    </dgm:pt>
    <dgm:pt modelId="{16EFCB05-B0A6-424B-80FC-4F05DF9F0A3E}" type="parTrans" cxnId="{5E9585CD-4302-4AA1-8C33-AD9A0C196ACA}">
      <dgm:prSet/>
      <dgm:spPr/>
      <dgm:t>
        <a:bodyPr/>
        <a:lstStyle/>
        <a:p>
          <a:endParaRPr lang="sv-SE" sz="1000"/>
        </a:p>
      </dgm:t>
    </dgm:pt>
    <dgm:pt modelId="{EB931726-40B7-4FF1-BA66-E15C6C310607}" type="sibTrans" cxnId="{5E9585CD-4302-4AA1-8C33-AD9A0C196ACA}">
      <dgm:prSet/>
      <dgm:spPr/>
      <dgm:t>
        <a:bodyPr/>
        <a:lstStyle/>
        <a:p>
          <a:endParaRPr lang="sv-SE" sz="1000"/>
        </a:p>
      </dgm:t>
    </dgm:pt>
    <dgm:pt modelId="{DCD99E0C-6B75-443D-80C0-9B4AEE049E8B}">
      <dgm:prSet phldrT="[Text]" custT="1"/>
      <dgm:spPr>
        <a:solidFill>
          <a:schemeClr val="tx1"/>
        </a:solidFill>
      </dgm:spPr>
      <dgm:t>
        <a:bodyPr/>
        <a:lstStyle/>
        <a:p>
          <a:r>
            <a:rPr lang="sv-SE" sz="1000" dirty="0">
              <a:solidFill>
                <a:schemeClr val="bg1"/>
              </a:solidFill>
            </a:rPr>
            <a:t>Stefan Larsson</a:t>
          </a:r>
          <a:br>
            <a:rPr lang="sv-SE" sz="1000" dirty="0">
              <a:solidFill>
                <a:schemeClr val="bg1"/>
              </a:solidFill>
            </a:rPr>
          </a:br>
          <a:r>
            <a:rPr lang="sv-SE" sz="1000" dirty="0">
              <a:solidFill>
                <a:schemeClr val="bg1"/>
              </a:solidFill>
            </a:rPr>
            <a:t>Ledamot</a:t>
          </a:r>
          <a:br>
            <a:rPr lang="sv-SE" sz="1000" dirty="0">
              <a:solidFill>
                <a:schemeClr val="bg1"/>
              </a:solidFill>
            </a:rPr>
          </a:br>
          <a:r>
            <a:rPr lang="sv-SE" sz="1000" dirty="0">
              <a:solidFill>
                <a:schemeClr val="bg1"/>
              </a:solidFill>
            </a:rPr>
            <a:t>(SHL)</a:t>
          </a:r>
        </a:p>
      </dgm:t>
    </dgm:pt>
    <dgm:pt modelId="{56B3A290-AF4C-4504-BF81-14519D3B8B9B}" type="parTrans" cxnId="{BF4D0480-C283-4FFE-8873-ED63F768238C}">
      <dgm:prSet/>
      <dgm:spPr/>
      <dgm:t>
        <a:bodyPr/>
        <a:lstStyle/>
        <a:p>
          <a:endParaRPr lang="sv-SE" sz="1000"/>
        </a:p>
      </dgm:t>
    </dgm:pt>
    <dgm:pt modelId="{5C7B3988-9594-4ECA-AF66-0A106E05C191}" type="sibTrans" cxnId="{BF4D0480-C283-4FFE-8873-ED63F768238C}">
      <dgm:prSet/>
      <dgm:spPr/>
      <dgm:t>
        <a:bodyPr/>
        <a:lstStyle/>
        <a:p>
          <a:endParaRPr lang="sv-SE" sz="1000"/>
        </a:p>
      </dgm:t>
    </dgm:pt>
    <dgm:pt modelId="{0F251705-4AF4-44E7-9EF9-85628F903C21}">
      <dgm:prSet phldrT="[Text]" custT="1"/>
      <dgm:spPr>
        <a:solidFill>
          <a:schemeClr val="tx1"/>
        </a:solidFill>
      </dgm:spPr>
      <dgm:t>
        <a:bodyPr/>
        <a:lstStyle/>
        <a:p>
          <a:r>
            <a:rPr lang="sv-SE" sz="1000" dirty="0">
              <a:solidFill>
                <a:schemeClr val="bg1"/>
              </a:solidFill>
            </a:rPr>
            <a:t>Jenny Pikkarainen</a:t>
          </a:r>
          <a:br>
            <a:rPr lang="sv-SE" sz="1000" dirty="0">
              <a:solidFill>
                <a:schemeClr val="bg1"/>
              </a:solidFill>
            </a:rPr>
          </a:br>
          <a:r>
            <a:rPr lang="sv-SE" sz="1000" dirty="0">
              <a:solidFill>
                <a:schemeClr val="bg1"/>
              </a:solidFill>
            </a:rPr>
            <a:t>Ledamot</a:t>
          </a:r>
          <a:br>
            <a:rPr lang="sv-SE" sz="1000" dirty="0">
              <a:solidFill>
                <a:schemeClr val="bg1"/>
              </a:solidFill>
            </a:rPr>
          </a:br>
          <a:r>
            <a:rPr lang="sv-SE" sz="1000" dirty="0">
              <a:solidFill>
                <a:schemeClr val="bg1"/>
              </a:solidFill>
            </a:rPr>
            <a:t>(Västmanland)</a:t>
          </a:r>
        </a:p>
      </dgm:t>
    </dgm:pt>
    <dgm:pt modelId="{C23D4D22-08CF-448B-A419-D89270C4184F}" type="parTrans" cxnId="{E0859835-AB5A-40CD-9523-4F4F010C920D}">
      <dgm:prSet/>
      <dgm:spPr/>
      <dgm:t>
        <a:bodyPr/>
        <a:lstStyle/>
        <a:p>
          <a:endParaRPr lang="sv-SE" sz="1000"/>
        </a:p>
      </dgm:t>
    </dgm:pt>
    <dgm:pt modelId="{0945BC42-DA69-4DE9-9EB7-B9DB2381CB92}" type="sibTrans" cxnId="{E0859835-AB5A-40CD-9523-4F4F010C920D}">
      <dgm:prSet/>
      <dgm:spPr/>
      <dgm:t>
        <a:bodyPr/>
        <a:lstStyle/>
        <a:p>
          <a:endParaRPr lang="sv-SE" sz="1000"/>
        </a:p>
      </dgm:t>
    </dgm:pt>
    <dgm:pt modelId="{D0D132FA-3B65-472E-A78D-FCC3C8F0AD56}">
      <dgm:prSet phldrT="[Text]" custT="1"/>
      <dgm:spPr>
        <a:solidFill>
          <a:schemeClr val="tx1"/>
        </a:solidFill>
      </dgm:spPr>
      <dgm:t>
        <a:bodyPr/>
        <a:lstStyle/>
        <a:p>
          <a:r>
            <a:rPr lang="sv-SE" sz="1000" dirty="0">
              <a:solidFill>
                <a:schemeClr val="bg1"/>
              </a:solidFill>
            </a:rPr>
            <a:t>Erica </a:t>
          </a:r>
          <a:r>
            <a:rPr lang="sv-SE" sz="1000" dirty="0" err="1">
              <a:solidFill>
                <a:schemeClr val="bg1"/>
              </a:solidFill>
            </a:rPr>
            <a:t>Grahm</a:t>
          </a:r>
          <a:br>
            <a:rPr lang="sv-SE" sz="1000" dirty="0">
              <a:solidFill>
                <a:schemeClr val="bg1"/>
              </a:solidFill>
            </a:rPr>
          </a:br>
          <a:r>
            <a:rPr lang="sv-SE" sz="1000" dirty="0">
              <a:solidFill>
                <a:schemeClr val="bg1"/>
              </a:solidFill>
            </a:rPr>
            <a:t>Ledamot</a:t>
          </a:r>
          <a:br>
            <a:rPr lang="sv-SE" sz="1000" dirty="0">
              <a:solidFill>
                <a:schemeClr val="bg1"/>
              </a:solidFill>
            </a:rPr>
          </a:br>
          <a:r>
            <a:rPr lang="sv-SE" sz="1000" dirty="0">
              <a:solidFill>
                <a:schemeClr val="bg1"/>
              </a:solidFill>
            </a:rPr>
            <a:t>SDHL</a:t>
          </a:r>
        </a:p>
      </dgm:t>
    </dgm:pt>
    <dgm:pt modelId="{4802B82B-113D-44F9-83EB-D780AE0B1704}" type="parTrans" cxnId="{2E0DAB17-D326-4465-B8EC-9E87CD380A98}">
      <dgm:prSet/>
      <dgm:spPr/>
      <dgm:t>
        <a:bodyPr/>
        <a:lstStyle/>
        <a:p>
          <a:endParaRPr lang="sv-SE" sz="1000"/>
        </a:p>
      </dgm:t>
    </dgm:pt>
    <dgm:pt modelId="{10B555EF-BC69-42E2-AE7A-BB682F32053C}" type="sibTrans" cxnId="{2E0DAB17-D326-4465-B8EC-9E87CD380A98}">
      <dgm:prSet/>
      <dgm:spPr/>
      <dgm:t>
        <a:bodyPr/>
        <a:lstStyle/>
        <a:p>
          <a:endParaRPr lang="sv-SE" sz="1000"/>
        </a:p>
      </dgm:t>
    </dgm:pt>
    <dgm:pt modelId="{1D89B4A3-4C55-4341-B55B-D58523118E2E}" type="asst">
      <dgm:prSet custT="1"/>
      <dgm:spPr>
        <a:solidFill>
          <a:schemeClr val="tx1"/>
        </a:solidFill>
      </dgm:spPr>
      <dgm:t>
        <a:bodyPr/>
        <a:lstStyle/>
        <a:p>
          <a:r>
            <a:rPr lang="sv-SE" sz="1000">
              <a:solidFill>
                <a:schemeClr val="bg1"/>
              </a:solidFill>
            </a:rPr>
            <a:t>Disciplinnämnd</a:t>
          </a:r>
        </a:p>
      </dgm:t>
    </dgm:pt>
    <dgm:pt modelId="{00628489-2B04-4767-9120-5CFCA2DF4CCE}" type="parTrans" cxnId="{B4BCFFB2-53AA-4164-BFFC-CE0AE7EDB0D9}">
      <dgm:prSet/>
      <dgm:spPr/>
      <dgm:t>
        <a:bodyPr/>
        <a:lstStyle/>
        <a:p>
          <a:endParaRPr lang="sv-SE" sz="1000"/>
        </a:p>
      </dgm:t>
    </dgm:pt>
    <dgm:pt modelId="{925172E2-8DE1-45E3-9DCB-E62675849BA2}" type="sibTrans" cxnId="{B4BCFFB2-53AA-4164-BFFC-CE0AE7EDB0D9}">
      <dgm:prSet/>
      <dgm:spPr/>
      <dgm:t>
        <a:bodyPr/>
        <a:lstStyle/>
        <a:p>
          <a:endParaRPr lang="sv-SE" sz="1000"/>
        </a:p>
      </dgm:t>
    </dgm:pt>
    <dgm:pt modelId="{51369834-A477-4B15-8A7C-3C1E93C6B01F}" type="asst">
      <dgm:prSet custT="1"/>
      <dgm:spPr>
        <a:solidFill>
          <a:schemeClr val="tx1"/>
        </a:solidFill>
        <a:ln>
          <a:solidFill>
            <a:schemeClr val="bg1"/>
          </a:solidFill>
          <a:prstDash val="dash"/>
        </a:ln>
      </dgm:spPr>
      <dgm:t>
        <a:bodyPr/>
        <a:lstStyle/>
        <a:p>
          <a:r>
            <a:rPr lang="sv-SE" sz="1000">
              <a:solidFill>
                <a:schemeClr val="bg1"/>
              </a:solidFill>
            </a:rPr>
            <a:t>P-A Johansson</a:t>
          </a:r>
          <a:br>
            <a:rPr lang="sv-SE" sz="1000">
              <a:solidFill>
                <a:schemeClr val="bg1"/>
              </a:solidFill>
            </a:rPr>
          </a:br>
          <a:r>
            <a:rPr lang="sv-SE" sz="1000">
              <a:solidFill>
                <a:schemeClr val="bg1"/>
              </a:solidFill>
            </a:rPr>
            <a:t>Adj sekreterare</a:t>
          </a:r>
        </a:p>
      </dgm:t>
    </dgm:pt>
    <dgm:pt modelId="{638AF8FF-6028-49CA-8B19-F8467F0FA0C6}" type="parTrans" cxnId="{BC29ABA5-0FE9-4820-B892-187A5590347D}">
      <dgm:prSet/>
      <dgm:spPr/>
      <dgm:t>
        <a:bodyPr/>
        <a:lstStyle/>
        <a:p>
          <a:endParaRPr lang="sv-SE" sz="1000"/>
        </a:p>
      </dgm:t>
    </dgm:pt>
    <dgm:pt modelId="{3C8A65C2-A945-49D3-90AA-4CD1103D75D8}" type="sibTrans" cxnId="{BC29ABA5-0FE9-4820-B892-187A5590347D}">
      <dgm:prSet/>
      <dgm:spPr/>
      <dgm:t>
        <a:bodyPr/>
        <a:lstStyle/>
        <a:p>
          <a:endParaRPr lang="sv-SE" sz="1000"/>
        </a:p>
      </dgm:t>
    </dgm:pt>
    <dgm:pt modelId="{7CF09BE5-72BF-4B1C-A51E-57278889A1AC}" type="asst">
      <dgm:prSet custT="1"/>
      <dgm:spPr>
        <a:solidFill>
          <a:schemeClr val="tx1"/>
        </a:solidFill>
      </dgm:spPr>
      <dgm:t>
        <a:bodyPr/>
        <a:lstStyle/>
        <a:p>
          <a:r>
            <a:rPr lang="sv-SE" sz="1000">
              <a:solidFill>
                <a:schemeClr val="bg1"/>
              </a:solidFill>
            </a:rPr>
            <a:t>Peter Warman</a:t>
          </a:r>
          <a:br>
            <a:rPr lang="sv-SE" sz="1000">
              <a:solidFill>
                <a:schemeClr val="bg1"/>
              </a:solidFill>
            </a:rPr>
          </a:br>
          <a:r>
            <a:rPr lang="sv-SE" sz="1000">
              <a:solidFill>
                <a:schemeClr val="bg1"/>
              </a:solidFill>
            </a:rPr>
            <a:t>Kassör</a:t>
          </a:r>
          <a:endParaRPr lang="sv-SE" sz="1000" dirty="0">
            <a:solidFill>
              <a:schemeClr val="bg1"/>
            </a:solidFill>
          </a:endParaRPr>
        </a:p>
      </dgm:t>
    </dgm:pt>
    <dgm:pt modelId="{9FA6193C-709B-4287-B952-E744A984D921}" type="parTrans" cxnId="{62A7C958-61B3-459E-AA15-82D4D115CAD9}">
      <dgm:prSet/>
      <dgm:spPr/>
      <dgm:t>
        <a:bodyPr/>
        <a:lstStyle/>
        <a:p>
          <a:endParaRPr lang="sv-SE" sz="1000"/>
        </a:p>
      </dgm:t>
    </dgm:pt>
    <dgm:pt modelId="{AA618593-97F5-4101-B466-A9691657A9AD}" type="sibTrans" cxnId="{62A7C958-61B3-459E-AA15-82D4D115CAD9}">
      <dgm:prSet/>
      <dgm:spPr/>
      <dgm:t>
        <a:bodyPr/>
        <a:lstStyle/>
        <a:p>
          <a:endParaRPr lang="sv-SE" sz="1000"/>
        </a:p>
      </dgm:t>
    </dgm:pt>
    <dgm:pt modelId="{D166F1FE-4EFB-4DFD-A2C0-E18BC5B155A1}">
      <dgm:prSet phldrT="[Text]" custT="1"/>
      <dgm:spPr>
        <a:solidFill>
          <a:schemeClr val="tx1"/>
        </a:solidFill>
      </dgm:spPr>
      <dgm:t>
        <a:bodyPr/>
        <a:lstStyle/>
        <a:p>
          <a:r>
            <a:rPr lang="sv-SE" sz="1000">
              <a:solidFill>
                <a:schemeClr val="bg1"/>
              </a:solidFill>
            </a:rPr>
            <a:t>Mattias Åhlberg</a:t>
          </a:r>
          <a:br>
            <a:rPr lang="sv-SE" sz="1000">
              <a:solidFill>
                <a:schemeClr val="bg1"/>
              </a:solidFill>
            </a:rPr>
          </a:br>
          <a:r>
            <a:rPr lang="sv-SE" sz="1000">
              <a:solidFill>
                <a:schemeClr val="bg1"/>
              </a:solidFill>
            </a:rPr>
            <a:t>Ledamot</a:t>
          </a:r>
          <a:br>
            <a:rPr lang="sv-SE" sz="1000">
              <a:solidFill>
                <a:schemeClr val="bg1"/>
              </a:solidFill>
            </a:rPr>
          </a:br>
          <a:r>
            <a:rPr lang="sv-SE" sz="1000">
              <a:solidFill>
                <a:schemeClr val="bg1"/>
              </a:solidFill>
            </a:rPr>
            <a:t>(Värmland)</a:t>
          </a:r>
          <a:endParaRPr lang="sv-SE" sz="1000" dirty="0">
            <a:solidFill>
              <a:schemeClr val="bg1"/>
            </a:solidFill>
          </a:endParaRPr>
        </a:p>
      </dgm:t>
    </dgm:pt>
    <dgm:pt modelId="{6E5860BE-5BBF-4B58-849B-B2B9BF27E9CF}" type="parTrans" cxnId="{DDB2CD24-5DF3-4661-9302-C9366615AF85}">
      <dgm:prSet/>
      <dgm:spPr/>
      <dgm:t>
        <a:bodyPr/>
        <a:lstStyle/>
        <a:p>
          <a:endParaRPr lang="sv-SE"/>
        </a:p>
      </dgm:t>
    </dgm:pt>
    <dgm:pt modelId="{5C6C8549-98BA-4299-800E-265725F2AA69}" type="sibTrans" cxnId="{DDB2CD24-5DF3-4661-9302-C9366615AF85}">
      <dgm:prSet/>
      <dgm:spPr/>
      <dgm:t>
        <a:bodyPr/>
        <a:lstStyle/>
        <a:p>
          <a:endParaRPr lang="sv-SE"/>
        </a:p>
      </dgm:t>
    </dgm:pt>
    <dgm:pt modelId="{B56A7EA0-863E-462D-BF64-EDF3EFFCA79B}">
      <dgm:prSet custT="1"/>
      <dgm:spPr>
        <a:solidFill>
          <a:schemeClr val="tx1"/>
        </a:solidFill>
      </dgm:spPr>
      <dgm:t>
        <a:bodyPr/>
        <a:lstStyle/>
        <a:p>
          <a:r>
            <a:rPr lang="en-US" sz="1000" dirty="0" err="1">
              <a:solidFill>
                <a:schemeClr val="bg1"/>
              </a:solidFill>
            </a:rPr>
            <a:t>Anläggning</a:t>
          </a:r>
          <a:br>
            <a:rPr lang="en-US" sz="1000" dirty="0">
              <a:solidFill>
                <a:schemeClr val="bg1"/>
              </a:solidFill>
            </a:rPr>
          </a:br>
          <a:r>
            <a:rPr lang="en-US" sz="1000" dirty="0">
              <a:solidFill>
                <a:schemeClr val="bg1"/>
              </a:solidFill>
            </a:rPr>
            <a:t>Mats Eriksson</a:t>
          </a:r>
          <a:endParaRPr lang="sv-SE" sz="1000" dirty="0">
            <a:solidFill>
              <a:schemeClr val="bg1"/>
            </a:solidFill>
          </a:endParaRPr>
        </a:p>
      </dgm:t>
    </dgm:pt>
    <dgm:pt modelId="{F70ED62B-13C0-446D-8326-816E4D1A99A1}" type="parTrans" cxnId="{A3706E15-443B-4C4A-B254-938F18F37E03}">
      <dgm:prSet/>
      <dgm:spPr>
        <a:ln>
          <a:prstDash val="dash"/>
        </a:ln>
      </dgm:spPr>
      <dgm:t>
        <a:bodyPr/>
        <a:lstStyle/>
        <a:p>
          <a:endParaRPr lang="sv-SE"/>
        </a:p>
      </dgm:t>
    </dgm:pt>
    <dgm:pt modelId="{32C49527-7691-4009-8DA1-038CF7882B97}" type="sibTrans" cxnId="{A3706E15-443B-4C4A-B254-938F18F37E03}">
      <dgm:prSet/>
      <dgm:spPr/>
      <dgm:t>
        <a:bodyPr/>
        <a:lstStyle/>
        <a:p>
          <a:endParaRPr lang="sv-SE"/>
        </a:p>
      </dgm:t>
    </dgm:pt>
    <dgm:pt modelId="{0F1DA1A9-FAB6-439A-B71D-B1B9DE121F56}">
      <dgm:prSet custT="1"/>
      <dgm:spPr>
        <a:solidFill>
          <a:schemeClr val="tx1"/>
        </a:solidFill>
      </dgm:spPr>
      <dgm:t>
        <a:bodyPr/>
        <a:lstStyle/>
        <a:p>
          <a:r>
            <a:rPr lang="sv-SE" sz="1000" dirty="0">
              <a:solidFill>
                <a:schemeClr val="bg1"/>
              </a:solidFill>
            </a:rPr>
            <a:t>Fredrik Molander</a:t>
          </a:r>
          <a:br>
            <a:rPr lang="sv-SE" sz="1000" dirty="0">
              <a:solidFill>
                <a:schemeClr val="bg1"/>
              </a:solidFill>
            </a:rPr>
          </a:br>
          <a:r>
            <a:rPr lang="sv-SE" sz="1000" dirty="0">
              <a:solidFill>
                <a:schemeClr val="bg1"/>
              </a:solidFill>
            </a:rPr>
            <a:t>Ledamot</a:t>
          </a:r>
          <a:br>
            <a:rPr lang="sv-SE" sz="1000" dirty="0">
              <a:solidFill>
                <a:schemeClr val="bg1"/>
              </a:solidFill>
            </a:rPr>
          </a:br>
          <a:r>
            <a:rPr lang="sv-SE" sz="1000" dirty="0">
              <a:solidFill>
                <a:schemeClr val="bg1"/>
              </a:solidFill>
            </a:rPr>
            <a:t>(Gästrikland)</a:t>
          </a:r>
        </a:p>
      </dgm:t>
    </dgm:pt>
    <dgm:pt modelId="{03C7ED35-EBB8-4F13-884D-6A6AB8489FB1}" type="parTrans" cxnId="{0673DEF3-B02A-4B9C-9C10-2290970526F8}">
      <dgm:prSet/>
      <dgm:spPr/>
      <dgm:t>
        <a:bodyPr/>
        <a:lstStyle/>
        <a:p>
          <a:endParaRPr lang="sv-SE"/>
        </a:p>
      </dgm:t>
    </dgm:pt>
    <dgm:pt modelId="{ECCD40E0-41B1-4D15-B39F-D28F38F2BE0E}" type="sibTrans" cxnId="{0673DEF3-B02A-4B9C-9C10-2290970526F8}">
      <dgm:prSet/>
      <dgm:spPr/>
      <dgm:t>
        <a:bodyPr/>
        <a:lstStyle/>
        <a:p>
          <a:endParaRPr lang="sv-SE"/>
        </a:p>
      </dgm:t>
    </dgm:pt>
    <dgm:pt modelId="{2475CBA1-B947-4550-AD20-05E9119C262F}">
      <dgm:prSet custT="1"/>
      <dgm:spPr>
        <a:solidFill>
          <a:schemeClr val="tx1"/>
        </a:solidFill>
      </dgm:spPr>
      <dgm:t>
        <a:bodyPr/>
        <a:lstStyle/>
        <a:p>
          <a:r>
            <a:rPr lang="en-US" sz="1000" dirty="0" err="1">
              <a:solidFill>
                <a:schemeClr val="bg1"/>
              </a:solidFill>
            </a:rPr>
            <a:t>Tävling</a:t>
          </a:r>
          <a:br>
            <a:rPr lang="en-US" sz="1000" dirty="0">
              <a:solidFill>
                <a:schemeClr val="bg1"/>
              </a:solidFill>
            </a:rPr>
          </a:br>
          <a:r>
            <a:rPr lang="en-US" sz="1000" dirty="0">
              <a:solidFill>
                <a:schemeClr val="bg1"/>
              </a:solidFill>
            </a:rPr>
            <a:t>Bosse Jansson</a:t>
          </a:r>
          <a:endParaRPr lang="sv-SE" sz="1000" dirty="0">
            <a:solidFill>
              <a:schemeClr val="bg1"/>
            </a:solidFill>
          </a:endParaRPr>
        </a:p>
      </dgm:t>
    </dgm:pt>
    <dgm:pt modelId="{637F3011-BF4D-4E32-9BCE-D3D1A0AFF616}" type="parTrans" cxnId="{062ED55E-8F32-4FB2-8B27-83D1280F5D84}">
      <dgm:prSet/>
      <dgm:spPr>
        <a:ln>
          <a:prstDash val="dash"/>
        </a:ln>
      </dgm:spPr>
      <dgm:t>
        <a:bodyPr/>
        <a:lstStyle/>
        <a:p>
          <a:endParaRPr lang="sv-SE"/>
        </a:p>
      </dgm:t>
    </dgm:pt>
    <dgm:pt modelId="{A5A71CE2-623F-4CFC-AFC9-AFC90D3AC4DC}" type="sibTrans" cxnId="{062ED55E-8F32-4FB2-8B27-83D1280F5D84}">
      <dgm:prSet/>
      <dgm:spPr/>
      <dgm:t>
        <a:bodyPr/>
        <a:lstStyle/>
        <a:p>
          <a:endParaRPr lang="sv-SE"/>
        </a:p>
      </dgm:t>
    </dgm:pt>
    <dgm:pt modelId="{686825DC-8575-440B-AED8-DB08A3B6A849}">
      <dgm:prSet custT="1"/>
      <dgm:spPr>
        <a:solidFill>
          <a:schemeClr val="tx1"/>
        </a:solidFill>
      </dgm:spPr>
      <dgm:t>
        <a:bodyPr/>
        <a:lstStyle/>
        <a:p>
          <a:r>
            <a:rPr lang="en-US" sz="1000" dirty="0" err="1">
              <a:solidFill>
                <a:schemeClr val="bg1"/>
              </a:solidFill>
            </a:rPr>
            <a:t>Disciplinnämnd</a:t>
          </a:r>
          <a:br>
            <a:rPr lang="en-US" sz="1000" dirty="0">
              <a:solidFill>
                <a:schemeClr val="bg1"/>
              </a:solidFill>
            </a:rPr>
          </a:br>
          <a:r>
            <a:rPr lang="en-US" sz="1000" dirty="0">
              <a:solidFill>
                <a:schemeClr val="bg1"/>
              </a:solidFill>
            </a:rPr>
            <a:t>Fredrik Weiner</a:t>
          </a:r>
          <a:endParaRPr lang="sv-SE" sz="1000" dirty="0">
            <a:solidFill>
              <a:schemeClr val="bg1"/>
            </a:solidFill>
          </a:endParaRPr>
        </a:p>
      </dgm:t>
    </dgm:pt>
    <dgm:pt modelId="{1EFEE75D-CC9C-4B65-9FC0-280A4E1DF2FF}" type="parTrans" cxnId="{73D7DC61-60B5-405D-97D8-397517DFA3FD}">
      <dgm:prSet/>
      <dgm:spPr>
        <a:ln>
          <a:prstDash val="dash"/>
        </a:ln>
      </dgm:spPr>
      <dgm:t>
        <a:bodyPr/>
        <a:lstStyle/>
        <a:p>
          <a:endParaRPr lang="sv-SE"/>
        </a:p>
      </dgm:t>
    </dgm:pt>
    <dgm:pt modelId="{213316D8-60FF-4B57-BE67-29FE8A3943F9}" type="sibTrans" cxnId="{73D7DC61-60B5-405D-97D8-397517DFA3FD}">
      <dgm:prSet/>
      <dgm:spPr/>
      <dgm:t>
        <a:bodyPr/>
        <a:lstStyle/>
        <a:p>
          <a:endParaRPr lang="sv-SE"/>
        </a:p>
      </dgm:t>
    </dgm:pt>
    <dgm:pt modelId="{B135825C-489E-486F-9D7C-4011312EC998}">
      <dgm:prSet custT="1"/>
      <dgm:spPr>
        <a:solidFill>
          <a:schemeClr val="tx1"/>
        </a:solidFill>
      </dgm:spPr>
      <dgm:t>
        <a:bodyPr/>
        <a:lstStyle/>
        <a:p>
          <a:r>
            <a:rPr lang="en-US" sz="1000" dirty="0" err="1">
              <a:solidFill>
                <a:schemeClr val="bg1"/>
              </a:solidFill>
            </a:rPr>
            <a:t>Funktionär</a:t>
          </a:r>
          <a:br>
            <a:rPr lang="en-US" sz="1000" dirty="0">
              <a:solidFill>
                <a:schemeClr val="bg1"/>
              </a:solidFill>
            </a:rPr>
          </a:br>
          <a:r>
            <a:rPr lang="en-US" sz="1000" dirty="0">
              <a:solidFill>
                <a:schemeClr val="bg1"/>
              </a:solidFill>
            </a:rPr>
            <a:t>Henrik Nordström</a:t>
          </a:r>
          <a:endParaRPr lang="sv-SE" sz="1000" dirty="0">
            <a:solidFill>
              <a:schemeClr val="bg1"/>
            </a:solidFill>
          </a:endParaRPr>
        </a:p>
      </dgm:t>
    </dgm:pt>
    <dgm:pt modelId="{EC1CCFFC-C8E6-40A2-9F0E-F3BA8734C841}" type="parTrans" cxnId="{A7755E41-78BA-495C-B036-9307EB386CC8}">
      <dgm:prSet/>
      <dgm:spPr>
        <a:ln>
          <a:prstDash val="dash"/>
        </a:ln>
      </dgm:spPr>
      <dgm:t>
        <a:bodyPr/>
        <a:lstStyle/>
        <a:p>
          <a:endParaRPr lang="sv-SE"/>
        </a:p>
      </dgm:t>
    </dgm:pt>
    <dgm:pt modelId="{C591F504-95FB-49DC-80FF-F9778693189F}" type="sibTrans" cxnId="{A7755E41-78BA-495C-B036-9307EB386CC8}">
      <dgm:prSet/>
      <dgm:spPr/>
      <dgm:t>
        <a:bodyPr/>
        <a:lstStyle/>
        <a:p>
          <a:endParaRPr lang="sv-SE"/>
        </a:p>
      </dgm:t>
    </dgm:pt>
    <dgm:pt modelId="{3B39FCBA-90C6-46A2-8CAB-63FA3FEC8D9F}">
      <dgm:prSet custT="1"/>
      <dgm:spPr>
        <a:solidFill>
          <a:schemeClr val="tx1"/>
        </a:solidFill>
      </dgm:spPr>
      <dgm:t>
        <a:bodyPr/>
        <a:lstStyle/>
        <a:p>
          <a:r>
            <a:rPr lang="en-US" sz="1000" dirty="0">
              <a:solidFill>
                <a:schemeClr val="bg1"/>
              </a:solidFill>
            </a:rPr>
            <a:t>Strategi 2030</a:t>
          </a:r>
          <a:br>
            <a:rPr lang="en-US" sz="1000" dirty="0">
              <a:solidFill>
                <a:schemeClr val="bg1"/>
              </a:solidFill>
            </a:rPr>
          </a:br>
          <a:r>
            <a:rPr lang="en-US" sz="1000" dirty="0">
              <a:solidFill>
                <a:schemeClr val="bg1"/>
              </a:solidFill>
            </a:rPr>
            <a:t>Jenny </a:t>
          </a:r>
          <a:r>
            <a:rPr lang="en-US" sz="1000" dirty="0" err="1">
              <a:solidFill>
                <a:schemeClr val="bg1"/>
              </a:solidFill>
            </a:rPr>
            <a:t>Pikkarinen</a:t>
          </a:r>
          <a:endParaRPr lang="sv-SE" sz="1000" dirty="0">
            <a:solidFill>
              <a:schemeClr val="bg1"/>
            </a:solidFill>
          </a:endParaRPr>
        </a:p>
      </dgm:t>
    </dgm:pt>
    <dgm:pt modelId="{41FA1F6D-55A5-41AD-B2D4-AC969A499595}" type="parTrans" cxnId="{B8859442-21DC-40A0-A716-871687C220E5}">
      <dgm:prSet/>
      <dgm:spPr>
        <a:ln>
          <a:prstDash val="dash"/>
        </a:ln>
      </dgm:spPr>
      <dgm:t>
        <a:bodyPr/>
        <a:lstStyle/>
        <a:p>
          <a:endParaRPr lang="sv-SE"/>
        </a:p>
      </dgm:t>
    </dgm:pt>
    <dgm:pt modelId="{AEE53607-CF04-4643-98E1-719F607DA004}" type="sibTrans" cxnId="{B8859442-21DC-40A0-A716-871687C220E5}">
      <dgm:prSet/>
      <dgm:spPr/>
      <dgm:t>
        <a:bodyPr/>
        <a:lstStyle/>
        <a:p>
          <a:endParaRPr lang="sv-SE"/>
        </a:p>
      </dgm:t>
    </dgm:pt>
    <dgm:pt modelId="{C82AC31C-84C6-402D-A36C-EF4B5A942863}">
      <dgm:prSet custT="1"/>
      <dgm:spPr>
        <a:solidFill>
          <a:schemeClr val="tx1"/>
        </a:solidFill>
      </dgm:spPr>
      <dgm:t>
        <a:bodyPr/>
        <a:lstStyle/>
        <a:p>
          <a:r>
            <a:rPr lang="en-US" sz="1000" dirty="0" err="1">
              <a:solidFill>
                <a:schemeClr val="bg1"/>
              </a:solidFill>
            </a:rPr>
            <a:t>Utveckling</a:t>
          </a:r>
          <a:br>
            <a:rPr lang="en-US" sz="1000" dirty="0">
              <a:solidFill>
                <a:schemeClr val="bg1"/>
              </a:solidFill>
            </a:rPr>
          </a:br>
          <a:r>
            <a:rPr lang="en-US" sz="1000">
              <a:solidFill>
                <a:schemeClr val="bg1"/>
              </a:solidFill>
            </a:rPr>
            <a:t>Jan Ingman</a:t>
          </a:r>
          <a:endParaRPr lang="sv-SE" sz="1000" dirty="0">
            <a:solidFill>
              <a:schemeClr val="bg1"/>
            </a:solidFill>
          </a:endParaRPr>
        </a:p>
      </dgm:t>
    </dgm:pt>
    <dgm:pt modelId="{837A9993-C3F2-44D0-8C08-3228D0C580FE}" type="parTrans" cxnId="{F9954F60-0C38-4718-BB83-EEDD0223A627}">
      <dgm:prSet/>
      <dgm:spPr>
        <a:ln>
          <a:prstDash val="dash"/>
        </a:ln>
      </dgm:spPr>
      <dgm:t>
        <a:bodyPr/>
        <a:lstStyle/>
        <a:p>
          <a:endParaRPr lang="sv-SE"/>
        </a:p>
      </dgm:t>
    </dgm:pt>
    <dgm:pt modelId="{81F0F1CA-A8C9-41F7-BA17-B51E0F3CE1F0}" type="sibTrans" cxnId="{F9954F60-0C38-4718-BB83-EEDD0223A627}">
      <dgm:prSet/>
      <dgm:spPr/>
      <dgm:t>
        <a:bodyPr/>
        <a:lstStyle/>
        <a:p>
          <a:endParaRPr lang="sv-SE"/>
        </a:p>
      </dgm:t>
    </dgm:pt>
    <dgm:pt modelId="{2477FA71-C336-4264-BC06-87A571ADDAB6}">
      <dgm:prSet custT="1"/>
      <dgm:spPr>
        <a:solidFill>
          <a:srgbClr val="000000"/>
        </a:solidFill>
        <a:ln w="12700" cap="flat" cmpd="sng" algn="ctr">
          <a:solidFill>
            <a:srgbClr val="000000">
              <a:shade val="80000"/>
              <a:hueOff val="0"/>
              <a:satOff val="0"/>
              <a:lumOff val="0"/>
              <a:alphaOff val="0"/>
            </a:srgbClr>
          </a:solidFill>
          <a:prstDash val="solid"/>
          <a:miter lim="800000"/>
        </a:ln>
        <a:effectLst/>
      </dgm:spPr>
      <dgm:t>
        <a:bodyPr spcFirstLastPara="0" vert="horz" wrap="square" lIns="6350" tIns="6350" rIns="6350" bIns="6350" numCol="1" spcCol="1270" anchor="ctr" anchorCtr="0"/>
        <a:lstStyle/>
        <a:p>
          <a:pPr marL="0" lvl="0" indent="0" algn="ctr" defTabSz="444500">
            <a:lnSpc>
              <a:spcPct val="90000"/>
            </a:lnSpc>
            <a:spcBef>
              <a:spcPct val="0"/>
            </a:spcBef>
            <a:spcAft>
              <a:spcPct val="35000"/>
            </a:spcAft>
            <a:buNone/>
          </a:pPr>
          <a:r>
            <a:rPr lang="sv-SE" sz="1000" kern="1200" dirty="0">
              <a:solidFill>
                <a:schemeClr val="bg1"/>
              </a:solidFill>
            </a:rPr>
            <a:t>Andreas Hedbom</a:t>
          </a:r>
          <a:br>
            <a:rPr lang="sv-SE" sz="1000" kern="1200" dirty="0">
              <a:solidFill>
                <a:schemeClr val="bg1"/>
              </a:solidFill>
            </a:rPr>
          </a:br>
          <a:r>
            <a:rPr lang="sv-SE" sz="1000" kern="1200" dirty="0">
              <a:solidFill>
                <a:schemeClr val="bg1"/>
              </a:solidFill>
            </a:rPr>
            <a:t>Ledamot</a:t>
          </a:r>
          <a:br>
            <a:rPr lang="sv-SE" sz="1000" kern="1200" dirty="0">
              <a:solidFill>
                <a:schemeClr val="bg1"/>
              </a:solidFill>
            </a:rPr>
          </a:br>
          <a:r>
            <a:rPr lang="sv-SE" sz="1000" kern="1200" dirty="0">
              <a:solidFill>
                <a:schemeClr val="bg1"/>
              </a:solidFill>
            </a:rPr>
            <a:t>SHL</a:t>
          </a:r>
          <a:endParaRPr lang="sv-SE" sz="1000" kern="1200" dirty="0">
            <a:solidFill>
              <a:srgbClr val="FFFFFF"/>
            </a:solidFill>
            <a:latin typeface="Flex 70"/>
            <a:ea typeface="+mn-ea"/>
            <a:cs typeface="+mn-cs"/>
          </a:endParaRPr>
        </a:p>
      </dgm:t>
    </dgm:pt>
    <dgm:pt modelId="{6B916F1E-845D-4409-A533-4ABEF27FBBE2}" type="parTrans" cxnId="{ADE2D0BA-7227-4FC4-9BFF-5BB3D01333A7}">
      <dgm:prSet/>
      <dgm:spPr/>
      <dgm:t>
        <a:bodyPr/>
        <a:lstStyle/>
        <a:p>
          <a:endParaRPr lang="sv-SE"/>
        </a:p>
      </dgm:t>
    </dgm:pt>
    <dgm:pt modelId="{9062A0B1-FD5A-4C6D-A52D-56A5D73C996B}" type="sibTrans" cxnId="{ADE2D0BA-7227-4FC4-9BFF-5BB3D01333A7}">
      <dgm:prSet/>
      <dgm:spPr/>
      <dgm:t>
        <a:bodyPr/>
        <a:lstStyle/>
        <a:p>
          <a:endParaRPr lang="sv-SE"/>
        </a:p>
      </dgm:t>
    </dgm:pt>
    <dgm:pt modelId="{8C3F3F66-9493-45F3-8BC3-083E3619E64C}" type="pres">
      <dgm:prSet presAssocID="{7FBBDFB0-C67C-457F-BE33-600E186601B7}" presName="hierChild1" presStyleCnt="0">
        <dgm:presLayoutVars>
          <dgm:orgChart val="1"/>
          <dgm:chPref val="1"/>
          <dgm:dir/>
          <dgm:animOne val="branch"/>
          <dgm:animLvl val="lvl"/>
          <dgm:resizeHandles/>
        </dgm:presLayoutVars>
      </dgm:prSet>
      <dgm:spPr/>
    </dgm:pt>
    <dgm:pt modelId="{CED1236E-2029-4DE8-A893-04A2723B7716}" type="pres">
      <dgm:prSet presAssocID="{EEFBC771-759B-4C76-95D6-E21EA7BE43B5}" presName="hierRoot1" presStyleCnt="0">
        <dgm:presLayoutVars>
          <dgm:hierBranch val="init"/>
        </dgm:presLayoutVars>
      </dgm:prSet>
      <dgm:spPr/>
    </dgm:pt>
    <dgm:pt modelId="{64FAB73D-21DB-4212-9717-5DE5D885632E}" type="pres">
      <dgm:prSet presAssocID="{EEFBC771-759B-4C76-95D6-E21EA7BE43B5}" presName="rootComposite1" presStyleCnt="0"/>
      <dgm:spPr/>
    </dgm:pt>
    <dgm:pt modelId="{23B0629F-0D08-4D51-AB2A-8549E7FCED0A}" type="pres">
      <dgm:prSet presAssocID="{EEFBC771-759B-4C76-95D6-E21EA7BE43B5}" presName="rootText1" presStyleLbl="node0" presStyleIdx="0" presStyleCnt="1" custScaleX="72234" custScaleY="62497" custLinFactNeighborX="395" custLinFactNeighborY="51905">
        <dgm:presLayoutVars>
          <dgm:chPref val="3"/>
        </dgm:presLayoutVars>
      </dgm:prSet>
      <dgm:spPr/>
    </dgm:pt>
    <dgm:pt modelId="{C51850C3-4BEC-4DE1-8F24-C265D8242C8E}" type="pres">
      <dgm:prSet presAssocID="{EEFBC771-759B-4C76-95D6-E21EA7BE43B5}" presName="rootConnector1" presStyleLbl="node1" presStyleIdx="0" presStyleCnt="0"/>
      <dgm:spPr/>
    </dgm:pt>
    <dgm:pt modelId="{2C79EDB7-35C0-4FCE-88EA-4B91F3BBA038}" type="pres">
      <dgm:prSet presAssocID="{EEFBC771-759B-4C76-95D6-E21EA7BE43B5}" presName="hierChild2" presStyleCnt="0"/>
      <dgm:spPr/>
    </dgm:pt>
    <dgm:pt modelId="{79E4D377-1858-4447-BB90-F7C00E00E23A}" type="pres">
      <dgm:prSet presAssocID="{03C7ED35-EBB8-4F13-884D-6A6AB8489FB1}" presName="Name37" presStyleLbl="parChTrans1D2" presStyleIdx="0" presStyleCnt="13"/>
      <dgm:spPr/>
    </dgm:pt>
    <dgm:pt modelId="{EA865D34-0497-4CEB-B70B-F6533ECA43E5}" type="pres">
      <dgm:prSet presAssocID="{0F1DA1A9-FAB6-439A-B71D-B1B9DE121F56}" presName="hierRoot2" presStyleCnt="0">
        <dgm:presLayoutVars>
          <dgm:hierBranch val="init"/>
        </dgm:presLayoutVars>
      </dgm:prSet>
      <dgm:spPr/>
    </dgm:pt>
    <dgm:pt modelId="{B40A9C3A-0EEB-485C-A2E1-884C7BD5CB12}" type="pres">
      <dgm:prSet presAssocID="{0F1DA1A9-FAB6-439A-B71D-B1B9DE121F56}" presName="rootComposite" presStyleCnt="0"/>
      <dgm:spPr/>
    </dgm:pt>
    <dgm:pt modelId="{CA4B88D5-DBE2-40A3-9D6A-093E3D088C63}" type="pres">
      <dgm:prSet presAssocID="{0F1DA1A9-FAB6-439A-B71D-B1B9DE121F56}" presName="rootText" presStyleLbl="node2" presStyleIdx="0" presStyleCnt="9" custScaleX="72252" custScaleY="62618">
        <dgm:presLayoutVars>
          <dgm:chPref val="3"/>
        </dgm:presLayoutVars>
      </dgm:prSet>
      <dgm:spPr/>
    </dgm:pt>
    <dgm:pt modelId="{6A83B796-F8AA-4E63-B8FF-9C6D41548733}" type="pres">
      <dgm:prSet presAssocID="{0F1DA1A9-FAB6-439A-B71D-B1B9DE121F56}" presName="rootConnector" presStyleLbl="node2" presStyleIdx="0" presStyleCnt="9"/>
      <dgm:spPr/>
    </dgm:pt>
    <dgm:pt modelId="{5A8746E9-BB26-4474-B7EE-DFA388F6B4FB}" type="pres">
      <dgm:prSet presAssocID="{0F1DA1A9-FAB6-439A-B71D-B1B9DE121F56}" presName="hierChild4" presStyleCnt="0"/>
      <dgm:spPr/>
    </dgm:pt>
    <dgm:pt modelId="{F85DC05A-3D55-44F9-8093-871CE78FBB22}" type="pres">
      <dgm:prSet presAssocID="{637F3011-BF4D-4E32-9BCE-D3D1A0AFF616}" presName="Name37" presStyleLbl="parChTrans1D3" presStyleIdx="0" presStyleCnt="6"/>
      <dgm:spPr/>
    </dgm:pt>
    <dgm:pt modelId="{572B8345-DAD2-44C9-AEFD-CA14CB26EBCD}" type="pres">
      <dgm:prSet presAssocID="{2475CBA1-B947-4550-AD20-05E9119C262F}" presName="hierRoot2" presStyleCnt="0">
        <dgm:presLayoutVars>
          <dgm:hierBranch val="init"/>
        </dgm:presLayoutVars>
      </dgm:prSet>
      <dgm:spPr/>
    </dgm:pt>
    <dgm:pt modelId="{0F10D2DD-7D1B-48F6-991B-B2D2362B3F29}" type="pres">
      <dgm:prSet presAssocID="{2475CBA1-B947-4550-AD20-05E9119C262F}" presName="rootComposite" presStyleCnt="0"/>
      <dgm:spPr/>
    </dgm:pt>
    <dgm:pt modelId="{0D5856EE-9489-40AB-8834-D2F646D6A22E}" type="pres">
      <dgm:prSet presAssocID="{2475CBA1-B947-4550-AD20-05E9119C262F}" presName="rootText" presStyleLbl="node3" presStyleIdx="0" presStyleCnt="6" custScaleX="72252" custScaleY="62618" custLinFactNeighborX="-641" custLinFactNeighborY="3420">
        <dgm:presLayoutVars>
          <dgm:chPref val="3"/>
        </dgm:presLayoutVars>
      </dgm:prSet>
      <dgm:spPr/>
    </dgm:pt>
    <dgm:pt modelId="{EB6964BB-CD96-4E13-ABBD-7422ADA5735D}" type="pres">
      <dgm:prSet presAssocID="{2475CBA1-B947-4550-AD20-05E9119C262F}" presName="rootConnector" presStyleLbl="node3" presStyleIdx="0" presStyleCnt="6"/>
      <dgm:spPr/>
    </dgm:pt>
    <dgm:pt modelId="{4D1C0858-0AC1-485F-B24F-A4B6F85554F9}" type="pres">
      <dgm:prSet presAssocID="{2475CBA1-B947-4550-AD20-05E9119C262F}" presName="hierChild4" presStyleCnt="0"/>
      <dgm:spPr/>
    </dgm:pt>
    <dgm:pt modelId="{27BC986B-164E-4374-AB8E-4E13A479228B}" type="pres">
      <dgm:prSet presAssocID="{2475CBA1-B947-4550-AD20-05E9119C262F}" presName="hierChild5" presStyleCnt="0"/>
      <dgm:spPr/>
    </dgm:pt>
    <dgm:pt modelId="{08AE64EF-EC44-45EB-AF88-9D322C7ECD16}" type="pres">
      <dgm:prSet presAssocID="{0F1DA1A9-FAB6-439A-B71D-B1B9DE121F56}" presName="hierChild5" presStyleCnt="0"/>
      <dgm:spPr/>
    </dgm:pt>
    <dgm:pt modelId="{E30A093D-6592-473D-AB43-5B1B745104DA}" type="pres">
      <dgm:prSet presAssocID="{9F022F5B-247B-4B07-B01B-55953D664C89}" presName="Name37" presStyleLbl="parChTrans1D2" presStyleIdx="1" presStyleCnt="13"/>
      <dgm:spPr/>
    </dgm:pt>
    <dgm:pt modelId="{832D10E4-1058-4F49-9838-71C34E474A2B}" type="pres">
      <dgm:prSet presAssocID="{82FBB04C-7477-406D-8850-EF542ECB0570}" presName="hierRoot2" presStyleCnt="0">
        <dgm:presLayoutVars>
          <dgm:hierBranch val="init"/>
        </dgm:presLayoutVars>
      </dgm:prSet>
      <dgm:spPr/>
    </dgm:pt>
    <dgm:pt modelId="{34E8DFA9-07A6-4343-BA28-4D2826004564}" type="pres">
      <dgm:prSet presAssocID="{82FBB04C-7477-406D-8850-EF542ECB0570}" presName="rootComposite" presStyleCnt="0"/>
      <dgm:spPr/>
    </dgm:pt>
    <dgm:pt modelId="{A122EEFF-DC5E-4DDC-A15F-AB81A1AC7788}" type="pres">
      <dgm:prSet presAssocID="{82FBB04C-7477-406D-8850-EF542ECB0570}" presName="rootText" presStyleLbl="node2" presStyleIdx="1" presStyleCnt="9" custScaleX="76656" custScaleY="62618">
        <dgm:presLayoutVars>
          <dgm:chPref val="3"/>
        </dgm:presLayoutVars>
      </dgm:prSet>
      <dgm:spPr/>
    </dgm:pt>
    <dgm:pt modelId="{2571F0D5-F5C1-43AC-9CAE-CA7D83A43058}" type="pres">
      <dgm:prSet presAssocID="{82FBB04C-7477-406D-8850-EF542ECB0570}" presName="rootConnector" presStyleLbl="node2" presStyleIdx="1" presStyleCnt="9"/>
      <dgm:spPr/>
    </dgm:pt>
    <dgm:pt modelId="{A83BA00B-4E19-47A3-AB1A-DE819C7927C3}" type="pres">
      <dgm:prSet presAssocID="{82FBB04C-7477-406D-8850-EF542ECB0570}" presName="hierChild4" presStyleCnt="0"/>
      <dgm:spPr/>
    </dgm:pt>
    <dgm:pt modelId="{B6C21D26-9939-43A8-B309-3EE9983CF5CA}" type="pres">
      <dgm:prSet presAssocID="{F70ED62B-13C0-446D-8326-816E4D1A99A1}" presName="Name37" presStyleLbl="parChTrans1D3" presStyleIdx="1" presStyleCnt="6"/>
      <dgm:spPr/>
    </dgm:pt>
    <dgm:pt modelId="{44322B07-EDD0-4CCB-90E0-4CF465085CB3}" type="pres">
      <dgm:prSet presAssocID="{B56A7EA0-863E-462D-BF64-EDF3EFFCA79B}" presName="hierRoot2" presStyleCnt="0">
        <dgm:presLayoutVars>
          <dgm:hierBranch val="init"/>
        </dgm:presLayoutVars>
      </dgm:prSet>
      <dgm:spPr/>
    </dgm:pt>
    <dgm:pt modelId="{CEE46BB5-5672-4777-A4FD-BC46A9207E65}" type="pres">
      <dgm:prSet presAssocID="{B56A7EA0-863E-462D-BF64-EDF3EFFCA79B}" presName="rootComposite" presStyleCnt="0"/>
      <dgm:spPr/>
    </dgm:pt>
    <dgm:pt modelId="{48EED364-686E-4696-AC3E-FE7B2377FD3B}" type="pres">
      <dgm:prSet presAssocID="{B56A7EA0-863E-462D-BF64-EDF3EFFCA79B}" presName="rootText" presStyleLbl="node3" presStyleIdx="1" presStyleCnt="6" custScaleX="72252" custScaleY="62618" custLinFactNeighborX="916" custLinFactNeighborY="3409">
        <dgm:presLayoutVars>
          <dgm:chPref val="3"/>
        </dgm:presLayoutVars>
      </dgm:prSet>
      <dgm:spPr/>
    </dgm:pt>
    <dgm:pt modelId="{50FFD984-B8A3-46FC-AFD6-6453F8BE239C}" type="pres">
      <dgm:prSet presAssocID="{B56A7EA0-863E-462D-BF64-EDF3EFFCA79B}" presName="rootConnector" presStyleLbl="node3" presStyleIdx="1" presStyleCnt="6"/>
      <dgm:spPr/>
    </dgm:pt>
    <dgm:pt modelId="{C50D77EE-8DEE-42D9-9E17-EE4A30C7C986}" type="pres">
      <dgm:prSet presAssocID="{B56A7EA0-863E-462D-BF64-EDF3EFFCA79B}" presName="hierChild4" presStyleCnt="0"/>
      <dgm:spPr/>
    </dgm:pt>
    <dgm:pt modelId="{4827647E-4465-4026-B5C4-F1B88580EAE0}" type="pres">
      <dgm:prSet presAssocID="{B56A7EA0-863E-462D-BF64-EDF3EFFCA79B}" presName="hierChild5" presStyleCnt="0"/>
      <dgm:spPr/>
    </dgm:pt>
    <dgm:pt modelId="{D6BDAC28-A3EB-40CF-9F4D-A371E09AC857}" type="pres">
      <dgm:prSet presAssocID="{82FBB04C-7477-406D-8850-EF542ECB0570}" presName="hierChild5" presStyleCnt="0"/>
      <dgm:spPr/>
    </dgm:pt>
    <dgm:pt modelId="{9C311C07-0A4E-4F54-8BBC-FD210967F15E}" type="pres">
      <dgm:prSet presAssocID="{643F971D-F15D-4818-A817-C629515C7704}" presName="Name37" presStyleLbl="parChTrans1D2" presStyleIdx="2" presStyleCnt="13"/>
      <dgm:spPr/>
    </dgm:pt>
    <dgm:pt modelId="{55939E45-96E4-4952-A063-8345E9ADD1BE}" type="pres">
      <dgm:prSet presAssocID="{F6092140-51AA-497F-ACD9-193A180E624E}" presName="hierRoot2" presStyleCnt="0">
        <dgm:presLayoutVars>
          <dgm:hierBranch val="init"/>
        </dgm:presLayoutVars>
      </dgm:prSet>
      <dgm:spPr/>
    </dgm:pt>
    <dgm:pt modelId="{228E3E77-EE52-4F01-A143-0E893FC9577B}" type="pres">
      <dgm:prSet presAssocID="{F6092140-51AA-497F-ACD9-193A180E624E}" presName="rootComposite" presStyleCnt="0"/>
      <dgm:spPr/>
    </dgm:pt>
    <dgm:pt modelId="{92F285B6-0464-4B30-8C5A-D8D32AB77299}" type="pres">
      <dgm:prSet presAssocID="{F6092140-51AA-497F-ACD9-193A180E624E}" presName="rootText" presStyleLbl="node2" presStyleIdx="2" presStyleCnt="9" custScaleX="72252" custScaleY="62618">
        <dgm:presLayoutVars>
          <dgm:chPref val="3"/>
        </dgm:presLayoutVars>
      </dgm:prSet>
      <dgm:spPr/>
    </dgm:pt>
    <dgm:pt modelId="{AC572D3C-08EC-45B7-80FE-28C529A966CE}" type="pres">
      <dgm:prSet presAssocID="{F6092140-51AA-497F-ACD9-193A180E624E}" presName="rootConnector" presStyleLbl="node2" presStyleIdx="2" presStyleCnt="9"/>
      <dgm:spPr/>
    </dgm:pt>
    <dgm:pt modelId="{4AAA1EE3-5B87-49A5-834D-D168559A6C07}" type="pres">
      <dgm:prSet presAssocID="{F6092140-51AA-497F-ACD9-193A180E624E}" presName="hierChild4" presStyleCnt="0"/>
      <dgm:spPr/>
    </dgm:pt>
    <dgm:pt modelId="{2A8C9B6A-534D-4EBB-B893-1D3984E4EAC2}" type="pres">
      <dgm:prSet presAssocID="{1EFEE75D-CC9C-4B65-9FC0-280A4E1DF2FF}" presName="Name37" presStyleLbl="parChTrans1D3" presStyleIdx="2" presStyleCnt="6"/>
      <dgm:spPr/>
    </dgm:pt>
    <dgm:pt modelId="{B21A9222-7573-4057-AF0D-90F6DA396CA2}" type="pres">
      <dgm:prSet presAssocID="{686825DC-8575-440B-AED8-DB08A3B6A849}" presName="hierRoot2" presStyleCnt="0">
        <dgm:presLayoutVars>
          <dgm:hierBranch val="init"/>
        </dgm:presLayoutVars>
      </dgm:prSet>
      <dgm:spPr/>
    </dgm:pt>
    <dgm:pt modelId="{B0B00ADF-2CC8-4F98-887E-67F912E8A560}" type="pres">
      <dgm:prSet presAssocID="{686825DC-8575-440B-AED8-DB08A3B6A849}" presName="rootComposite" presStyleCnt="0"/>
      <dgm:spPr/>
    </dgm:pt>
    <dgm:pt modelId="{4C582126-C4AB-4302-867C-3101627904E9}" type="pres">
      <dgm:prSet presAssocID="{686825DC-8575-440B-AED8-DB08A3B6A849}" presName="rootText" presStyleLbl="node3" presStyleIdx="2" presStyleCnt="6" custScaleX="72234" custScaleY="62497" custLinFactNeighborY="4209">
        <dgm:presLayoutVars>
          <dgm:chPref val="3"/>
        </dgm:presLayoutVars>
      </dgm:prSet>
      <dgm:spPr/>
    </dgm:pt>
    <dgm:pt modelId="{1DE43AAF-2486-42D9-A5F9-C642271894BF}" type="pres">
      <dgm:prSet presAssocID="{686825DC-8575-440B-AED8-DB08A3B6A849}" presName="rootConnector" presStyleLbl="node3" presStyleIdx="2" presStyleCnt="6"/>
      <dgm:spPr/>
    </dgm:pt>
    <dgm:pt modelId="{5A8604D4-48C9-49E5-B63F-6B799214CBF4}" type="pres">
      <dgm:prSet presAssocID="{686825DC-8575-440B-AED8-DB08A3B6A849}" presName="hierChild4" presStyleCnt="0"/>
      <dgm:spPr/>
    </dgm:pt>
    <dgm:pt modelId="{7ACC8104-C8B4-4D3F-9048-E997AB78D2CA}" type="pres">
      <dgm:prSet presAssocID="{686825DC-8575-440B-AED8-DB08A3B6A849}" presName="hierChild5" presStyleCnt="0"/>
      <dgm:spPr/>
    </dgm:pt>
    <dgm:pt modelId="{617070D7-7B3B-4DB9-9564-F4726AA7FB66}" type="pres">
      <dgm:prSet presAssocID="{F6092140-51AA-497F-ACD9-193A180E624E}" presName="hierChild5" presStyleCnt="0"/>
      <dgm:spPr/>
    </dgm:pt>
    <dgm:pt modelId="{25932DE4-F337-473A-ABC5-A38C48DD0B6B}" type="pres">
      <dgm:prSet presAssocID="{16EFCB05-B0A6-424B-80FC-4F05DF9F0A3E}" presName="Name37" presStyleLbl="parChTrans1D2" presStyleIdx="3" presStyleCnt="13"/>
      <dgm:spPr/>
    </dgm:pt>
    <dgm:pt modelId="{58B78A66-0F4E-4C0F-B31F-B4EC03D02F31}" type="pres">
      <dgm:prSet presAssocID="{F6845145-FAAF-45E6-BAED-BF889AEFDD71}" presName="hierRoot2" presStyleCnt="0">
        <dgm:presLayoutVars>
          <dgm:hierBranch val="init"/>
        </dgm:presLayoutVars>
      </dgm:prSet>
      <dgm:spPr/>
    </dgm:pt>
    <dgm:pt modelId="{F83C6540-88D4-4BF5-BEBD-90FFB117AD3D}" type="pres">
      <dgm:prSet presAssocID="{F6845145-FAAF-45E6-BAED-BF889AEFDD71}" presName="rootComposite" presStyleCnt="0"/>
      <dgm:spPr/>
    </dgm:pt>
    <dgm:pt modelId="{5A1F25F4-6772-42C1-B3CE-CCF65E3F84D8}" type="pres">
      <dgm:prSet presAssocID="{F6845145-FAAF-45E6-BAED-BF889AEFDD71}" presName="rootText" presStyleLbl="node2" presStyleIdx="3" presStyleCnt="9" custScaleX="72252" custScaleY="62618">
        <dgm:presLayoutVars>
          <dgm:chPref val="3"/>
        </dgm:presLayoutVars>
      </dgm:prSet>
      <dgm:spPr/>
    </dgm:pt>
    <dgm:pt modelId="{3EA9DF48-5E63-44C8-8E52-7EFA256748D2}" type="pres">
      <dgm:prSet presAssocID="{F6845145-FAAF-45E6-BAED-BF889AEFDD71}" presName="rootConnector" presStyleLbl="node2" presStyleIdx="3" presStyleCnt="9"/>
      <dgm:spPr/>
    </dgm:pt>
    <dgm:pt modelId="{C8FAB3DC-CB23-4692-8CA8-7F2167CEF31E}" type="pres">
      <dgm:prSet presAssocID="{F6845145-FAAF-45E6-BAED-BF889AEFDD71}" presName="hierChild4" presStyleCnt="0"/>
      <dgm:spPr/>
    </dgm:pt>
    <dgm:pt modelId="{6CA2F565-B903-4A98-9A62-2548FE28F3A0}" type="pres">
      <dgm:prSet presAssocID="{EC1CCFFC-C8E6-40A2-9F0E-F3BA8734C841}" presName="Name37" presStyleLbl="parChTrans1D3" presStyleIdx="3" presStyleCnt="6"/>
      <dgm:spPr/>
    </dgm:pt>
    <dgm:pt modelId="{9CDA23F0-AB8F-41C6-AF2C-4B8BD1FF3A20}" type="pres">
      <dgm:prSet presAssocID="{B135825C-489E-486F-9D7C-4011312EC998}" presName="hierRoot2" presStyleCnt="0">
        <dgm:presLayoutVars>
          <dgm:hierBranch val="init"/>
        </dgm:presLayoutVars>
      </dgm:prSet>
      <dgm:spPr/>
    </dgm:pt>
    <dgm:pt modelId="{3B0F36F4-546F-4411-8E23-4A9E9725831F}" type="pres">
      <dgm:prSet presAssocID="{B135825C-489E-486F-9D7C-4011312EC998}" presName="rootComposite" presStyleCnt="0"/>
      <dgm:spPr/>
    </dgm:pt>
    <dgm:pt modelId="{5C2268A5-7841-49E4-A7A2-1B897EAB5180}" type="pres">
      <dgm:prSet presAssocID="{B135825C-489E-486F-9D7C-4011312EC998}" presName="rootText" presStyleLbl="node3" presStyleIdx="3" presStyleCnt="6" custScaleX="72234" custScaleY="62497" custLinFactNeighborY="4209">
        <dgm:presLayoutVars>
          <dgm:chPref val="3"/>
        </dgm:presLayoutVars>
      </dgm:prSet>
      <dgm:spPr/>
    </dgm:pt>
    <dgm:pt modelId="{04785433-0A42-41EA-9662-E694A9E2176A}" type="pres">
      <dgm:prSet presAssocID="{B135825C-489E-486F-9D7C-4011312EC998}" presName="rootConnector" presStyleLbl="node3" presStyleIdx="3" presStyleCnt="6"/>
      <dgm:spPr/>
    </dgm:pt>
    <dgm:pt modelId="{F26AE99A-5150-45AA-ACE7-5DFACD109E73}" type="pres">
      <dgm:prSet presAssocID="{B135825C-489E-486F-9D7C-4011312EC998}" presName="hierChild4" presStyleCnt="0"/>
      <dgm:spPr/>
    </dgm:pt>
    <dgm:pt modelId="{58EB333D-65BE-4387-8D47-D0CC1062F0DA}" type="pres">
      <dgm:prSet presAssocID="{B135825C-489E-486F-9D7C-4011312EC998}" presName="hierChild5" presStyleCnt="0"/>
      <dgm:spPr/>
    </dgm:pt>
    <dgm:pt modelId="{33BBC5EE-36BB-4402-ADA4-3A4CD0943E32}" type="pres">
      <dgm:prSet presAssocID="{F6845145-FAAF-45E6-BAED-BF889AEFDD71}" presName="hierChild5" presStyleCnt="0"/>
      <dgm:spPr/>
    </dgm:pt>
    <dgm:pt modelId="{F5240FCB-F74B-442F-A55A-F5E17F3FF496}" type="pres">
      <dgm:prSet presAssocID="{C23D4D22-08CF-448B-A419-D89270C4184F}" presName="Name37" presStyleLbl="parChTrans1D2" presStyleIdx="4" presStyleCnt="13"/>
      <dgm:spPr/>
    </dgm:pt>
    <dgm:pt modelId="{6B91781E-FE1D-4718-B809-8F16EE29E63A}" type="pres">
      <dgm:prSet presAssocID="{0F251705-4AF4-44E7-9EF9-85628F903C21}" presName="hierRoot2" presStyleCnt="0">
        <dgm:presLayoutVars>
          <dgm:hierBranch val="init"/>
        </dgm:presLayoutVars>
      </dgm:prSet>
      <dgm:spPr/>
    </dgm:pt>
    <dgm:pt modelId="{5ED9D192-2473-48FF-880D-CF3B9A94BDB6}" type="pres">
      <dgm:prSet presAssocID="{0F251705-4AF4-44E7-9EF9-85628F903C21}" presName="rootComposite" presStyleCnt="0"/>
      <dgm:spPr/>
    </dgm:pt>
    <dgm:pt modelId="{C528EC36-94A7-45D1-93B3-704874E9BC63}" type="pres">
      <dgm:prSet presAssocID="{0F251705-4AF4-44E7-9EF9-85628F903C21}" presName="rootText" presStyleLbl="node2" presStyleIdx="4" presStyleCnt="9" custScaleX="80567" custScaleY="62618">
        <dgm:presLayoutVars>
          <dgm:chPref val="3"/>
        </dgm:presLayoutVars>
      </dgm:prSet>
      <dgm:spPr/>
    </dgm:pt>
    <dgm:pt modelId="{97422EF9-18D8-4668-A08F-B019AAC338B6}" type="pres">
      <dgm:prSet presAssocID="{0F251705-4AF4-44E7-9EF9-85628F903C21}" presName="rootConnector" presStyleLbl="node2" presStyleIdx="4" presStyleCnt="9"/>
      <dgm:spPr/>
    </dgm:pt>
    <dgm:pt modelId="{F7FF329D-E4DC-4B11-B25D-A7B433A7E73F}" type="pres">
      <dgm:prSet presAssocID="{0F251705-4AF4-44E7-9EF9-85628F903C21}" presName="hierChild4" presStyleCnt="0"/>
      <dgm:spPr/>
    </dgm:pt>
    <dgm:pt modelId="{F93D382A-819F-4668-AAF0-17F0A3E73CBF}" type="pres">
      <dgm:prSet presAssocID="{41FA1F6D-55A5-41AD-B2D4-AC969A499595}" presName="Name37" presStyleLbl="parChTrans1D3" presStyleIdx="4" presStyleCnt="6"/>
      <dgm:spPr/>
    </dgm:pt>
    <dgm:pt modelId="{011775F7-C747-4E68-8300-74DC49957A0A}" type="pres">
      <dgm:prSet presAssocID="{3B39FCBA-90C6-46A2-8CAB-63FA3FEC8D9F}" presName="hierRoot2" presStyleCnt="0">
        <dgm:presLayoutVars>
          <dgm:hierBranch val="init"/>
        </dgm:presLayoutVars>
      </dgm:prSet>
      <dgm:spPr/>
    </dgm:pt>
    <dgm:pt modelId="{C0433285-EFD6-4F96-A37E-2515F6DC2590}" type="pres">
      <dgm:prSet presAssocID="{3B39FCBA-90C6-46A2-8CAB-63FA3FEC8D9F}" presName="rootComposite" presStyleCnt="0"/>
      <dgm:spPr/>
    </dgm:pt>
    <dgm:pt modelId="{E28959B8-4119-47AB-8C5D-328C4CDE681A}" type="pres">
      <dgm:prSet presAssocID="{3B39FCBA-90C6-46A2-8CAB-63FA3FEC8D9F}" presName="rootText" presStyleLbl="node3" presStyleIdx="4" presStyleCnt="6" custScaleX="72234" custScaleY="62497" custLinFactNeighborY="4209">
        <dgm:presLayoutVars>
          <dgm:chPref val="3"/>
        </dgm:presLayoutVars>
      </dgm:prSet>
      <dgm:spPr/>
    </dgm:pt>
    <dgm:pt modelId="{C5016BE4-2D34-499C-AD38-95E49D997D4D}" type="pres">
      <dgm:prSet presAssocID="{3B39FCBA-90C6-46A2-8CAB-63FA3FEC8D9F}" presName="rootConnector" presStyleLbl="node3" presStyleIdx="4" presStyleCnt="6"/>
      <dgm:spPr/>
    </dgm:pt>
    <dgm:pt modelId="{FC5856A4-1FC5-4959-8FB4-4C3764FBB561}" type="pres">
      <dgm:prSet presAssocID="{3B39FCBA-90C6-46A2-8CAB-63FA3FEC8D9F}" presName="hierChild4" presStyleCnt="0"/>
      <dgm:spPr/>
    </dgm:pt>
    <dgm:pt modelId="{A275DB14-282F-4268-908F-AB7FEDDFFE0F}" type="pres">
      <dgm:prSet presAssocID="{3B39FCBA-90C6-46A2-8CAB-63FA3FEC8D9F}" presName="hierChild5" presStyleCnt="0"/>
      <dgm:spPr/>
    </dgm:pt>
    <dgm:pt modelId="{D3274C60-EED3-4CA7-AB8F-B5FDD10F02F4}" type="pres">
      <dgm:prSet presAssocID="{0F251705-4AF4-44E7-9EF9-85628F903C21}" presName="hierChild5" presStyleCnt="0"/>
      <dgm:spPr/>
    </dgm:pt>
    <dgm:pt modelId="{03A3C97E-F1DC-449C-95E5-07560585C4B0}" type="pres">
      <dgm:prSet presAssocID="{6E5860BE-5BBF-4B58-849B-B2B9BF27E9CF}" presName="Name37" presStyleLbl="parChTrans1D2" presStyleIdx="5" presStyleCnt="13"/>
      <dgm:spPr/>
    </dgm:pt>
    <dgm:pt modelId="{FBF142B4-1167-40EE-923F-2ECF368BE490}" type="pres">
      <dgm:prSet presAssocID="{D166F1FE-4EFB-4DFD-A2C0-E18BC5B155A1}" presName="hierRoot2" presStyleCnt="0">
        <dgm:presLayoutVars>
          <dgm:hierBranch val="init"/>
        </dgm:presLayoutVars>
      </dgm:prSet>
      <dgm:spPr/>
    </dgm:pt>
    <dgm:pt modelId="{9D6EA257-8E91-467B-BF46-D594AF3F5FC5}" type="pres">
      <dgm:prSet presAssocID="{D166F1FE-4EFB-4DFD-A2C0-E18BC5B155A1}" presName="rootComposite" presStyleCnt="0"/>
      <dgm:spPr/>
    </dgm:pt>
    <dgm:pt modelId="{C8FEC391-7708-4B32-8B31-C1B960B6A86F}" type="pres">
      <dgm:prSet presAssocID="{D166F1FE-4EFB-4DFD-A2C0-E18BC5B155A1}" presName="rootText" presStyleLbl="node2" presStyleIdx="5" presStyleCnt="9" custScaleX="72252" custScaleY="62618">
        <dgm:presLayoutVars>
          <dgm:chPref val="3"/>
        </dgm:presLayoutVars>
      </dgm:prSet>
      <dgm:spPr/>
    </dgm:pt>
    <dgm:pt modelId="{68FD4406-6018-4AAF-93C2-05A005994379}" type="pres">
      <dgm:prSet presAssocID="{D166F1FE-4EFB-4DFD-A2C0-E18BC5B155A1}" presName="rootConnector" presStyleLbl="node2" presStyleIdx="5" presStyleCnt="9"/>
      <dgm:spPr/>
    </dgm:pt>
    <dgm:pt modelId="{13F75D50-3C30-454A-B70A-D1F92F18619D}" type="pres">
      <dgm:prSet presAssocID="{D166F1FE-4EFB-4DFD-A2C0-E18BC5B155A1}" presName="hierChild4" presStyleCnt="0"/>
      <dgm:spPr/>
    </dgm:pt>
    <dgm:pt modelId="{4ECD975F-1373-468D-BFCC-220512975B83}" type="pres">
      <dgm:prSet presAssocID="{837A9993-C3F2-44D0-8C08-3228D0C580FE}" presName="Name37" presStyleLbl="parChTrans1D3" presStyleIdx="5" presStyleCnt="6"/>
      <dgm:spPr/>
    </dgm:pt>
    <dgm:pt modelId="{3A189A44-BCF7-4F55-B21D-EF2D50820674}" type="pres">
      <dgm:prSet presAssocID="{C82AC31C-84C6-402D-A36C-EF4B5A942863}" presName="hierRoot2" presStyleCnt="0">
        <dgm:presLayoutVars>
          <dgm:hierBranch val="init"/>
        </dgm:presLayoutVars>
      </dgm:prSet>
      <dgm:spPr/>
    </dgm:pt>
    <dgm:pt modelId="{D257A713-83EA-480A-ADD3-4B5F32E6A075}" type="pres">
      <dgm:prSet presAssocID="{C82AC31C-84C6-402D-A36C-EF4B5A942863}" presName="rootComposite" presStyleCnt="0"/>
      <dgm:spPr/>
    </dgm:pt>
    <dgm:pt modelId="{220924A6-C7E5-4598-974A-4FD41BC63605}" type="pres">
      <dgm:prSet presAssocID="{C82AC31C-84C6-402D-A36C-EF4B5A942863}" presName="rootText" presStyleLbl="node3" presStyleIdx="5" presStyleCnt="6" custScaleX="72234" custScaleY="62497" custLinFactNeighborY="3450">
        <dgm:presLayoutVars>
          <dgm:chPref val="3"/>
        </dgm:presLayoutVars>
      </dgm:prSet>
      <dgm:spPr/>
    </dgm:pt>
    <dgm:pt modelId="{4C86D82F-F683-4EEF-B66C-0EF923965DED}" type="pres">
      <dgm:prSet presAssocID="{C82AC31C-84C6-402D-A36C-EF4B5A942863}" presName="rootConnector" presStyleLbl="node3" presStyleIdx="5" presStyleCnt="6"/>
      <dgm:spPr/>
    </dgm:pt>
    <dgm:pt modelId="{F4797E8A-1FAD-441E-83FB-4026B65E5928}" type="pres">
      <dgm:prSet presAssocID="{C82AC31C-84C6-402D-A36C-EF4B5A942863}" presName="hierChild4" presStyleCnt="0"/>
      <dgm:spPr/>
    </dgm:pt>
    <dgm:pt modelId="{7CD58B68-BF61-49A2-8DA4-D86FF43B20EB}" type="pres">
      <dgm:prSet presAssocID="{C82AC31C-84C6-402D-A36C-EF4B5A942863}" presName="hierChild5" presStyleCnt="0"/>
      <dgm:spPr/>
    </dgm:pt>
    <dgm:pt modelId="{6C64B639-B4CF-4283-8D44-B35AED0311A0}" type="pres">
      <dgm:prSet presAssocID="{D166F1FE-4EFB-4DFD-A2C0-E18BC5B155A1}" presName="hierChild5" presStyleCnt="0"/>
      <dgm:spPr/>
    </dgm:pt>
    <dgm:pt modelId="{1D932337-83F9-4064-86EB-66A7117CC7A4}" type="pres">
      <dgm:prSet presAssocID="{6B916F1E-845D-4409-A533-4ABEF27FBBE2}" presName="Name37" presStyleLbl="parChTrans1D2" presStyleIdx="6" presStyleCnt="13"/>
      <dgm:spPr/>
    </dgm:pt>
    <dgm:pt modelId="{754D0469-D410-4271-A8FF-943B4361602B}" type="pres">
      <dgm:prSet presAssocID="{2477FA71-C336-4264-BC06-87A571ADDAB6}" presName="hierRoot2" presStyleCnt="0">
        <dgm:presLayoutVars>
          <dgm:hierBranch val="init"/>
        </dgm:presLayoutVars>
      </dgm:prSet>
      <dgm:spPr/>
    </dgm:pt>
    <dgm:pt modelId="{045E8213-E4EA-4974-89BA-21363FDCF113}" type="pres">
      <dgm:prSet presAssocID="{2477FA71-C336-4264-BC06-87A571ADDAB6}" presName="rootComposite" presStyleCnt="0"/>
      <dgm:spPr/>
    </dgm:pt>
    <dgm:pt modelId="{543A017F-ECEF-4191-B6DA-47EDFC9EB6B7}" type="pres">
      <dgm:prSet presAssocID="{2477FA71-C336-4264-BC06-87A571ADDAB6}" presName="rootText" presStyleLbl="node2" presStyleIdx="6" presStyleCnt="9" custScaleX="72376" custScaleY="64639">
        <dgm:presLayoutVars>
          <dgm:chPref val="3"/>
        </dgm:presLayoutVars>
      </dgm:prSet>
      <dgm:spPr>
        <a:xfrm>
          <a:off x="7886401" y="3628222"/>
          <a:ext cx="1019413" cy="363779"/>
        </a:xfrm>
        <a:prstGeom prst="rect">
          <a:avLst/>
        </a:prstGeom>
      </dgm:spPr>
    </dgm:pt>
    <dgm:pt modelId="{0F6AA6B8-026E-4A08-9396-038356C0EE7F}" type="pres">
      <dgm:prSet presAssocID="{2477FA71-C336-4264-BC06-87A571ADDAB6}" presName="rootConnector" presStyleLbl="node2" presStyleIdx="6" presStyleCnt="9"/>
      <dgm:spPr/>
    </dgm:pt>
    <dgm:pt modelId="{DD2E815F-C926-4098-9955-6B6EC5A7501D}" type="pres">
      <dgm:prSet presAssocID="{2477FA71-C336-4264-BC06-87A571ADDAB6}" presName="hierChild4" presStyleCnt="0"/>
      <dgm:spPr/>
    </dgm:pt>
    <dgm:pt modelId="{DC1CA339-94AA-4E17-AD27-35BB8EA6FC0C}" type="pres">
      <dgm:prSet presAssocID="{2477FA71-C336-4264-BC06-87A571ADDAB6}" presName="hierChild5" presStyleCnt="0"/>
      <dgm:spPr/>
    </dgm:pt>
    <dgm:pt modelId="{40C06FCE-5363-4F16-8D1A-15AEA0FA09D7}" type="pres">
      <dgm:prSet presAssocID="{4802B82B-113D-44F9-83EB-D780AE0B1704}" presName="Name37" presStyleLbl="parChTrans1D2" presStyleIdx="7" presStyleCnt="13"/>
      <dgm:spPr/>
    </dgm:pt>
    <dgm:pt modelId="{94D41B0C-3A41-498D-B6E4-09CB9D80026B}" type="pres">
      <dgm:prSet presAssocID="{D0D132FA-3B65-472E-A78D-FCC3C8F0AD56}" presName="hierRoot2" presStyleCnt="0">
        <dgm:presLayoutVars>
          <dgm:hierBranch val="init"/>
        </dgm:presLayoutVars>
      </dgm:prSet>
      <dgm:spPr/>
    </dgm:pt>
    <dgm:pt modelId="{50EC2110-D393-4E43-BABF-424C51138CFE}" type="pres">
      <dgm:prSet presAssocID="{D0D132FA-3B65-472E-A78D-FCC3C8F0AD56}" presName="rootComposite" presStyleCnt="0"/>
      <dgm:spPr/>
    </dgm:pt>
    <dgm:pt modelId="{F99D71A9-E40B-479C-9A7E-983F869CFABD}" type="pres">
      <dgm:prSet presAssocID="{D0D132FA-3B65-472E-A78D-FCC3C8F0AD56}" presName="rootText" presStyleLbl="node2" presStyleIdx="7" presStyleCnt="9" custScaleX="72252" custScaleY="62618">
        <dgm:presLayoutVars>
          <dgm:chPref val="3"/>
        </dgm:presLayoutVars>
      </dgm:prSet>
      <dgm:spPr/>
    </dgm:pt>
    <dgm:pt modelId="{3753EB96-A685-4C07-B0C5-67477CB941BE}" type="pres">
      <dgm:prSet presAssocID="{D0D132FA-3B65-472E-A78D-FCC3C8F0AD56}" presName="rootConnector" presStyleLbl="node2" presStyleIdx="7" presStyleCnt="9"/>
      <dgm:spPr/>
    </dgm:pt>
    <dgm:pt modelId="{4907EC78-3D88-4EB7-806D-E704D02E5A41}" type="pres">
      <dgm:prSet presAssocID="{D0D132FA-3B65-472E-A78D-FCC3C8F0AD56}" presName="hierChild4" presStyleCnt="0"/>
      <dgm:spPr/>
    </dgm:pt>
    <dgm:pt modelId="{FB6FB4A2-8859-429C-B031-EA14009064B8}" type="pres">
      <dgm:prSet presAssocID="{D0D132FA-3B65-472E-A78D-FCC3C8F0AD56}" presName="hierChild5" presStyleCnt="0"/>
      <dgm:spPr/>
    </dgm:pt>
    <dgm:pt modelId="{3E8AEC1F-B4ED-48F0-B248-B74225DBBE42}" type="pres">
      <dgm:prSet presAssocID="{56B3A290-AF4C-4504-BF81-14519D3B8B9B}" presName="Name37" presStyleLbl="parChTrans1D2" presStyleIdx="8" presStyleCnt="13"/>
      <dgm:spPr/>
    </dgm:pt>
    <dgm:pt modelId="{3C6C3D5C-99CD-42BD-9775-7F528405EB40}" type="pres">
      <dgm:prSet presAssocID="{DCD99E0C-6B75-443D-80C0-9B4AEE049E8B}" presName="hierRoot2" presStyleCnt="0">
        <dgm:presLayoutVars>
          <dgm:hierBranch val="init"/>
        </dgm:presLayoutVars>
      </dgm:prSet>
      <dgm:spPr/>
    </dgm:pt>
    <dgm:pt modelId="{E520046D-692C-40E2-BE8E-2E77590C30C6}" type="pres">
      <dgm:prSet presAssocID="{DCD99E0C-6B75-443D-80C0-9B4AEE049E8B}" presName="rootComposite" presStyleCnt="0"/>
      <dgm:spPr/>
    </dgm:pt>
    <dgm:pt modelId="{E3DB7691-4BE1-4656-A185-1F9BC04B1980}" type="pres">
      <dgm:prSet presAssocID="{DCD99E0C-6B75-443D-80C0-9B4AEE049E8B}" presName="rootText" presStyleLbl="node2" presStyleIdx="8" presStyleCnt="9" custScaleX="72252" custScaleY="62618">
        <dgm:presLayoutVars>
          <dgm:chPref val="3"/>
        </dgm:presLayoutVars>
      </dgm:prSet>
      <dgm:spPr/>
    </dgm:pt>
    <dgm:pt modelId="{66EA7846-1D49-4642-80ED-318F7A52BBB1}" type="pres">
      <dgm:prSet presAssocID="{DCD99E0C-6B75-443D-80C0-9B4AEE049E8B}" presName="rootConnector" presStyleLbl="node2" presStyleIdx="8" presStyleCnt="9"/>
      <dgm:spPr/>
    </dgm:pt>
    <dgm:pt modelId="{5E7CC1CA-6DBC-4955-9310-24BFB270AEB1}" type="pres">
      <dgm:prSet presAssocID="{DCD99E0C-6B75-443D-80C0-9B4AEE049E8B}" presName="hierChild4" presStyleCnt="0"/>
      <dgm:spPr/>
    </dgm:pt>
    <dgm:pt modelId="{47964160-08EC-455B-AC57-948117E6ABE2}" type="pres">
      <dgm:prSet presAssocID="{DCD99E0C-6B75-443D-80C0-9B4AEE049E8B}" presName="hierChild5" presStyleCnt="0"/>
      <dgm:spPr/>
    </dgm:pt>
    <dgm:pt modelId="{4C3750FD-1BD8-4B48-82AB-A9129D2AF2F8}" type="pres">
      <dgm:prSet presAssocID="{EEFBC771-759B-4C76-95D6-E21EA7BE43B5}" presName="hierChild3" presStyleCnt="0"/>
      <dgm:spPr/>
    </dgm:pt>
    <dgm:pt modelId="{97DA50AA-9C29-4673-B5B1-25430D9BBC22}" type="pres">
      <dgm:prSet presAssocID="{503B45BD-2402-4658-BA7B-F8AB30469E9E}" presName="Name111" presStyleLbl="parChTrans1D2" presStyleIdx="9" presStyleCnt="13"/>
      <dgm:spPr/>
    </dgm:pt>
    <dgm:pt modelId="{9E51A617-FFF7-4750-BE32-0AB1EECE2A94}" type="pres">
      <dgm:prSet presAssocID="{F35BDD28-4E4A-4301-A721-7809357DE625}" presName="hierRoot3" presStyleCnt="0">
        <dgm:presLayoutVars>
          <dgm:hierBranch val="init"/>
        </dgm:presLayoutVars>
      </dgm:prSet>
      <dgm:spPr/>
    </dgm:pt>
    <dgm:pt modelId="{A2EE5339-DE50-431B-959A-F460CE6B4EE7}" type="pres">
      <dgm:prSet presAssocID="{F35BDD28-4E4A-4301-A721-7809357DE625}" presName="rootComposite3" presStyleCnt="0"/>
      <dgm:spPr/>
    </dgm:pt>
    <dgm:pt modelId="{6FE9CD12-2499-487A-8EF2-033829B39F21}" type="pres">
      <dgm:prSet presAssocID="{F35BDD28-4E4A-4301-A721-7809357DE625}" presName="rootText3" presStyleLbl="asst1" presStyleIdx="0" presStyleCnt="4" custScaleX="72234" custScaleY="62497" custLinFactNeighborX="-57" custLinFactNeighborY="36271">
        <dgm:presLayoutVars>
          <dgm:chPref val="3"/>
        </dgm:presLayoutVars>
      </dgm:prSet>
      <dgm:spPr/>
    </dgm:pt>
    <dgm:pt modelId="{B81636C5-5B6A-4F57-A447-34D93615D6C6}" type="pres">
      <dgm:prSet presAssocID="{F35BDD28-4E4A-4301-A721-7809357DE625}" presName="rootConnector3" presStyleLbl="asst1" presStyleIdx="0" presStyleCnt="4"/>
      <dgm:spPr/>
    </dgm:pt>
    <dgm:pt modelId="{ACEF0BBB-BEC1-45D1-961B-6B7BFBC7238B}" type="pres">
      <dgm:prSet presAssocID="{F35BDD28-4E4A-4301-A721-7809357DE625}" presName="hierChild6" presStyleCnt="0"/>
      <dgm:spPr/>
    </dgm:pt>
    <dgm:pt modelId="{66EAA92F-7412-4CD3-978E-570794297A1B}" type="pres">
      <dgm:prSet presAssocID="{F35BDD28-4E4A-4301-A721-7809357DE625}" presName="hierChild7" presStyleCnt="0"/>
      <dgm:spPr/>
    </dgm:pt>
    <dgm:pt modelId="{77D9AA8E-1B39-4B7D-8B5B-ABA3A3F9C8F0}" type="pres">
      <dgm:prSet presAssocID="{00628489-2B04-4767-9120-5CFCA2DF4CCE}" presName="Name111" presStyleLbl="parChTrans1D2" presStyleIdx="10" presStyleCnt="13"/>
      <dgm:spPr/>
    </dgm:pt>
    <dgm:pt modelId="{D10A393F-287A-47E5-A55C-ADA56D63329C}" type="pres">
      <dgm:prSet presAssocID="{1D89B4A3-4C55-4341-B55B-D58523118E2E}" presName="hierRoot3" presStyleCnt="0">
        <dgm:presLayoutVars>
          <dgm:hierBranch val="init"/>
        </dgm:presLayoutVars>
      </dgm:prSet>
      <dgm:spPr/>
    </dgm:pt>
    <dgm:pt modelId="{5D300816-8DBA-43F2-9B71-5611DA5778DB}" type="pres">
      <dgm:prSet presAssocID="{1D89B4A3-4C55-4341-B55B-D58523118E2E}" presName="rootComposite3" presStyleCnt="0"/>
      <dgm:spPr/>
    </dgm:pt>
    <dgm:pt modelId="{6CA226C3-F503-4BEC-999C-A2EF11C1750C}" type="pres">
      <dgm:prSet presAssocID="{1D89B4A3-4C55-4341-B55B-D58523118E2E}" presName="rootText3" presStyleLbl="asst1" presStyleIdx="1" presStyleCnt="4" custScaleX="72234" custScaleY="62497" custLinFactNeighborX="-12123" custLinFactNeighborY="36271">
        <dgm:presLayoutVars>
          <dgm:chPref val="3"/>
        </dgm:presLayoutVars>
      </dgm:prSet>
      <dgm:spPr/>
    </dgm:pt>
    <dgm:pt modelId="{A7B9C3C0-718E-4CBD-A22A-55E608FE86D8}" type="pres">
      <dgm:prSet presAssocID="{1D89B4A3-4C55-4341-B55B-D58523118E2E}" presName="rootConnector3" presStyleLbl="asst1" presStyleIdx="1" presStyleCnt="4"/>
      <dgm:spPr/>
    </dgm:pt>
    <dgm:pt modelId="{D0502B3F-B901-41AF-BAC5-70390067FA95}" type="pres">
      <dgm:prSet presAssocID="{1D89B4A3-4C55-4341-B55B-D58523118E2E}" presName="hierChild6" presStyleCnt="0"/>
      <dgm:spPr/>
    </dgm:pt>
    <dgm:pt modelId="{0512EBFB-D544-4602-A44E-46FB36699AE2}" type="pres">
      <dgm:prSet presAssocID="{1D89B4A3-4C55-4341-B55B-D58523118E2E}" presName="hierChild7" presStyleCnt="0"/>
      <dgm:spPr/>
    </dgm:pt>
    <dgm:pt modelId="{80A622CA-9844-43D2-B63E-FF4882CE3068}" type="pres">
      <dgm:prSet presAssocID="{638AF8FF-6028-49CA-8B19-F8467F0FA0C6}" presName="Name111" presStyleLbl="parChTrans1D2" presStyleIdx="11" presStyleCnt="13"/>
      <dgm:spPr/>
    </dgm:pt>
    <dgm:pt modelId="{18686114-E2CC-4D18-AF46-2FAE48B732BA}" type="pres">
      <dgm:prSet presAssocID="{51369834-A477-4B15-8A7C-3C1E93C6B01F}" presName="hierRoot3" presStyleCnt="0">
        <dgm:presLayoutVars>
          <dgm:hierBranch val="init"/>
        </dgm:presLayoutVars>
      </dgm:prSet>
      <dgm:spPr/>
    </dgm:pt>
    <dgm:pt modelId="{E63EBD80-60DF-4428-820F-2EA106BEA236}" type="pres">
      <dgm:prSet presAssocID="{51369834-A477-4B15-8A7C-3C1E93C6B01F}" presName="rootComposite3" presStyleCnt="0"/>
      <dgm:spPr/>
    </dgm:pt>
    <dgm:pt modelId="{911BD7C5-76C6-4CD2-815B-824A41377B10}" type="pres">
      <dgm:prSet presAssocID="{51369834-A477-4B15-8A7C-3C1E93C6B01F}" presName="rootText3" presStyleLbl="asst1" presStyleIdx="2" presStyleCnt="4" custScaleX="72234" custScaleY="62497" custLinFactNeighborX="0">
        <dgm:presLayoutVars>
          <dgm:chPref val="3"/>
        </dgm:presLayoutVars>
      </dgm:prSet>
      <dgm:spPr/>
    </dgm:pt>
    <dgm:pt modelId="{6182E439-138F-491C-892F-6E9BB1B41A3A}" type="pres">
      <dgm:prSet presAssocID="{51369834-A477-4B15-8A7C-3C1E93C6B01F}" presName="rootConnector3" presStyleLbl="asst1" presStyleIdx="2" presStyleCnt="4"/>
      <dgm:spPr/>
    </dgm:pt>
    <dgm:pt modelId="{850366AC-2345-4223-AAAD-3AC4AA3769C8}" type="pres">
      <dgm:prSet presAssocID="{51369834-A477-4B15-8A7C-3C1E93C6B01F}" presName="hierChild6" presStyleCnt="0"/>
      <dgm:spPr/>
    </dgm:pt>
    <dgm:pt modelId="{27B449DC-9600-45DB-9E3C-2C9217205644}" type="pres">
      <dgm:prSet presAssocID="{51369834-A477-4B15-8A7C-3C1E93C6B01F}" presName="hierChild7" presStyleCnt="0"/>
      <dgm:spPr/>
    </dgm:pt>
    <dgm:pt modelId="{DDD65260-5020-43D1-AA26-6E3F5F4B5970}" type="pres">
      <dgm:prSet presAssocID="{9FA6193C-709B-4287-B952-E744A984D921}" presName="Name111" presStyleLbl="parChTrans1D2" presStyleIdx="12" presStyleCnt="13"/>
      <dgm:spPr/>
    </dgm:pt>
    <dgm:pt modelId="{0FB90118-24C9-487F-9679-213801775B6B}" type="pres">
      <dgm:prSet presAssocID="{7CF09BE5-72BF-4B1C-A51E-57278889A1AC}" presName="hierRoot3" presStyleCnt="0">
        <dgm:presLayoutVars>
          <dgm:hierBranch val="init"/>
        </dgm:presLayoutVars>
      </dgm:prSet>
      <dgm:spPr/>
    </dgm:pt>
    <dgm:pt modelId="{3A7EB7F4-3237-4FCD-AC06-093A097F80E1}" type="pres">
      <dgm:prSet presAssocID="{7CF09BE5-72BF-4B1C-A51E-57278889A1AC}" presName="rootComposite3" presStyleCnt="0"/>
      <dgm:spPr/>
    </dgm:pt>
    <dgm:pt modelId="{56D6F626-577E-45AE-A407-B34434A4928A}" type="pres">
      <dgm:prSet presAssocID="{7CF09BE5-72BF-4B1C-A51E-57278889A1AC}" presName="rootText3" presStyleLbl="asst1" presStyleIdx="3" presStyleCnt="4" custScaleX="72234" custScaleY="62497" custLinFactNeighborX="-11835">
        <dgm:presLayoutVars>
          <dgm:chPref val="3"/>
        </dgm:presLayoutVars>
      </dgm:prSet>
      <dgm:spPr/>
    </dgm:pt>
    <dgm:pt modelId="{57DB360E-52B5-4A07-8F17-27AD4B571F18}" type="pres">
      <dgm:prSet presAssocID="{7CF09BE5-72BF-4B1C-A51E-57278889A1AC}" presName="rootConnector3" presStyleLbl="asst1" presStyleIdx="3" presStyleCnt="4"/>
      <dgm:spPr/>
    </dgm:pt>
    <dgm:pt modelId="{8705003B-68D4-47A0-83EB-2B8D97353195}" type="pres">
      <dgm:prSet presAssocID="{7CF09BE5-72BF-4B1C-A51E-57278889A1AC}" presName="hierChild6" presStyleCnt="0"/>
      <dgm:spPr/>
    </dgm:pt>
    <dgm:pt modelId="{4EF1D837-3EC0-4F29-80D2-3E98AD14FCA4}" type="pres">
      <dgm:prSet presAssocID="{7CF09BE5-72BF-4B1C-A51E-57278889A1AC}" presName="hierChild7" presStyleCnt="0"/>
      <dgm:spPr/>
    </dgm:pt>
  </dgm:ptLst>
  <dgm:cxnLst>
    <dgm:cxn modelId="{ED4D7302-DAD1-4084-9A46-68F8D3CF7B0D}" type="presOf" srcId="{7CF09BE5-72BF-4B1C-A51E-57278889A1AC}" destId="{57DB360E-52B5-4A07-8F17-27AD4B571F18}" srcOrd="1" destOrd="0" presId="urn:microsoft.com/office/officeart/2005/8/layout/orgChart1"/>
    <dgm:cxn modelId="{D678E509-8DC1-4042-A695-6D6CB103F8A8}" type="presOf" srcId="{DCD99E0C-6B75-443D-80C0-9B4AEE049E8B}" destId="{66EA7846-1D49-4642-80ED-318F7A52BBB1}" srcOrd="1" destOrd="0" presId="urn:microsoft.com/office/officeart/2005/8/layout/orgChart1"/>
    <dgm:cxn modelId="{70587614-6CC5-4346-8069-83D597C2C967}" type="presOf" srcId="{686825DC-8575-440B-AED8-DB08A3B6A849}" destId="{1DE43AAF-2486-42D9-A5F9-C642271894BF}" srcOrd="1" destOrd="0" presId="urn:microsoft.com/office/officeart/2005/8/layout/orgChart1"/>
    <dgm:cxn modelId="{A3706E15-443B-4C4A-B254-938F18F37E03}" srcId="{82FBB04C-7477-406D-8850-EF542ECB0570}" destId="{B56A7EA0-863E-462D-BF64-EDF3EFFCA79B}" srcOrd="0" destOrd="0" parTransId="{F70ED62B-13C0-446D-8326-816E4D1A99A1}" sibTransId="{32C49527-7691-4009-8DA1-038CF7882B97}"/>
    <dgm:cxn modelId="{2E0DAB17-D326-4465-B8EC-9E87CD380A98}" srcId="{EEFBC771-759B-4C76-95D6-E21EA7BE43B5}" destId="{D0D132FA-3B65-472E-A78D-FCC3C8F0AD56}" srcOrd="8" destOrd="0" parTransId="{4802B82B-113D-44F9-83EB-D780AE0B1704}" sibTransId="{10B555EF-BC69-42E2-AE7A-BB682F32053C}"/>
    <dgm:cxn modelId="{2E37E117-0B8E-4911-8214-B9F8E00B2035}" type="presOf" srcId="{00628489-2B04-4767-9120-5CFCA2DF4CCE}" destId="{77D9AA8E-1B39-4B7D-8B5B-ABA3A3F9C8F0}" srcOrd="0" destOrd="0" presId="urn:microsoft.com/office/officeart/2005/8/layout/orgChart1"/>
    <dgm:cxn modelId="{36EB541B-485E-4962-8740-795B025DAB8C}" type="presOf" srcId="{7CF09BE5-72BF-4B1C-A51E-57278889A1AC}" destId="{56D6F626-577E-45AE-A407-B34434A4928A}" srcOrd="0" destOrd="0" presId="urn:microsoft.com/office/officeart/2005/8/layout/orgChart1"/>
    <dgm:cxn modelId="{DDB2CD24-5DF3-4661-9302-C9366615AF85}" srcId="{EEFBC771-759B-4C76-95D6-E21EA7BE43B5}" destId="{D166F1FE-4EFB-4DFD-A2C0-E18BC5B155A1}" srcOrd="6" destOrd="0" parTransId="{6E5860BE-5BBF-4B58-849B-B2B9BF27E9CF}" sibTransId="{5C6C8549-98BA-4299-800E-265725F2AA69}"/>
    <dgm:cxn modelId="{D3A2DF33-F667-41BA-B6DF-9085A04E7E18}" type="presOf" srcId="{D0D132FA-3B65-472E-A78D-FCC3C8F0AD56}" destId="{3753EB96-A685-4C07-B0C5-67477CB941BE}" srcOrd="1" destOrd="0" presId="urn:microsoft.com/office/officeart/2005/8/layout/orgChart1"/>
    <dgm:cxn modelId="{E0859835-AB5A-40CD-9523-4F4F010C920D}" srcId="{EEFBC771-759B-4C76-95D6-E21EA7BE43B5}" destId="{0F251705-4AF4-44E7-9EF9-85628F903C21}" srcOrd="5" destOrd="0" parTransId="{C23D4D22-08CF-448B-A419-D89270C4184F}" sibTransId="{0945BC42-DA69-4DE9-9EB7-B9DB2381CB92}"/>
    <dgm:cxn modelId="{B91FBD35-7BCD-4005-9C68-29F9F6034196}" type="presOf" srcId="{2477FA71-C336-4264-BC06-87A571ADDAB6}" destId="{0F6AA6B8-026E-4A08-9396-038356C0EE7F}" srcOrd="1" destOrd="0" presId="urn:microsoft.com/office/officeart/2005/8/layout/orgChart1"/>
    <dgm:cxn modelId="{B6FDE938-1D46-474E-975E-4A9C006568B1}" type="presOf" srcId="{EEFBC771-759B-4C76-95D6-E21EA7BE43B5}" destId="{23B0629F-0D08-4D51-AB2A-8549E7FCED0A}" srcOrd="0" destOrd="0" presId="urn:microsoft.com/office/officeart/2005/8/layout/orgChart1"/>
    <dgm:cxn modelId="{59A01F3B-C8FD-43B6-9384-7A62447C9E0F}" type="presOf" srcId="{B56A7EA0-863E-462D-BF64-EDF3EFFCA79B}" destId="{50FFD984-B8A3-46FC-AFD6-6453F8BE239C}" srcOrd="1" destOrd="0" presId="urn:microsoft.com/office/officeart/2005/8/layout/orgChart1"/>
    <dgm:cxn modelId="{F187255B-1C9B-44F8-BCB9-40A6000012C5}" type="presOf" srcId="{51369834-A477-4B15-8A7C-3C1E93C6B01F}" destId="{6182E439-138F-491C-892F-6E9BB1B41A3A}" srcOrd="1" destOrd="0" presId="urn:microsoft.com/office/officeart/2005/8/layout/orgChart1"/>
    <dgm:cxn modelId="{E41D525D-113C-42A0-B1E4-2B710A97175C}" type="presOf" srcId="{638AF8FF-6028-49CA-8B19-F8467F0FA0C6}" destId="{80A622CA-9844-43D2-B63E-FF4882CE3068}" srcOrd="0" destOrd="0" presId="urn:microsoft.com/office/officeart/2005/8/layout/orgChart1"/>
    <dgm:cxn modelId="{E898B05E-ED3C-4251-A685-48164DB77A37}" type="presOf" srcId="{2477FA71-C336-4264-BC06-87A571ADDAB6}" destId="{543A017F-ECEF-4191-B6DA-47EDFC9EB6B7}" srcOrd="0" destOrd="0" presId="urn:microsoft.com/office/officeart/2005/8/layout/orgChart1"/>
    <dgm:cxn modelId="{062ED55E-8F32-4FB2-8B27-83D1280F5D84}" srcId="{0F1DA1A9-FAB6-439A-B71D-B1B9DE121F56}" destId="{2475CBA1-B947-4550-AD20-05E9119C262F}" srcOrd="0" destOrd="0" parTransId="{637F3011-BF4D-4E32-9BCE-D3D1A0AFF616}" sibTransId="{A5A71CE2-623F-4CFC-AFC9-AFC90D3AC4DC}"/>
    <dgm:cxn modelId="{F9954F60-0C38-4718-BB83-EEDD0223A627}" srcId="{D166F1FE-4EFB-4DFD-A2C0-E18BC5B155A1}" destId="{C82AC31C-84C6-402D-A36C-EF4B5A942863}" srcOrd="0" destOrd="0" parTransId="{837A9993-C3F2-44D0-8C08-3228D0C580FE}" sibTransId="{81F0F1CA-A8C9-41F7-BA17-B51E0F3CE1F0}"/>
    <dgm:cxn modelId="{A7755E41-78BA-495C-B036-9307EB386CC8}" srcId="{F6845145-FAAF-45E6-BAED-BF889AEFDD71}" destId="{B135825C-489E-486F-9D7C-4011312EC998}" srcOrd="0" destOrd="0" parTransId="{EC1CCFFC-C8E6-40A2-9F0E-F3BA8734C841}" sibTransId="{C591F504-95FB-49DC-80FF-F9778693189F}"/>
    <dgm:cxn modelId="{BDDE9C41-ECB6-4C65-9DCA-04898E1DE36A}" srcId="{EEFBC771-759B-4C76-95D6-E21EA7BE43B5}" destId="{82FBB04C-7477-406D-8850-EF542ECB0570}" srcOrd="2" destOrd="0" parTransId="{9F022F5B-247B-4B07-B01B-55953D664C89}" sibTransId="{528CA77B-71DF-40E4-B70C-FCB371060C90}"/>
    <dgm:cxn modelId="{73D7DC61-60B5-405D-97D8-397517DFA3FD}" srcId="{F6092140-51AA-497F-ACD9-193A180E624E}" destId="{686825DC-8575-440B-AED8-DB08A3B6A849}" srcOrd="0" destOrd="0" parTransId="{1EFEE75D-CC9C-4B65-9FC0-280A4E1DF2FF}" sibTransId="{213316D8-60FF-4B57-BE67-29FE8A3943F9}"/>
    <dgm:cxn modelId="{B8859442-21DC-40A0-A716-871687C220E5}" srcId="{0F251705-4AF4-44E7-9EF9-85628F903C21}" destId="{3B39FCBA-90C6-46A2-8CAB-63FA3FEC8D9F}" srcOrd="0" destOrd="0" parTransId="{41FA1F6D-55A5-41AD-B2D4-AC969A499595}" sibTransId="{AEE53607-CF04-4643-98E1-719F607DA004}"/>
    <dgm:cxn modelId="{10289F44-E36E-4BE4-855A-7DCE2544D062}" type="presOf" srcId="{2475CBA1-B947-4550-AD20-05E9119C262F}" destId="{0D5856EE-9489-40AB-8834-D2F646D6A22E}" srcOrd="0" destOrd="0" presId="urn:microsoft.com/office/officeart/2005/8/layout/orgChart1"/>
    <dgm:cxn modelId="{3E468145-612A-41A3-86B1-A8C4D1DE9DD0}" type="presOf" srcId="{D166F1FE-4EFB-4DFD-A2C0-E18BC5B155A1}" destId="{C8FEC391-7708-4B32-8B31-C1B960B6A86F}" srcOrd="0" destOrd="0" presId="urn:microsoft.com/office/officeart/2005/8/layout/orgChart1"/>
    <dgm:cxn modelId="{CEAEDF66-955D-4DE5-8AD0-B281FAC06E86}" type="presOf" srcId="{F6845145-FAAF-45E6-BAED-BF889AEFDD71}" destId="{3EA9DF48-5E63-44C8-8E52-7EFA256748D2}" srcOrd="1" destOrd="0" presId="urn:microsoft.com/office/officeart/2005/8/layout/orgChart1"/>
    <dgm:cxn modelId="{B739ED46-072D-40E9-801A-B0C7DBC732C6}" type="presOf" srcId="{0F1DA1A9-FAB6-439A-B71D-B1B9DE121F56}" destId="{6A83B796-F8AA-4E63-B8FF-9C6D41548733}" srcOrd="1" destOrd="0" presId="urn:microsoft.com/office/officeart/2005/8/layout/orgChart1"/>
    <dgm:cxn modelId="{666DFA46-CFF1-46E2-90E9-BEFDAA2767CD}" type="presOf" srcId="{6B916F1E-845D-4409-A533-4ABEF27FBBE2}" destId="{1D932337-83F9-4064-86EB-66A7117CC7A4}" srcOrd="0" destOrd="0" presId="urn:microsoft.com/office/officeart/2005/8/layout/orgChart1"/>
    <dgm:cxn modelId="{8FD22848-9680-4460-B3C3-8D85F57C8032}" type="presOf" srcId="{F6092140-51AA-497F-ACD9-193A180E624E}" destId="{AC572D3C-08EC-45B7-80FE-28C529A966CE}" srcOrd="1" destOrd="0" presId="urn:microsoft.com/office/officeart/2005/8/layout/orgChart1"/>
    <dgm:cxn modelId="{E02E3B48-5F7F-4E6B-B3C9-C65AC0B6AB72}" type="presOf" srcId="{0F251705-4AF4-44E7-9EF9-85628F903C21}" destId="{C528EC36-94A7-45D1-93B3-704874E9BC63}" srcOrd="0" destOrd="0" presId="urn:microsoft.com/office/officeart/2005/8/layout/orgChart1"/>
    <dgm:cxn modelId="{334EC649-16C9-444B-858C-D5B1840BB04D}" type="presOf" srcId="{0F251705-4AF4-44E7-9EF9-85628F903C21}" destId="{97422EF9-18D8-4668-A08F-B019AAC338B6}" srcOrd="1" destOrd="0" presId="urn:microsoft.com/office/officeart/2005/8/layout/orgChart1"/>
    <dgm:cxn modelId="{ACAF0E4B-18FE-4F71-B1EE-B2464F63B4A3}" type="presOf" srcId="{EEFBC771-759B-4C76-95D6-E21EA7BE43B5}" destId="{C51850C3-4BEC-4DE1-8F24-C265D8242C8E}" srcOrd="1" destOrd="0" presId="urn:microsoft.com/office/officeart/2005/8/layout/orgChart1"/>
    <dgm:cxn modelId="{7A13056D-C5D8-427A-B7B1-182B2029D292}" type="presOf" srcId="{9FA6193C-709B-4287-B952-E744A984D921}" destId="{DDD65260-5020-43D1-AA26-6E3F5F4B5970}" srcOrd="0" destOrd="0" presId="urn:microsoft.com/office/officeart/2005/8/layout/orgChart1"/>
    <dgm:cxn modelId="{913F2170-8DD0-4BE6-8A4B-599CB0888DBD}" type="presOf" srcId="{C23D4D22-08CF-448B-A419-D89270C4184F}" destId="{F5240FCB-F74B-442F-A55A-F5E17F3FF496}" srcOrd="0" destOrd="0" presId="urn:microsoft.com/office/officeart/2005/8/layout/orgChart1"/>
    <dgm:cxn modelId="{5D98A172-6883-4AF7-8C17-84C3AC66EB4D}" srcId="{EEFBC771-759B-4C76-95D6-E21EA7BE43B5}" destId="{F6092140-51AA-497F-ACD9-193A180E624E}" srcOrd="3" destOrd="0" parTransId="{643F971D-F15D-4818-A817-C629515C7704}" sibTransId="{2881AB32-F569-4DE0-B88A-87848C1AD4E9}"/>
    <dgm:cxn modelId="{50897173-9486-4E33-9B81-A91FF545F6FB}" type="presOf" srcId="{B56A7EA0-863E-462D-BF64-EDF3EFFCA79B}" destId="{48EED364-686E-4696-AC3E-FE7B2377FD3B}" srcOrd="0" destOrd="0" presId="urn:microsoft.com/office/officeart/2005/8/layout/orgChart1"/>
    <dgm:cxn modelId="{8867F555-70F4-4607-9FA5-53B6D0FFD00D}" type="presOf" srcId="{EC1CCFFC-C8E6-40A2-9F0E-F3BA8734C841}" destId="{6CA2F565-B903-4A98-9A62-2548FE28F3A0}" srcOrd="0" destOrd="0" presId="urn:microsoft.com/office/officeart/2005/8/layout/orgChart1"/>
    <dgm:cxn modelId="{CFD08276-A965-4176-A53A-DA71CAA53A49}" type="presOf" srcId="{3B39FCBA-90C6-46A2-8CAB-63FA3FEC8D9F}" destId="{E28959B8-4119-47AB-8C5D-328C4CDE681A}" srcOrd="0" destOrd="0" presId="urn:microsoft.com/office/officeart/2005/8/layout/orgChart1"/>
    <dgm:cxn modelId="{90861758-3E69-418E-84A0-EB6215E359B0}" type="presOf" srcId="{643F971D-F15D-4818-A817-C629515C7704}" destId="{9C311C07-0A4E-4F54-8BBC-FD210967F15E}" srcOrd="0" destOrd="0" presId="urn:microsoft.com/office/officeart/2005/8/layout/orgChart1"/>
    <dgm:cxn modelId="{62A7C958-61B3-459E-AA15-82D4D115CAD9}" srcId="{EEFBC771-759B-4C76-95D6-E21EA7BE43B5}" destId="{7CF09BE5-72BF-4B1C-A51E-57278889A1AC}" srcOrd="12" destOrd="0" parTransId="{9FA6193C-709B-4287-B952-E744A984D921}" sibTransId="{AA618593-97F5-4101-B466-A9691657A9AD}"/>
    <dgm:cxn modelId="{013BE278-B4E0-43F6-8462-47CC66220C18}" type="presOf" srcId="{D166F1FE-4EFB-4DFD-A2C0-E18BC5B155A1}" destId="{68FD4406-6018-4AAF-93C2-05A005994379}" srcOrd="1" destOrd="0" presId="urn:microsoft.com/office/officeart/2005/8/layout/orgChart1"/>
    <dgm:cxn modelId="{1C52747D-9FC6-4056-B141-0B7F4F8E45D5}" type="presOf" srcId="{F6092140-51AA-497F-ACD9-193A180E624E}" destId="{92F285B6-0464-4B30-8C5A-D8D32AB77299}" srcOrd="0" destOrd="0" presId="urn:microsoft.com/office/officeart/2005/8/layout/orgChart1"/>
    <dgm:cxn modelId="{B69F447E-1DB1-465C-934C-1F06146D4FA3}" type="presOf" srcId="{C82AC31C-84C6-402D-A36C-EF4B5A942863}" destId="{4C86D82F-F683-4EEF-B66C-0EF923965DED}" srcOrd="1" destOrd="0" presId="urn:microsoft.com/office/officeart/2005/8/layout/orgChart1"/>
    <dgm:cxn modelId="{BF4D0480-C283-4FFE-8873-ED63F768238C}" srcId="{EEFBC771-759B-4C76-95D6-E21EA7BE43B5}" destId="{DCD99E0C-6B75-443D-80C0-9B4AEE049E8B}" srcOrd="9" destOrd="0" parTransId="{56B3A290-AF4C-4504-BF81-14519D3B8B9B}" sibTransId="{5C7B3988-9594-4ECA-AF66-0A106E05C191}"/>
    <dgm:cxn modelId="{AFDF6880-14C6-47EE-8C2E-63A7C4AA051C}" type="presOf" srcId="{41FA1F6D-55A5-41AD-B2D4-AC969A499595}" destId="{F93D382A-819F-4668-AAF0-17F0A3E73CBF}" srcOrd="0" destOrd="0" presId="urn:microsoft.com/office/officeart/2005/8/layout/orgChart1"/>
    <dgm:cxn modelId="{1E7E9481-4985-474B-B443-57B92C6F77C8}" type="presOf" srcId="{51369834-A477-4B15-8A7C-3C1E93C6B01F}" destId="{911BD7C5-76C6-4CD2-815B-824A41377B10}" srcOrd="0" destOrd="0" presId="urn:microsoft.com/office/officeart/2005/8/layout/orgChart1"/>
    <dgm:cxn modelId="{C90A5084-938D-4B6A-8C69-D22BD8D6D223}" type="presOf" srcId="{56B3A290-AF4C-4504-BF81-14519D3B8B9B}" destId="{3E8AEC1F-B4ED-48F0-B248-B74225DBBE42}" srcOrd="0" destOrd="0" presId="urn:microsoft.com/office/officeart/2005/8/layout/orgChart1"/>
    <dgm:cxn modelId="{A05B4185-6CD2-464D-A69C-80B1D8619443}" type="presOf" srcId="{2475CBA1-B947-4550-AD20-05E9119C262F}" destId="{EB6964BB-CD96-4E13-ABBD-7422ADA5735D}" srcOrd="1" destOrd="0" presId="urn:microsoft.com/office/officeart/2005/8/layout/orgChart1"/>
    <dgm:cxn modelId="{A6287987-6BF6-4537-97C6-A8B9AC3AE8CA}" type="presOf" srcId="{6E5860BE-5BBF-4B58-849B-B2B9BF27E9CF}" destId="{03A3C97E-F1DC-449C-95E5-07560585C4B0}" srcOrd="0" destOrd="0" presId="urn:microsoft.com/office/officeart/2005/8/layout/orgChart1"/>
    <dgm:cxn modelId="{AA005591-63D0-409F-A5AB-3A8DA8C7F35A}" type="presOf" srcId="{1D89B4A3-4C55-4341-B55B-D58523118E2E}" destId="{6CA226C3-F503-4BEC-999C-A2EF11C1750C}" srcOrd="0" destOrd="0" presId="urn:microsoft.com/office/officeart/2005/8/layout/orgChart1"/>
    <dgm:cxn modelId="{16905196-BFD5-4C76-8AA1-0486494942DC}" type="presOf" srcId="{B135825C-489E-486F-9D7C-4011312EC998}" destId="{5C2268A5-7841-49E4-A7A2-1B897EAB5180}" srcOrd="0" destOrd="0" presId="urn:microsoft.com/office/officeart/2005/8/layout/orgChart1"/>
    <dgm:cxn modelId="{C5537499-5DE7-49FB-BA9D-C6FD02872B99}" type="presOf" srcId="{16EFCB05-B0A6-424B-80FC-4F05DF9F0A3E}" destId="{25932DE4-F337-473A-ABC5-A38C48DD0B6B}" srcOrd="0" destOrd="0" presId="urn:microsoft.com/office/officeart/2005/8/layout/orgChart1"/>
    <dgm:cxn modelId="{909511A1-39CB-439A-894B-064136EA914A}" type="presOf" srcId="{F70ED62B-13C0-446D-8326-816E4D1A99A1}" destId="{B6C21D26-9939-43A8-B309-3EE9983CF5CA}" srcOrd="0" destOrd="0" presId="urn:microsoft.com/office/officeart/2005/8/layout/orgChart1"/>
    <dgm:cxn modelId="{BC29ABA5-0FE9-4820-B892-187A5590347D}" srcId="{EEFBC771-759B-4C76-95D6-E21EA7BE43B5}" destId="{51369834-A477-4B15-8A7C-3C1E93C6B01F}" srcOrd="11" destOrd="0" parTransId="{638AF8FF-6028-49CA-8B19-F8467F0FA0C6}" sibTransId="{3C8A65C2-A945-49D3-90AA-4CD1103D75D8}"/>
    <dgm:cxn modelId="{FC8380AB-26B9-4517-9EE8-D67F3F28F548}" type="presOf" srcId="{9F022F5B-247B-4B07-B01B-55953D664C89}" destId="{E30A093D-6592-473D-AB43-5B1B745104DA}" srcOrd="0" destOrd="0" presId="urn:microsoft.com/office/officeart/2005/8/layout/orgChart1"/>
    <dgm:cxn modelId="{D987CFAE-B52B-4561-98A8-7739358C2305}" type="presOf" srcId="{F6845145-FAAF-45E6-BAED-BF889AEFDD71}" destId="{5A1F25F4-6772-42C1-B3CE-CCF65E3F84D8}" srcOrd="0" destOrd="0" presId="urn:microsoft.com/office/officeart/2005/8/layout/orgChart1"/>
    <dgm:cxn modelId="{13F931AF-1409-4659-84A3-689FB1E4AE57}" type="presOf" srcId="{82FBB04C-7477-406D-8850-EF542ECB0570}" destId="{2571F0D5-F5C1-43AC-9CAE-CA7D83A43058}" srcOrd="1" destOrd="0" presId="urn:microsoft.com/office/officeart/2005/8/layout/orgChart1"/>
    <dgm:cxn modelId="{CC9298B2-9E32-4D26-931B-95E4B9544E5D}" type="presOf" srcId="{7FBBDFB0-C67C-457F-BE33-600E186601B7}" destId="{8C3F3F66-9493-45F3-8BC3-083E3619E64C}" srcOrd="0" destOrd="0" presId="urn:microsoft.com/office/officeart/2005/8/layout/orgChart1"/>
    <dgm:cxn modelId="{B4BCFFB2-53AA-4164-BFFC-CE0AE7EDB0D9}" srcId="{EEFBC771-759B-4C76-95D6-E21EA7BE43B5}" destId="{1D89B4A3-4C55-4341-B55B-D58523118E2E}" srcOrd="10" destOrd="0" parTransId="{00628489-2B04-4767-9120-5CFCA2DF4CCE}" sibTransId="{925172E2-8DE1-45E3-9DCB-E62675849BA2}"/>
    <dgm:cxn modelId="{9A0613B4-FB47-4007-9F50-A8D3A436A024}" type="presOf" srcId="{1EFEE75D-CC9C-4B65-9FC0-280A4E1DF2FF}" destId="{2A8C9B6A-534D-4EBB-B893-1D3984E4EAC2}" srcOrd="0" destOrd="0" presId="urn:microsoft.com/office/officeart/2005/8/layout/orgChart1"/>
    <dgm:cxn modelId="{700FBCB6-6EF0-4325-BFD7-67F84D393C8B}" type="presOf" srcId="{03C7ED35-EBB8-4F13-884D-6A6AB8489FB1}" destId="{79E4D377-1858-4447-BB90-F7C00E00E23A}" srcOrd="0" destOrd="0" presId="urn:microsoft.com/office/officeart/2005/8/layout/orgChart1"/>
    <dgm:cxn modelId="{FF262DB8-0890-4557-9EC9-D92C2D2FFB24}" type="presOf" srcId="{0F1DA1A9-FAB6-439A-B71D-B1B9DE121F56}" destId="{CA4B88D5-DBE2-40A3-9D6A-093E3D088C63}" srcOrd="0" destOrd="0" presId="urn:microsoft.com/office/officeart/2005/8/layout/orgChart1"/>
    <dgm:cxn modelId="{2B6478B8-A442-4759-A464-5FAB2EB65B18}" type="presOf" srcId="{D0D132FA-3B65-472E-A78D-FCC3C8F0AD56}" destId="{F99D71A9-E40B-479C-9A7E-983F869CFABD}" srcOrd="0" destOrd="0" presId="urn:microsoft.com/office/officeart/2005/8/layout/orgChart1"/>
    <dgm:cxn modelId="{ADE2D0BA-7227-4FC4-9BFF-5BB3D01333A7}" srcId="{EEFBC771-759B-4C76-95D6-E21EA7BE43B5}" destId="{2477FA71-C336-4264-BC06-87A571ADDAB6}" srcOrd="7" destOrd="0" parTransId="{6B916F1E-845D-4409-A533-4ABEF27FBBE2}" sibTransId="{9062A0B1-FD5A-4C6D-A52D-56A5D73C996B}"/>
    <dgm:cxn modelId="{3C0E0FC4-0143-4C99-B98C-185BC04F7912}" type="presOf" srcId="{637F3011-BF4D-4E32-9BCE-D3D1A0AFF616}" destId="{F85DC05A-3D55-44F9-8093-871CE78FBB22}" srcOrd="0" destOrd="0" presId="urn:microsoft.com/office/officeart/2005/8/layout/orgChart1"/>
    <dgm:cxn modelId="{B440D6C4-35FB-441A-80C6-1FD6F2705905}" type="presOf" srcId="{686825DC-8575-440B-AED8-DB08A3B6A849}" destId="{4C582126-C4AB-4302-867C-3101627904E9}" srcOrd="0" destOrd="0" presId="urn:microsoft.com/office/officeart/2005/8/layout/orgChart1"/>
    <dgm:cxn modelId="{78ADAFC5-BAAA-445E-845F-DE3914BEC443}" srcId="{7FBBDFB0-C67C-457F-BE33-600E186601B7}" destId="{EEFBC771-759B-4C76-95D6-E21EA7BE43B5}" srcOrd="0" destOrd="0" parTransId="{F5657210-CB02-4CED-979A-4ECE3313B682}" sibTransId="{3DE21A46-9042-4454-84ED-26BD920B8973}"/>
    <dgm:cxn modelId="{38A517C6-31DE-4429-992A-A06E3695D448}" type="presOf" srcId="{4802B82B-113D-44F9-83EB-D780AE0B1704}" destId="{40C06FCE-5363-4F16-8D1A-15AEA0FA09D7}" srcOrd="0" destOrd="0" presId="urn:microsoft.com/office/officeart/2005/8/layout/orgChart1"/>
    <dgm:cxn modelId="{8A6A68CC-4376-4FB3-890A-8AE6AE9D089D}" type="presOf" srcId="{F35BDD28-4E4A-4301-A721-7809357DE625}" destId="{B81636C5-5B6A-4F57-A447-34D93615D6C6}" srcOrd="1" destOrd="0" presId="urn:microsoft.com/office/officeart/2005/8/layout/orgChart1"/>
    <dgm:cxn modelId="{DD50A4CC-9305-4F3A-A067-0B798175A288}" type="presOf" srcId="{3B39FCBA-90C6-46A2-8CAB-63FA3FEC8D9F}" destId="{C5016BE4-2D34-499C-AD38-95E49D997D4D}" srcOrd="1" destOrd="0" presId="urn:microsoft.com/office/officeart/2005/8/layout/orgChart1"/>
    <dgm:cxn modelId="{5E9585CD-4302-4AA1-8C33-AD9A0C196ACA}" srcId="{EEFBC771-759B-4C76-95D6-E21EA7BE43B5}" destId="{F6845145-FAAF-45E6-BAED-BF889AEFDD71}" srcOrd="4" destOrd="0" parTransId="{16EFCB05-B0A6-424B-80FC-4F05DF9F0A3E}" sibTransId="{EB931726-40B7-4FF1-BA66-E15C6C310607}"/>
    <dgm:cxn modelId="{4C6D5AD3-D565-49E9-A342-3A67F41DEB39}" type="presOf" srcId="{F35BDD28-4E4A-4301-A721-7809357DE625}" destId="{6FE9CD12-2499-487A-8EF2-033829B39F21}" srcOrd="0" destOrd="0" presId="urn:microsoft.com/office/officeart/2005/8/layout/orgChart1"/>
    <dgm:cxn modelId="{5F0DDBD6-35A9-45DF-86AF-64382F90C291}" type="presOf" srcId="{837A9993-C3F2-44D0-8C08-3228D0C580FE}" destId="{4ECD975F-1373-468D-BFCC-220512975B83}" srcOrd="0" destOrd="0" presId="urn:microsoft.com/office/officeart/2005/8/layout/orgChart1"/>
    <dgm:cxn modelId="{44EDF8EA-5DA0-417C-8851-50E89090176B}" type="presOf" srcId="{1D89B4A3-4C55-4341-B55B-D58523118E2E}" destId="{A7B9C3C0-718E-4CBD-A22A-55E608FE86D8}" srcOrd="1" destOrd="0" presId="urn:microsoft.com/office/officeart/2005/8/layout/orgChart1"/>
    <dgm:cxn modelId="{B4D836ED-434A-483D-AEDE-65CEBFF4E1F7}" type="presOf" srcId="{DCD99E0C-6B75-443D-80C0-9B4AEE049E8B}" destId="{E3DB7691-4BE1-4656-A185-1F9BC04B1980}" srcOrd="0" destOrd="0" presId="urn:microsoft.com/office/officeart/2005/8/layout/orgChart1"/>
    <dgm:cxn modelId="{BA221DEE-AB51-4A00-A739-9F1B3231CA37}" srcId="{EEFBC771-759B-4C76-95D6-E21EA7BE43B5}" destId="{F35BDD28-4E4A-4301-A721-7809357DE625}" srcOrd="0" destOrd="0" parTransId="{503B45BD-2402-4658-BA7B-F8AB30469E9E}" sibTransId="{CA35EF9B-3E93-41E5-9F99-375FCADBF277}"/>
    <dgm:cxn modelId="{FD664FF1-21F5-4463-8B70-9587A57BC824}" type="presOf" srcId="{82FBB04C-7477-406D-8850-EF542ECB0570}" destId="{A122EEFF-DC5E-4DDC-A15F-AB81A1AC7788}" srcOrd="0" destOrd="0" presId="urn:microsoft.com/office/officeart/2005/8/layout/orgChart1"/>
    <dgm:cxn modelId="{1F2425F2-142D-43BC-8F46-2CB911CE8614}" type="presOf" srcId="{503B45BD-2402-4658-BA7B-F8AB30469E9E}" destId="{97DA50AA-9C29-4673-B5B1-25430D9BBC22}" srcOrd="0" destOrd="0" presId="urn:microsoft.com/office/officeart/2005/8/layout/orgChart1"/>
    <dgm:cxn modelId="{DB3C58F2-6ADB-4107-BBB7-D33EA2EFF6BF}" type="presOf" srcId="{C82AC31C-84C6-402D-A36C-EF4B5A942863}" destId="{220924A6-C7E5-4598-974A-4FD41BC63605}" srcOrd="0" destOrd="0" presId="urn:microsoft.com/office/officeart/2005/8/layout/orgChart1"/>
    <dgm:cxn modelId="{0673DEF3-B02A-4B9C-9C10-2290970526F8}" srcId="{EEFBC771-759B-4C76-95D6-E21EA7BE43B5}" destId="{0F1DA1A9-FAB6-439A-B71D-B1B9DE121F56}" srcOrd="1" destOrd="0" parTransId="{03C7ED35-EBB8-4F13-884D-6A6AB8489FB1}" sibTransId="{ECCD40E0-41B1-4D15-B39F-D28F38F2BE0E}"/>
    <dgm:cxn modelId="{FEE459FA-26C5-4091-9CD9-E9E83E420E13}" type="presOf" srcId="{B135825C-489E-486F-9D7C-4011312EC998}" destId="{04785433-0A42-41EA-9662-E694A9E2176A}" srcOrd="1" destOrd="0" presId="urn:microsoft.com/office/officeart/2005/8/layout/orgChart1"/>
    <dgm:cxn modelId="{643B172B-06C8-4B1B-BFD7-7468EBE1CE42}" type="presParOf" srcId="{8C3F3F66-9493-45F3-8BC3-083E3619E64C}" destId="{CED1236E-2029-4DE8-A893-04A2723B7716}" srcOrd="0" destOrd="0" presId="urn:microsoft.com/office/officeart/2005/8/layout/orgChart1"/>
    <dgm:cxn modelId="{B2EDDC22-95DB-4384-9C6E-7C4AAB940B0C}" type="presParOf" srcId="{CED1236E-2029-4DE8-A893-04A2723B7716}" destId="{64FAB73D-21DB-4212-9717-5DE5D885632E}" srcOrd="0" destOrd="0" presId="urn:microsoft.com/office/officeart/2005/8/layout/orgChart1"/>
    <dgm:cxn modelId="{47E856B6-37C6-4C9C-A6CA-FF3ECACAA22C}" type="presParOf" srcId="{64FAB73D-21DB-4212-9717-5DE5D885632E}" destId="{23B0629F-0D08-4D51-AB2A-8549E7FCED0A}" srcOrd="0" destOrd="0" presId="urn:microsoft.com/office/officeart/2005/8/layout/orgChart1"/>
    <dgm:cxn modelId="{BE0043D4-E34A-49B2-A57C-47F7C85E6445}" type="presParOf" srcId="{64FAB73D-21DB-4212-9717-5DE5D885632E}" destId="{C51850C3-4BEC-4DE1-8F24-C265D8242C8E}" srcOrd="1" destOrd="0" presId="urn:microsoft.com/office/officeart/2005/8/layout/orgChart1"/>
    <dgm:cxn modelId="{277B5E39-965C-4D7A-8221-A1450CF7A9BA}" type="presParOf" srcId="{CED1236E-2029-4DE8-A893-04A2723B7716}" destId="{2C79EDB7-35C0-4FCE-88EA-4B91F3BBA038}" srcOrd="1" destOrd="0" presId="urn:microsoft.com/office/officeart/2005/8/layout/orgChart1"/>
    <dgm:cxn modelId="{6C40C083-4D53-4483-BF1D-DDE730B1D106}" type="presParOf" srcId="{2C79EDB7-35C0-4FCE-88EA-4B91F3BBA038}" destId="{79E4D377-1858-4447-BB90-F7C00E00E23A}" srcOrd="0" destOrd="0" presId="urn:microsoft.com/office/officeart/2005/8/layout/orgChart1"/>
    <dgm:cxn modelId="{66BFADA6-D6DB-4168-A206-EF791024ADAF}" type="presParOf" srcId="{2C79EDB7-35C0-4FCE-88EA-4B91F3BBA038}" destId="{EA865D34-0497-4CEB-B70B-F6533ECA43E5}" srcOrd="1" destOrd="0" presId="urn:microsoft.com/office/officeart/2005/8/layout/orgChart1"/>
    <dgm:cxn modelId="{59C2C88F-2F49-41D4-A4FD-4F1EB3F4BB5D}" type="presParOf" srcId="{EA865D34-0497-4CEB-B70B-F6533ECA43E5}" destId="{B40A9C3A-0EEB-485C-A2E1-884C7BD5CB12}" srcOrd="0" destOrd="0" presId="urn:microsoft.com/office/officeart/2005/8/layout/orgChart1"/>
    <dgm:cxn modelId="{A75EFB0A-7EE3-4701-9237-55A19209D2AA}" type="presParOf" srcId="{B40A9C3A-0EEB-485C-A2E1-884C7BD5CB12}" destId="{CA4B88D5-DBE2-40A3-9D6A-093E3D088C63}" srcOrd="0" destOrd="0" presId="urn:microsoft.com/office/officeart/2005/8/layout/orgChart1"/>
    <dgm:cxn modelId="{E6A7E7A4-48F3-4944-844D-BB8426396133}" type="presParOf" srcId="{B40A9C3A-0EEB-485C-A2E1-884C7BD5CB12}" destId="{6A83B796-F8AA-4E63-B8FF-9C6D41548733}" srcOrd="1" destOrd="0" presId="urn:microsoft.com/office/officeart/2005/8/layout/orgChart1"/>
    <dgm:cxn modelId="{A5EE09AC-3373-463C-BBF4-5E85ECB9C359}" type="presParOf" srcId="{EA865D34-0497-4CEB-B70B-F6533ECA43E5}" destId="{5A8746E9-BB26-4474-B7EE-DFA388F6B4FB}" srcOrd="1" destOrd="0" presId="urn:microsoft.com/office/officeart/2005/8/layout/orgChart1"/>
    <dgm:cxn modelId="{DEC7E529-B06B-432C-B94A-FD7746E4CEA0}" type="presParOf" srcId="{5A8746E9-BB26-4474-B7EE-DFA388F6B4FB}" destId="{F85DC05A-3D55-44F9-8093-871CE78FBB22}" srcOrd="0" destOrd="0" presId="urn:microsoft.com/office/officeart/2005/8/layout/orgChart1"/>
    <dgm:cxn modelId="{BEF08F5F-1DFF-44F5-8231-6B3EDDD0913E}" type="presParOf" srcId="{5A8746E9-BB26-4474-B7EE-DFA388F6B4FB}" destId="{572B8345-DAD2-44C9-AEFD-CA14CB26EBCD}" srcOrd="1" destOrd="0" presId="urn:microsoft.com/office/officeart/2005/8/layout/orgChart1"/>
    <dgm:cxn modelId="{B8D544AF-D14D-42E4-BB5C-A6AE8D1299D4}" type="presParOf" srcId="{572B8345-DAD2-44C9-AEFD-CA14CB26EBCD}" destId="{0F10D2DD-7D1B-48F6-991B-B2D2362B3F29}" srcOrd="0" destOrd="0" presId="urn:microsoft.com/office/officeart/2005/8/layout/orgChart1"/>
    <dgm:cxn modelId="{2CBF080D-07ED-4C07-9122-C8F185474905}" type="presParOf" srcId="{0F10D2DD-7D1B-48F6-991B-B2D2362B3F29}" destId="{0D5856EE-9489-40AB-8834-D2F646D6A22E}" srcOrd="0" destOrd="0" presId="urn:microsoft.com/office/officeart/2005/8/layout/orgChart1"/>
    <dgm:cxn modelId="{C59F7431-379D-4F0F-9219-9FA1776478D6}" type="presParOf" srcId="{0F10D2DD-7D1B-48F6-991B-B2D2362B3F29}" destId="{EB6964BB-CD96-4E13-ABBD-7422ADA5735D}" srcOrd="1" destOrd="0" presId="urn:microsoft.com/office/officeart/2005/8/layout/orgChart1"/>
    <dgm:cxn modelId="{8C2ED5D1-925E-4EBA-88B5-A2C56D403DF4}" type="presParOf" srcId="{572B8345-DAD2-44C9-AEFD-CA14CB26EBCD}" destId="{4D1C0858-0AC1-485F-B24F-A4B6F85554F9}" srcOrd="1" destOrd="0" presId="urn:microsoft.com/office/officeart/2005/8/layout/orgChart1"/>
    <dgm:cxn modelId="{0E01FA72-EB4C-43EA-820A-E9ADE07FEDA2}" type="presParOf" srcId="{572B8345-DAD2-44C9-AEFD-CA14CB26EBCD}" destId="{27BC986B-164E-4374-AB8E-4E13A479228B}" srcOrd="2" destOrd="0" presId="urn:microsoft.com/office/officeart/2005/8/layout/orgChart1"/>
    <dgm:cxn modelId="{243353B4-2283-400B-8B27-52E406EA0EE1}" type="presParOf" srcId="{EA865D34-0497-4CEB-B70B-F6533ECA43E5}" destId="{08AE64EF-EC44-45EB-AF88-9D322C7ECD16}" srcOrd="2" destOrd="0" presId="urn:microsoft.com/office/officeart/2005/8/layout/orgChart1"/>
    <dgm:cxn modelId="{6B303FA5-97DC-414B-8990-3591B4315C5A}" type="presParOf" srcId="{2C79EDB7-35C0-4FCE-88EA-4B91F3BBA038}" destId="{E30A093D-6592-473D-AB43-5B1B745104DA}" srcOrd="2" destOrd="0" presId="urn:microsoft.com/office/officeart/2005/8/layout/orgChart1"/>
    <dgm:cxn modelId="{36498793-E8D0-413A-A483-8EC9C6E7DD1A}" type="presParOf" srcId="{2C79EDB7-35C0-4FCE-88EA-4B91F3BBA038}" destId="{832D10E4-1058-4F49-9838-71C34E474A2B}" srcOrd="3" destOrd="0" presId="urn:microsoft.com/office/officeart/2005/8/layout/orgChart1"/>
    <dgm:cxn modelId="{A62E40FE-9322-4462-9E78-7779DC7C2DEC}" type="presParOf" srcId="{832D10E4-1058-4F49-9838-71C34E474A2B}" destId="{34E8DFA9-07A6-4343-BA28-4D2826004564}" srcOrd="0" destOrd="0" presId="urn:microsoft.com/office/officeart/2005/8/layout/orgChart1"/>
    <dgm:cxn modelId="{A8776408-4866-487D-A679-004DA1457049}" type="presParOf" srcId="{34E8DFA9-07A6-4343-BA28-4D2826004564}" destId="{A122EEFF-DC5E-4DDC-A15F-AB81A1AC7788}" srcOrd="0" destOrd="0" presId="urn:microsoft.com/office/officeart/2005/8/layout/orgChart1"/>
    <dgm:cxn modelId="{21C67DA0-4AC1-4B84-B9BC-01C026269C9D}" type="presParOf" srcId="{34E8DFA9-07A6-4343-BA28-4D2826004564}" destId="{2571F0D5-F5C1-43AC-9CAE-CA7D83A43058}" srcOrd="1" destOrd="0" presId="urn:microsoft.com/office/officeart/2005/8/layout/orgChart1"/>
    <dgm:cxn modelId="{F2FC750D-F93F-4723-8FC0-26CC0F851D1C}" type="presParOf" srcId="{832D10E4-1058-4F49-9838-71C34E474A2B}" destId="{A83BA00B-4E19-47A3-AB1A-DE819C7927C3}" srcOrd="1" destOrd="0" presId="urn:microsoft.com/office/officeart/2005/8/layout/orgChart1"/>
    <dgm:cxn modelId="{41AE2644-C733-4D77-A705-1E2023693DD7}" type="presParOf" srcId="{A83BA00B-4E19-47A3-AB1A-DE819C7927C3}" destId="{B6C21D26-9939-43A8-B309-3EE9983CF5CA}" srcOrd="0" destOrd="0" presId="urn:microsoft.com/office/officeart/2005/8/layout/orgChart1"/>
    <dgm:cxn modelId="{A49EA033-AD5D-4893-80B9-75F50C72BC92}" type="presParOf" srcId="{A83BA00B-4E19-47A3-AB1A-DE819C7927C3}" destId="{44322B07-EDD0-4CCB-90E0-4CF465085CB3}" srcOrd="1" destOrd="0" presId="urn:microsoft.com/office/officeart/2005/8/layout/orgChart1"/>
    <dgm:cxn modelId="{607278EE-5F92-42CA-832A-F92376C0B5FF}" type="presParOf" srcId="{44322B07-EDD0-4CCB-90E0-4CF465085CB3}" destId="{CEE46BB5-5672-4777-A4FD-BC46A9207E65}" srcOrd="0" destOrd="0" presId="urn:microsoft.com/office/officeart/2005/8/layout/orgChart1"/>
    <dgm:cxn modelId="{5B8DF0D1-A9CD-49D2-A7B9-006C192356F3}" type="presParOf" srcId="{CEE46BB5-5672-4777-A4FD-BC46A9207E65}" destId="{48EED364-686E-4696-AC3E-FE7B2377FD3B}" srcOrd="0" destOrd="0" presId="urn:microsoft.com/office/officeart/2005/8/layout/orgChart1"/>
    <dgm:cxn modelId="{3336998C-38E4-49FB-A7B2-C7696E75B898}" type="presParOf" srcId="{CEE46BB5-5672-4777-A4FD-BC46A9207E65}" destId="{50FFD984-B8A3-46FC-AFD6-6453F8BE239C}" srcOrd="1" destOrd="0" presId="urn:microsoft.com/office/officeart/2005/8/layout/orgChart1"/>
    <dgm:cxn modelId="{C9990C92-6CEC-4D5C-A241-E684058DC185}" type="presParOf" srcId="{44322B07-EDD0-4CCB-90E0-4CF465085CB3}" destId="{C50D77EE-8DEE-42D9-9E17-EE4A30C7C986}" srcOrd="1" destOrd="0" presId="urn:microsoft.com/office/officeart/2005/8/layout/orgChart1"/>
    <dgm:cxn modelId="{762A8640-54A7-4EBC-B5B8-308EDAF3D430}" type="presParOf" srcId="{44322B07-EDD0-4CCB-90E0-4CF465085CB3}" destId="{4827647E-4465-4026-B5C4-F1B88580EAE0}" srcOrd="2" destOrd="0" presId="urn:microsoft.com/office/officeart/2005/8/layout/orgChart1"/>
    <dgm:cxn modelId="{222C6A23-5E61-4FA0-AEA0-BDE63F924F5A}" type="presParOf" srcId="{832D10E4-1058-4F49-9838-71C34E474A2B}" destId="{D6BDAC28-A3EB-40CF-9F4D-A371E09AC857}" srcOrd="2" destOrd="0" presId="urn:microsoft.com/office/officeart/2005/8/layout/orgChart1"/>
    <dgm:cxn modelId="{B4E0876D-8972-4C58-A0E9-6E0D8224EB1A}" type="presParOf" srcId="{2C79EDB7-35C0-4FCE-88EA-4B91F3BBA038}" destId="{9C311C07-0A4E-4F54-8BBC-FD210967F15E}" srcOrd="4" destOrd="0" presId="urn:microsoft.com/office/officeart/2005/8/layout/orgChart1"/>
    <dgm:cxn modelId="{040AD076-7D20-4F09-BCA0-00B7A31B4A2B}" type="presParOf" srcId="{2C79EDB7-35C0-4FCE-88EA-4B91F3BBA038}" destId="{55939E45-96E4-4952-A063-8345E9ADD1BE}" srcOrd="5" destOrd="0" presId="urn:microsoft.com/office/officeart/2005/8/layout/orgChart1"/>
    <dgm:cxn modelId="{BBC2BD55-AF98-45AB-887B-C7E0A8C5E81E}" type="presParOf" srcId="{55939E45-96E4-4952-A063-8345E9ADD1BE}" destId="{228E3E77-EE52-4F01-A143-0E893FC9577B}" srcOrd="0" destOrd="0" presId="urn:microsoft.com/office/officeart/2005/8/layout/orgChart1"/>
    <dgm:cxn modelId="{A5F3D5F8-CA50-436D-A51B-DCBBDB71A42E}" type="presParOf" srcId="{228E3E77-EE52-4F01-A143-0E893FC9577B}" destId="{92F285B6-0464-4B30-8C5A-D8D32AB77299}" srcOrd="0" destOrd="0" presId="urn:microsoft.com/office/officeart/2005/8/layout/orgChart1"/>
    <dgm:cxn modelId="{09E51629-01FF-45EC-A835-A68D126F20BF}" type="presParOf" srcId="{228E3E77-EE52-4F01-A143-0E893FC9577B}" destId="{AC572D3C-08EC-45B7-80FE-28C529A966CE}" srcOrd="1" destOrd="0" presId="urn:microsoft.com/office/officeart/2005/8/layout/orgChart1"/>
    <dgm:cxn modelId="{22697197-6A35-44A5-8F26-C8109EBD2013}" type="presParOf" srcId="{55939E45-96E4-4952-A063-8345E9ADD1BE}" destId="{4AAA1EE3-5B87-49A5-834D-D168559A6C07}" srcOrd="1" destOrd="0" presId="urn:microsoft.com/office/officeart/2005/8/layout/orgChart1"/>
    <dgm:cxn modelId="{06328D2E-5E99-4F89-BAE8-9D176BDED9D9}" type="presParOf" srcId="{4AAA1EE3-5B87-49A5-834D-D168559A6C07}" destId="{2A8C9B6A-534D-4EBB-B893-1D3984E4EAC2}" srcOrd="0" destOrd="0" presId="urn:microsoft.com/office/officeart/2005/8/layout/orgChart1"/>
    <dgm:cxn modelId="{E20A7C0A-2139-477E-8CD8-2E50887CE63B}" type="presParOf" srcId="{4AAA1EE3-5B87-49A5-834D-D168559A6C07}" destId="{B21A9222-7573-4057-AF0D-90F6DA396CA2}" srcOrd="1" destOrd="0" presId="urn:microsoft.com/office/officeart/2005/8/layout/orgChart1"/>
    <dgm:cxn modelId="{9666C949-2C0C-4DEC-A1BD-A86D9420E60B}" type="presParOf" srcId="{B21A9222-7573-4057-AF0D-90F6DA396CA2}" destId="{B0B00ADF-2CC8-4F98-887E-67F912E8A560}" srcOrd="0" destOrd="0" presId="urn:microsoft.com/office/officeart/2005/8/layout/orgChart1"/>
    <dgm:cxn modelId="{6A6AEDAD-507D-4614-8BB0-508531D7CD12}" type="presParOf" srcId="{B0B00ADF-2CC8-4F98-887E-67F912E8A560}" destId="{4C582126-C4AB-4302-867C-3101627904E9}" srcOrd="0" destOrd="0" presId="urn:microsoft.com/office/officeart/2005/8/layout/orgChart1"/>
    <dgm:cxn modelId="{9AC1E2A2-CE00-4BCE-B409-1D629F07D5AA}" type="presParOf" srcId="{B0B00ADF-2CC8-4F98-887E-67F912E8A560}" destId="{1DE43AAF-2486-42D9-A5F9-C642271894BF}" srcOrd="1" destOrd="0" presId="urn:microsoft.com/office/officeart/2005/8/layout/orgChart1"/>
    <dgm:cxn modelId="{FD542743-40E2-4432-BD3B-7287B22DE5A2}" type="presParOf" srcId="{B21A9222-7573-4057-AF0D-90F6DA396CA2}" destId="{5A8604D4-48C9-49E5-B63F-6B799214CBF4}" srcOrd="1" destOrd="0" presId="urn:microsoft.com/office/officeart/2005/8/layout/orgChart1"/>
    <dgm:cxn modelId="{012EBCBE-9B1E-4948-AA9F-688B20F84443}" type="presParOf" srcId="{B21A9222-7573-4057-AF0D-90F6DA396CA2}" destId="{7ACC8104-C8B4-4D3F-9048-E997AB78D2CA}" srcOrd="2" destOrd="0" presId="urn:microsoft.com/office/officeart/2005/8/layout/orgChart1"/>
    <dgm:cxn modelId="{C76BECA7-C5E1-4603-B624-751CA15759DF}" type="presParOf" srcId="{55939E45-96E4-4952-A063-8345E9ADD1BE}" destId="{617070D7-7B3B-4DB9-9564-F4726AA7FB66}" srcOrd="2" destOrd="0" presId="urn:microsoft.com/office/officeart/2005/8/layout/orgChart1"/>
    <dgm:cxn modelId="{EE205D86-98CC-4E19-9021-C5382AA5E8D8}" type="presParOf" srcId="{2C79EDB7-35C0-4FCE-88EA-4B91F3BBA038}" destId="{25932DE4-F337-473A-ABC5-A38C48DD0B6B}" srcOrd="6" destOrd="0" presId="urn:microsoft.com/office/officeart/2005/8/layout/orgChart1"/>
    <dgm:cxn modelId="{3E1B35A7-FC90-4902-828E-95CAA4556FE4}" type="presParOf" srcId="{2C79EDB7-35C0-4FCE-88EA-4B91F3BBA038}" destId="{58B78A66-0F4E-4C0F-B31F-B4EC03D02F31}" srcOrd="7" destOrd="0" presId="urn:microsoft.com/office/officeart/2005/8/layout/orgChart1"/>
    <dgm:cxn modelId="{F3E1D62E-E187-4251-9DEC-DF5615297684}" type="presParOf" srcId="{58B78A66-0F4E-4C0F-B31F-B4EC03D02F31}" destId="{F83C6540-88D4-4BF5-BEBD-90FFB117AD3D}" srcOrd="0" destOrd="0" presId="urn:microsoft.com/office/officeart/2005/8/layout/orgChart1"/>
    <dgm:cxn modelId="{360594BA-1C52-43A6-827F-1AC7943B2B93}" type="presParOf" srcId="{F83C6540-88D4-4BF5-BEBD-90FFB117AD3D}" destId="{5A1F25F4-6772-42C1-B3CE-CCF65E3F84D8}" srcOrd="0" destOrd="0" presId="urn:microsoft.com/office/officeart/2005/8/layout/orgChart1"/>
    <dgm:cxn modelId="{61AB6450-4F15-4E03-A3F4-51BCEDEF76A2}" type="presParOf" srcId="{F83C6540-88D4-4BF5-BEBD-90FFB117AD3D}" destId="{3EA9DF48-5E63-44C8-8E52-7EFA256748D2}" srcOrd="1" destOrd="0" presId="urn:microsoft.com/office/officeart/2005/8/layout/orgChart1"/>
    <dgm:cxn modelId="{3117F697-9984-4778-BB5E-6C66454B8F36}" type="presParOf" srcId="{58B78A66-0F4E-4C0F-B31F-B4EC03D02F31}" destId="{C8FAB3DC-CB23-4692-8CA8-7F2167CEF31E}" srcOrd="1" destOrd="0" presId="urn:microsoft.com/office/officeart/2005/8/layout/orgChart1"/>
    <dgm:cxn modelId="{E3245AD4-F981-4A74-B5D6-4FADB85F28A0}" type="presParOf" srcId="{C8FAB3DC-CB23-4692-8CA8-7F2167CEF31E}" destId="{6CA2F565-B903-4A98-9A62-2548FE28F3A0}" srcOrd="0" destOrd="0" presId="urn:microsoft.com/office/officeart/2005/8/layout/orgChart1"/>
    <dgm:cxn modelId="{C8C88BB7-178B-46BB-92F6-A11F139A6F56}" type="presParOf" srcId="{C8FAB3DC-CB23-4692-8CA8-7F2167CEF31E}" destId="{9CDA23F0-AB8F-41C6-AF2C-4B8BD1FF3A20}" srcOrd="1" destOrd="0" presId="urn:microsoft.com/office/officeart/2005/8/layout/orgChart1"/>
    <dgm:cxn modelId="{BFBF294C-4E3D-494C-95CD-F156BE17C2F3}" type="presParOf" srcId="{9CDA23F0-AB8F-41C6-AF2C-4B8BD1FF3A20}" destId="{3B0F36F4-546F-4411-8E23-4A9E9725831F}" srcOrd="0" destOrd="0" presId="urn:microsoft.com/office/officeart/2005/8/layout/orgChart1"/>
    <dgm:cxn modelId="{AE63191A-D4E3-448B-93F8-FF86F11F10F4}" type="presParOf" srcId="{3B0F36F4-546F-4411-8E23-4A9E9725831F}" destId="{5C2268A5-7841-49E4-A7A2-1B897EAB5180}" srcOrd="0" destOrd="0" presId="urn:microsoft.com/office/officeart/2005/8/layout/orgChart1"/>
    <dgm:cxn modelId="{5FAEF107-474B-4E9A-9B5A-85F1AE5DD506}" type="presParOf" srcId="{3B0F36F4-546F-4411-8E23-4A9E9725831F}" destId="{04785433-0A42-41EA-9662-E694A9E2176A}" srcOrd="1" destOrd="0" presId="urn:microsoft.com/office/officeart/2005/8/layout/orgChart1"/>
    <dgm:cxn modelId="{6D3BC2EC-BF17-41F5-8652-35F0CEE90C57}" type="presParOf" srcId="{9CDA23F0-AB8F-41C6-AF2C-4B8BD1FF3A20}" destId="{F26AE99A-5150-45AA-ACE7-5DFACD109E73}" srcOrd="1" destOrd="0" presId="urn:microsoft.com/office/officeart/2005/8/layout/orgChart1"/>
    <dgm:cxn modelId="{E09B3673-359F-42AD-B4CB-66E3875C92B2}" type="presParOf" srcId="{9CDA23F0-AB8F-41C6-AF2C-4B8BD1FF3A20}" destId="{58EB333D-65BE-4387-8D47-D0CC1062F0DA}" srcOrd="2" destOrd="0" presId="urn:microsoft.com/office/officeart/2005/8/layout/orgChart1"/>
    <dgm:cxn modelId="{08F6B736-5A2A-45D2-ACF8-C2841CD99F13}" type="presParOf" srcId="{58B78A66-0F4E-4C0F-B31F-B4EC03D02F31}" destId="{33BBC5EE-36BB-4402-ADA4-3A4CD0943E32}" srcOrd="2" destOrd="0" presId="urn:microsoft.com/office/officeart/2005/8/layout/orgChart1"/>
    <dgm:cxn modelId="{6502F605-EB78-421E-AE7A-36A637BF4711}" type="presParOf" srcId="{2C79EDB7-35C0-4FCE-88EA-4B91F3BBA038}" destId="{F5240FCB-F74B-442F-A55A-F5E17F3FF496}" srcOrd="8" destOrd="0" presId="urn:microsoft.com/office/officeart/2005/8/layout/orgChart1"/>
    <dgm:cxn modelId="{3B4C4D33-5F9C-436F-9065-E25125B7C99F}" type="presParOf" srcId="{2C79EDB7-35C0-4FCE-88EA-4B91F3BBA038}" destId="{6B91781E-FE1D-4718-B809-8F16EE29E63A}" srcOrd="9" destOrd="0" presId="urn:microsoft.com/office/officeart/2005/8/layout/orgChart1"/>
    <dgm:cxn modelId="{678DD4A2-FF8F-451E-A491-A04B5AFAE893}" type="presParOf" srcId="{6B91781E-FE1D-4718-B809-8F16EE29E63A}" destId="{5ED9D192-2473-48FF-880D-CF3B9A94BDB6}" srcOrd="0" destOrd="0" presId="urn:microsoft.com/office/officeart/2005/8/layout/orgChart1"/>
    <dgm:cxn modelId="{3B37CC67-2A36-496C-886E-D2A834E96E43}" type="presParOf" srcId="{5ED9D192-2473-48FF-880D-CF3B9A94BDB6}" destId="{C528EC36-94A7-45D1-93B3-704874E9BC63}" srcOrd="0" destOrd="0" presId="urn:microsoft.com/office/officeart/2005/8/layout/orgChart1"/>
    <dgm:cxn modelId="{90EBD726-83EC-4183-9FA4-CF0D2FDC5872}" type="presParOf" srcId="{5ED9D192-2473-48FF-880D-CF3B9A94BDB6}" destId="{97422EF9-18D8-4668-A08F-B019AAC338B6}" srcOrd="1" destOrd="0" presId="urn:microsoft.com/office/officeart/2005/8/layout/orgChart1"/>
    <dgm:cxn modelId="{27C8FA8B-1565-47CD-AF1A-D30968A9A6CE}" type="presParOf" srcId="{6B91781E-FE1D-4718-B809-8F16EE29E63A}" destId="{F7FF329D-E4DC-4B11-B25D-A7B433A7E73F}" srcOrd="1" destOrd="0" presId="urn:microsoft.com/office/officeart/2005/8/layout/orgChart1"/>
    <dgm:cxn modelId="{508711A2-3D8F-48D2-B5E3-FBAE8C14133F}" type="presParOf" srcId="{F7FF329D-E4DC-4B11-B25D-A7B433A7E73F}" destId="{F93D382A-819F-4668-AAF0-17F0A3E73CBF}" srcOrd="0" destOrd="0" presId="urn:microsoft.com/office/officeart/2005/8/layout/orgChart1"/>
    <dgm:cxn modelId="{33853F1F-5339-431D-8C6B-5DAE7D57C594}" type="presParOf" srcId="{F7FF329D-E4DC-4B11-B25D-A7B433A7E73F}" destId="{011775F7-C747-4E68-8300-74DC49957A0A}" srcOrd="1" destOrd="0" presId="urn:microsoft.com/office/officeart/2005/8/layout/orgChart1"/>
    <dgm:cxn modelId="{800712F7-86D7-4F1D-84F3-A1B9FA1A683D}" type="presParOf" srcId="{011775F7-C747-4E68-8300-74DC49957A0A}" destId="{C0433285-EFD6-4F96-A37E-2515F6DC2590}" srcOrd="0" destOrd="0" presId="urn:microsoft.com/office/officeart/2005/8/layout/orgChart1"/>
    <dgm:cxn modelId="{CB73FCDA-94EE-4E6A-B5F3-8BB59A498AF8}" type="presParOf" srcId="{C0433285-EFD6-4F96-A37E-2515F6DC2590}" destId="{E28959B8-4119-47AB-8C5D-328C4CDE681A}" srcOrd="0" destOrd="0" presId="urn:microsoft.com/office/officeart/2005/8/layout/orgChart1"/>
    <dgm:cxn modelId="{3B0B4BC3-50EB-4AD4-89B4-AEBCA19F0A23}" type="presParOf" srcId="{C0433285-EFD6-4F96-A37E-2515F6DC2590}" destId="{C5016BE4-2D34-499C-AD38-95E49D997D4D}" srcOrd="1" destOrd="0" presId="urn:microsoft.com/office/officeart/2005/8/layout/orgChart1"/>
    <dgm:cxn modelId="{3AF8E986-34B2-4835-8D39-4EAEF9B32444}" type="presParOf" srcId="{011775F7-C747-4E68-8300-74DC49957A0A}" destId="{FC5856A4-1FC5-4959-8FB4-4C3764FBB561}" srcOrd="1" destOrd="0" presId="urn:microsoft.com/office/officeart/2005/8/layout/orgChart1"/>
    <dgm:cxn modelId="{E6A7E164-2E29-4D17-99DF-B6A14559298B}" type="presParOf" srcId="{011775F7-C747-4E68-8300-74DC49957A0A}" destId="{A275DB14-282F-4268-908F-AB7FEDDFFE0F}" srcOrd="2" destOrd="0" presId="urn:microsoft.com/office/officeart/2005/8/layout/orgChart1"/>
    <dgm:cxn modelId="{3B7E4E31-E0B7-4FAD-8793-5E49829B8DCE}" type="presParOf" srcId="{6B91781E-FE1D-4718-B809-8F16EE29E63A}" destId="{D3274C60-EED3-4CA7-AB8F-B5FDD10F02F4}" srcOrd="2" destOrd="0" presId="urn:microsoft.com/office/officeart/2005/8/layout/orgChart1"/>
    <dgm:cxn modelId="{5F2B694A-BDE0-4EA4-896D-7EC51F32D38D}" type="presParOf" srcId="{2C79EDB7-35C0-4FCE-88EA-4B91F3BBA038}" destId="{03A3C97E-F1DC-449C-95E5-07560585C4B0}" srcOrd="10" destOrd="0" presId="urn:microsoft.com/office/officeart/2005/8/layout/orgChart1"/>
    <dgm:cxn modelId="{04C1C5F7-1F7C-4E74-9FBA-F14AC981FCE8}" type="presParOf" srcId="{2C79EDB7-35C0-4FCE-88EA-4B91F3BBA038}" destId="{FBF142B4-1167-40EE-923F-2ECF368BE490}" srcOrd="11" destOrd="0" presId="urn:microsoft.com/office/officeart/2005/8/layout/orgChart1"/>
    <dgm:cxn modelId="{37D8ADD0-2824-4A4E-8098-37F613B33024}" type="presParOf" srcId="{FBF142B4-1167-40EE-923F-2ECF368BE490}" destId="{9D6EA257-8E91-467B-BF46-D594AF3F5FC5}" srcOrd="0" destOrd="0" presId="urn:microsoft.com/office/officeart/2005/8/layout/orgChart1"/>
    <dgm:cxn modelId="{4541E98A-1EA8-4348-83FC-13970A9F75E0}" type="presParOf" srcId="{9D6EA257-8E91-467B-BF46-D594AF3F5FC5}" destId="{C8FEC391-7708-4B32-8B31-C1B960B6A86F}" srcOrd="0" destOrd="0" presId="urn:microsoft.com/office/officeart/2005/8/layout/orgChart1"/>
    <dgm:cxn modelId="{3FFD71F9-85A7-4562-8061-D228011FBC22}" type="presParOf" srcId="{9D6EA257-8E91-467B-BF46-D594AF3F5FC5}" destId="{68FD4406-6018-4AAF-93C2-05A005994379}" srcOrd="1" destOrd="0" presId="urn:microsoft.com/office/officeart/2005/8/layout/orgChart1"/>
    <dgm:cxn modelId="{5894040C-8D68-4FE3-8F46-0FF19BA6EA0D}" type="presParOf" srcId="{FBF142B4-1167-40EE-923F-2ECF368BE490}" destId="{13F75D50-3C30-454A-B70A-D1F92F18619D}" srcOrd="1" destOrd="0" presId="urn:microsoft.com/office/officeart/2005/8/layout/orgChart1"/>
    <dgm:cxn modelId="{E3119A36-E978-4078-9CE6-D8B87B9A1615}" type="presParOf" srcId="{13F75D50-3C30-454A-B70A-D1F92F18619D}" destId="{4ECD975F-1373-468D-BFCC-220512975B83}" srcOrd="0" destOrd="0" presId="urn:microsoft.com/office/officeart/2005/8/layout/orgChart1"/>
    <dgm:cxn modelId="{C57E5613-6B9F-419D-B788-A24EB26492E0}" type="presParOf" srcId="{13F75D50-3C30-454A-B70A-D1F92F18619D}" destId="{3A189A44-BCF7-4F55-B21D-EF2D50820674}" srcOrd="1" destOrd="0" presId="urn:microsoft.com/office/officeart/2005/8/layout/orgChart1"/>
    <dgm:cxn modelId="{6FFB1F96-D51A-4D58-9812-10C9B76CDA2A}" type="presParOf" srcId="{3A189A44-BCF7-4F55-B21D-EF2D50820674}" destId="{D257A713-83EA-480A-ADD3-4B5F32E6A075}" srcOrd="0" destOrd="0" presId="urn:microsoft.com/office/officeart/2005/8/layout/orgChart1"/>
    <dgm:cxn modelId="{36AB884C-C38D-4FB5-B836-B0A0A9C0D18B}" type="presParOf" srcId="{D257A713-83EA-480A-ADD3-4B5F32E6A075}" destId="{220924A6-C7E5-4598-974A-4FD41BC63605}" srcOrd="0" destOrd="0" presId="urn:microsoft.com/office/officeart/2005/8/layout/orgChart1"/>
    <dgm:cxn modelId="{C898DC93-B2DE-4E56-917F-CA5FBEA1850F}" type="presParOf" srcId="{D257A713-83EA-480A-ADD3-4B5F32E6A075}" destId="{4C86D82F-F683-4EEF-B66C-0EF923965DED}" srcOrd="1" destOrd="0" presId="urn:microsoft.com/office/officeart/2005/8/layout/orgChart1"/>
    <dgm:cxn modelId="{8C0B5959-5BE6-4A12-B1BF-213FC9822E36}" type="presParOf" srcId="{3A189A44-BCF7-4F55-B21D-EF2D50820674}" destId="{F4797E8A-1FAD-441E-83FB-4026B65E5928}" srcOrd="1" destOrd="0" presId="urn:microsoft.com/office/officeart/2005/8/layout/orgChart1"/>
    <dgm:cxn modelId="{CC971207-D871-4F3B-82BD-B67B2A182927}" type="presParOf" srcId="{3A189A44-BCF7-4F55-B21D-EF2D50820674}" destId="{7CD58B68-BF61-49A2-8DA4-D86FF43B20EB}" srcOrd="2" destOrd="0" presId="urn:microsoft.com/office/officeart/2005/8/layout/orgChart1"/>
    <dgm:cxn modelId="{801AC668-0842-450E-BAED-C20F6FD2880D}" type="presParOf" srcId="{FBF142B4-1167-40EE-923F-2ECF368BE490}" destId="{6C64B639-B4CF-4283-8D44-B35AED0311A0}" srcOrd="2" destOrd="0" presId="urn:microsoft.com/office/officeart/2005/8/layout/orgChart1"/>
    <dgm:cxn modelId="{12852042-19AB-4F95-8903-B960A482FE69}" type="presParOf" srcId="{2C79EDB7-35C0-4FCE-88EA-4B91F3BBA038}" destId="{1D932337-83F9-4064-86EB-66A7117CC7A4}" srcOrd="12" destOrd="0" presId="urn:microsoft.com/office/officeart/2005/8/layout/orgChart1"/>
    <dgm:cxn modelId="{4FE537FA-5EDF-46D3-ACEE-0FE62E1E22DF}" type="presParOf" srcId="{2C79EDB7-35C0-4FCE-88EA-4B91F3BBA038}" destId="{754D0469-D410-4271-A8FF-943B4361602B}" srcOrd="13" destOrd="0" presId="urn:microsoft.com/office/officeart/2005/8/layout/orgChart1"/>
    <dgm:cxn modelId="{B4744F95-804A-4BC7-BF09-4D7D2001FEF3}" type="presParOf" srcId="{754D0469-D410-4271-A8FF-943B4361602B}" destId="{045E8213-E4EA-4974-89BA-21363FDCF113}" srcOrd="0" destOrd="0" presId="urn:microsoft.com/office/officeart/2005/8/layout/orgChart1"/>
    <dgm:cxn modelId="{8C46FE43-2485-4519-89E9-610095A2551A}" type="presParOf" srcId="{045E8213-E4EA-4974-89BA-21363FDCF113}" destId="{543A017F-ECEF-4191-B6DA-47EDFC9EB6B7}" srcOrd="0" destOrd="0" presId="urn:microsoft.com/office/officeart/2005/8/layout/orgChart1"/>
    <dgm:cxn modelId="{BC810D80-05C4-4B50-A7F2-0E084A05FACD}" type="presParOf" srcId="{045E8213-E4EA-4974-89BA-21363FDCF113}" destId="{0F6AA6B8-026E-4A08-9396-038356C0EE7F}" srcOrd="1" destOrd="0" presId="urn:microsoft.com/office/officeart/2005/8/layout/orgChart1"/>
    <dgm:cxn modelId="{45A1BEB0-8F5F-499E-A689-B6685EF1A373}" type="presParOf" srcId="{754D0469-D410-4271-A8FF-943B4361602B}" destId="{DD2E815F-C926-4098-9955-6B6EC5A7501D}" srcOrd="1" destOrd="0" presId="urn:microsoft.com/office/officeart/2005/8/layout/orgChart1"/>
    <dgm:cxn modelId="{899172E9-4608-4586-BD82-709AA4EB87D2}" type="presParOf" srcId="{754D0469-D410-4271-A8FF-943B4361602B}" destId="{DC1CA339-94AA-4E17-AD27-35BB8EA6FC0C}" srcOrd="2" destOrd="0" presId="urn:microsoft.com/office/officeart/2005/8/layout/orgChart1"/>
    <dgm:cxn modelId="{CD87E8F1-0195-44C1-BFB2-82F3CEA5B823}" type="presParOf" srcId="{2C79EDB7-35C0-4FCE-88EA-4B91F3BBA038}" destId="{40C06FCE-5363-4F16-8D1A-15AEA0FA09D7}" srcOrd="14" destOrd="0" presId="urn:microsoft.com/office/officeart/2005/8/layout/orgChart1"/>
    <dgm:cxn modelId="{3F231DC8-D86B-41C1-A21B-725673C159D7}" type="presParOf" srcId="{2C79EDB7-35C0-4FCE-88EA-4B91F3BBA038}" destId="{94D41B0C-3A41-498D-B6E4-09CB9D80026B}" srcOrd="15" destOrd="0" presId="urn:microsoft.com/office/officeart/2005/8/layout/orgChart1"/>
    <dgm:cxn modelId="{84356561-CA39-4092-BB55-49B24EBCE21E}" type="presParOf" srcId="{94D41B0C-3A41-498D-B6E4-09CB9D80026B}" destId="{50EC2110-D393-4E43-BABF-424C51138CFE}" srcOrd="0" destOrd="0" presId="urn:microsoft.com/office/officeart/2005/8/layout/orgChart1"/>
    <dgm:cxn modelId="{5D76F668-95FF-48AB-9E86-D30C80D34136}" type="presParOf" srcId="{50EC2110-D393-4E43-BABF-424C51138CFE}" destId="{F99D71A9-E40B-479C-9A7E-983F869CFABD}" srcOrd="0" destOrd="0" presId="urn:microsoft.com/office/officeart/2005/8/layout/orgChart1"/>
    <dgm:cxn modelId="{5AF8C4F6-E453-400A-9080-C76F51107014}" type="presParOf" srcId="{50EC2110-D393-4E43-BABF-424C51138CFE}" destId="{3753EB96-A685-4C07-B0C5-67477CB941BE}" srcOrd="1" destOrd="0" presId="urn:microsoft.com/office/officeart/2005/8/layout/orgChart1"/>
    <dgm:cxn modelId="{82B729B8-1308-4CB2-8E9D-7B4DF17130BA}" type="presParOf" srcId="{94D41B0C-3A41-498D-B6E4-09CB9D80026B}" destId="{4907EC78-3D88-4EB7-806D-E704D02E5A41}" srcOrd="1" destOrd="0" presId="urn:microsoft.com/office/officeart/2005/8/layout/orgChart1"/>
    <dgm:cxn modelId="{0063E846-A1C7-4D4B-BDD9-ADE8E5214E28}" type="presParOf" srcId="{94D41B0C-3A41-498D-B6E4-09CB9D80026B}" destId="{FB6FB4A2-8859-429C-B031-EA14009064B8}" srcOrd="2" destOrd="0" presId="urn:microsoft.com/office/officeart/2005/8/layout/orgChart1"/>
    <dgm:cxn modelId="{5F6E3420-2090-4598-82CB-032A574348AF}" type="presParOf" srcId="{2C79EDB7-35C0-4FCE-88EA-4B91F3BBA038}" destId="{3E8AEC1F-B4ED-48F0-B248-B74225DBBE42}" srcOrd="16" destOrd="0" presId="urn:microsoft.com/office/officeart/2005/8/layout/orgChart1"/>
    <dgm:cxn modelId="{EAC71B97-F2CE-46C1-B7F4-03AE8E74C9F0}" type="presParOf" srcId="{2C79EDB7-35C0-4FCE-88EA-4B91F3BBA038}" destId="{3C6C3D5C-99CD-42BD-9775-7F528405EB40}" srcOrd="17" destOrd="0" presId="urn:microsoft.com/office/officeart/2005/8/layout/orgChart1"/>
    <dgm:cxn modelId="{CFD90053-68CF-4494-B66D-29F19E96EF42}" type="presParOf" srcId="{3C6C3D5C-99CD-42BD-9775-7F528405EB40}" destId="{E520046D-692C-40E2-BE8E-2E77590C30C6}" srcOrd="0" destOrd="0" presId="urn:microsoft.com/office/officeart/2005/8/layout/orgChart1"/>
    <dgm:cxn modelId="{605293EF-6FA4-4930-8272-2218928950EC}" type="presParOf" srcId="{E520046D-692C-40E2-BE8E-2E77590C30C6}" destId="{E3DB7691-4BE1-4656-A185-1F9BC04B1980}" srcOrd="0" destOrd="0" presId="urn:microsoft.com/office/officeart/2005/8/layout/orgChart1"/>
    <dgm:cxn modelId="{B2ABC7AD-DC15-4E27-8126-40F250727F1A}" type="presParOf" srcId="{E520046D-692C-40E2-BE8E-2E77590C30C6}" destId="{66EA7846-1D49-4642-80ED-318F7A52BBB1}" srcOrd="1" destOrd="0" presId="urn:microsoft.com/office/officeart/2005/8/layout/orgChart1"/>
    <dgm:cxn modelId="{459E5B8C-C169-451D-A09E-4B219A98BC9F}" type="presParOf" srcId="{3C6C3D5C-99CD-42BD-9775-7F528405EB40}" destId="{5E7CC1CA-6DBC-4955-9310-24BFB270AEB1}" srcOrd="1" destOrd="0" presId="urn:microsoft.com/office/officeart/2005/8/layout/orgChart1"/>
    <dgm:cxn modelId="{803F9632-6E57-4D7A-96AB-06804AA58B4C}" type="presParOf" srcId="{3C6C3D5C-99CD-42BD-9775-7F528405EB40}" destId="{47964160-08EC-455B-AC57-948117E6ABE2}" srcOrd="2" destOrd="0" presId="urn:microsoft.com/office/officeart/2005/8/layout/orgChart1"/>
    <dgm:cxn modelId="{5BAFC38C-88D5-4C7E-B5B0-B318499248FC}" type="presParOf" srcId="{CED1236E-2029-4DE8-A893-04A2723B7716}" destId="{4C3750FD-1BD8-4B48-82AB-A9129D2AF2F8}" srcOrd="2" destOrd="0" presId="urn:microsoft.com/office/officeart/2005/8/layout/orgChart1"/>
    <dgm:cxn modelId="{EA546F79-A80E-40B0-8561-EAD6724E4D69}" type="presParOf" srcId="{4C3750FD-1BD8-4B48-82AB-A9129D2AF2F8}" destId="{97DA50AA-9C29-4673-B5B1-25430D9BBC22}" srcOrd="0" destOrd="0" presId="urn:microsoft.com/office/officeart/2005/8/layout/orgChart1"/>
    <dgm:cxn modelId="{9CC31E29-A741-41CE-9F0A-EA1D8CD25EFB}" type="presParOf" srcId="{4C3750FD-1BD8-4B48-82AB-A9129D2AF2F8}" destId="{9E51A617-FFF7-4750-BE32-0AB1EECE2A94}" srcOrd="1" destOrd="0" presId="urn:microsoft.com/office/officeart/2005/8/layout/orgChart1"/>
    <dgm:cxn modelId="{78036C0C-E61C-4537-BCEF-CC3C29CEAA21}" type="presParOf" srcId="{9E51A617-FFF7-4750-BE32-0AB1EECE2A94}" destId="{A2EE5339-DE50-431B-959A-F460CE6B4EE7}" srcOrd="0" destOrd="0" presId="urn:microsoft.com/office/officeart/2005/8/layout/orgChart1"/>
    <dgm:cxn modelId="{4F4FAB2D-C348-4D7B-970F-B7CE5B4CA8AA}" type="presParOf" srcId="{A2EE5339-DE50-431B-959A-F460CE6B4EE7}" destId="{6FE9CD12-2499-487A-8EF2-033829B39F21}" srcOrd="0" destOrd="0" presId="urn:microsoft.com/office/officeart/2005/8/layout/orgChart1"/>
    <dgm:cxn modelId="{149A1263-59B5-4259-8DC1-5DDF67B1B8F6}" type="presParOf" srcId="{A2EE5339-DE50-431B-959A-F460CE6B4EE7}" destId="{B81636C5-5B6A-4F57-A447-34D93615D6C6}" srcOrd="1" destOrd="0" presId="urn:microsoft.com/office/officeart/2005/8/layout/orgChart1"/>
    <dgm:cxn modelId="{537809B0-FA00-4E87-B0AA-12C3482F2EE4}" type="presParOf" srcId="{9E51A617-FFF7-4750-BE32-0AB1EECE2A94}" destId="{ACEF0BBB-BEC1-45D1-961B-6B7BFBC7238B}" srcOrd="1" destOrd="0" presId="urn:microsoft.com/office/officeart/2005/8/layout/orgChart1"/>
    <dgm:cxn modelId="{D556315A-64FE-4A45-BAE1-0F2369ADFDE5}" type="presParOf" srcId="{9E51A617-FFF7-4750-BE32-0AB1EECE2A94}" destId="{66EAA92F-7412-4CD3-978E-570794297A1B}" srcOrd="2" destOrd="0" presId="urn:microsoft.com/office/officeart/2005/8/layout/orgChart1"/>
    <dgm:cxn modelId="{004D5A49-2B5B-4D00-823D-905ECE5422F7}" type="presParOf" srcId="{4C3750FD-1BD8-4B48-82AB-A9129D2AF2F8}" destId="{77D9AA8E-1B39-4B7D-8B5B-ABA3A3F9C8F0}" srcOrd="2" destOrd="0" presId="urn:microsoft.com/office/officeart/2005/8/layout/orgChart1"/>
    <dgm:cxn modelId="{BF22B1A3-6E9C-4E82-B44E-01C52C71DCA9}" type="presParOf" srcId="{4C3750FD-1BD8-4B48-82AB-A9129D2AF2F8}" destId="{D10A393F-287A-47E5-A55C-ADA56D63329C}" srcOrd="3" destOrd="0" presId="urn:microsoft.com/office/officeart/2005/8/layout/orgChart1"/>
    <dgm:cxn modelId="{0D6E0B62-BADE-439F-AF39-8345EE3636FB}" type="presParOf" srcId="{D10A393F-287A-47E5-A55C-ADA56D63329C}" destId="{5D300816-8DBA-43F2-9B71-5611DA5778DB}" srcOrd="0" destOrd="0" presId="urn:microsoft.com/office/officeart/2005/8/layout/orgChart1"/>
    <dgm:cxn modelId="{2A303C55-B2C3-46AF-9661-ACB1DBEAEC54}" type="presParOf" srcId="{5D300816-8DBA-43F2-9B71-5611DA5778DB}" destId="{6CA226C3-F503-4BEC-999C-A2EF11C1750C}" srcOrd="0" destOrd="0" presId="urn:microsoft.com/office/officeart/2005/8/layout/orgChart1"/>
    <dgm:cxn modelId="{59268CD5-C9E6-4090-AAC0-0158192752AA}" type="presParOf" srcId="{5D300816-8DBA-43F2-9B71-5611DA5778DB}" destId="{A7B9C3C0-718E-4CBD-A22A-55E608FE86D8}" srcOrd="1" destOrd="0" presId="urn:microsoft.com/office/officeart/2005/8/layout/orgChart1"/>
    <dgm:cxn modelId="{D17825A6-A374-4F10-B63B-B43AFEF3EC69}" type="presParOf" srcId="{D10A393F-287A-47E5-A55C-ADA56D63329C}" destId="{D0502B3F-B901-41AF-BAC5-70390067FA95}" srcOrd="1" destOrd="0" presId="urn:microsoft.com/office/officeart/2005/8/layout/orgChart1"/>
    <dgm:cxn modelId="{19ABDA3E-7C5A-4390-952B-BFCCA244D625}" type="presParOf" srcId="{D10A393F-287A-47E5-A55C-ADA56D63329C}" destId="{0512EBFB-D544-4602-A44E-46FB36699AE2}" srcOrd="2" destOrd="0" presId="urn:microsoft.com/office/officeart/2005/8/layout/orgChart1"/>
    <dgm:cxn modelId="{0E9E73A1-9218-47B2-AC73-EF6BD0F67F28}" type="presParOf" srcId="{4C3750FD-1BD8-4B48-82AB-A9129D2AF2F8}" destId="{80A622CA-9844-43D2-B63E-FF4882CE3068}" srcOrd="4" destOrd="0" presId="urn:microsoft.com/office/officeart/2005/8/layout/orgChart1"/>
    <dgm:cxn modelId="{85488281-257D-49EC-8CEA-0373D18B8758}" type="presParOf" srcId="{4C3750FD-1BD8-4B48-82AB-A9129D2AF2F8}" destId="{18686114-E2CC-4D18-AF46-2FAE48B732BA}" srcOrd="5" destOrd="0" presId="urn:microsoft.com/office/officeart/2005/8/layout/orgChart1"/>
    <dgm:cxn modelId="{C0DFBE71-C65F-4B4B-8882-0F1574F58C51}" type="presParOf" srcId="{18686114-E2CC-4D18-AF46-2FAE48B732BA}" destId="{E63EBD80-60DF-4428-820F-2EA106BEA236}" srcOrd="0" destOrd="0" presId="urn:microsoft.com/office/officeart/2005/8/layout/orgChart1"/>
    <dgm:cxn modelId="{8502B54C-C436-421F-B403-7FADCABCBE4F}" type="presParOf" srcId="{E63EBD80-60DF-4428-820F-2EA106BEA236}" destId="{911BD7C5-76C6-4CD2-815B-824A41377B10}" srcOrd="0" destOrd="0" presId="urn:microsoft.com/office/officeart/2005/8/layout/orgChart1"/>
    <dgm:cxn modelId="{0BF9F352-4B25-4D7F-9A6F-58A8884B81D3}" type="presParOf" srcId="{E63EBD80-60DF-4428-820F-2EA106BEA236}" destId="{6182E439-138F-491C-892F-6E9BB1B41A3A}" srcOrd="1" destOrd="0" presId="urn:microsoft.com/office/officeart/2005/8/layout/orgChart1"/>
    <dgm:cxn modelId="{C4AC7854-FB39-4897-B00F-C8738FE46485}" type="presParOf" srcId="{18686114-E2CC-4D18-AF46-2FAE48B732BA}" destId="{850366AC-2345-4223-AAAD-3AC4AA3769C8}" srcOrd="1" destOrd="0" presId="urn:microsoft.com/office/officeart/2005/8/layout/orgChart1"/>
    <dgm:cxn modelId="{E5B5E8DD-CD7C-4E4A-B47B-6AF06B94660E}" type="presParOf" srcId="{18686114-E2CC-4D18-AF46-2FAE48B732BA}" destId="{27B449DC-9600-45DB-9E3C-2C9217205644}" srcOrd="2" destOrd="0" presId="urn:microsoft.com/office/officeart/2005/8/layout/orgChart1"/>
    <dgm:cxn modelId="{9DA26C1B-E9E1-467B-B594-7ADFB03BC7B1}" type="presParOf" srcId="{4C3750FD-1BD8-4B48-82AB-A9129D2AF2F8}" destId="{DDD65260-5020-43D1-AA26-6E3F5F4B5970}" srcOrd="6" destOrd="0" presId="urn:microsoft.com/office/officeart/2005/8/layout/orgChart1"/>
    <dgm:cxn modelId="{9F1EEC49-2B54-48A5-9F24-325DEBBD2CF8}" type="presParOf" srcId="{4C3750FD-1BD8-4B48-82AB-A9129D2AF2F8}" destId="{0FB90118-24C9-487F-9679-213801775B6B}" srcOrd="7" destOrd="0" presId="urn:microsoft.com/office/officeart/2005/8/layout/orgChart1"/>
    <dgm:cxn modelId="{9EF37E9D-C696-4DC5-8733-C5DB2E134089}" type="presParOf" srcId="{0FB90118-24C9-487F-9679-213801775B6B}" destId="{3A7EB7F4-3237-4FCD-AC06-093A097F80E1}" srcOrd="0" destOrd="0" presId="urn:microsoft.com/office/officeart/2005/8/layout/orgChart1"/>
    <dgm:cxn modelId="{8F425050-0DCD-43DE-AF01-EE638C5AEDD6}" type="presParOf" srcId="{3A7EB7F4-3237-4FCD-AC06-093A097F80E1}" destId="{56D6F626-577E-45AE-A407-B34434A4928A}" srcOrd="0" destOrd="0" presId="urn:microsoft.com/office/officeart/2005/8/layout/orgChart1"/>
    <dgm:cxn modelId="{36321A43-6EAC-4510-A9D6-0B1B4FB1F2F1}" type="presParOf" srcId="{3A7EB7F4-3237-4FCD-AC06-093A097F80E1}" destId="{57DB360E-52B5-4A07-8F17-27AD4B571F18}" srcOrd="1" destOrd="0" presId="urn:microsoft.com/office/officeart/2005/8/layout/orgChart1"/>
    <dgm:cxn modelId="{32F23286-AB32-4877-BFCE-751DE23524F9}" type="presParOf" srcId="{0FB90118-24C9-487F-9679-213801775B6B}" destId="{8705003B-68D4-47A0-83EB-2B8D97353195}" srcOrd="1" destOrd="0" presId="urn:microsoft.com/office/officeart/2005/8/layout/orgChart1"/>
    <dgm:cxn modelId="{C4B171C1-C969-4B35-AEE6-BB4460B3A106}" type="presParOf" srcId="{0FB90118-24C9-487F-9679-213801775B6B}" destId="{4EF1D837-3EC0-4F29-80D2-3E98AD14FCA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74C807-78BD-4AF0-B76B-7E608E6596D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sv-SE"/>
        </a:p>
      </dgm:t>
    </dgm:pt>
    <dgm:pt modelId="{11463E59-17ED-4C7B-A567-2C0AD2D2FA62}">
      <dgm:prSet phldrT="[Text]"/>
      <dgm:spPr/>
      <dgm:t>
        <a:bodyPr/>
        <a:lstStyle/>
        <a:p>
          <a:r>
            <a:rPr lang="sv-SE" dirty="0"/>
            <a:t>Henrik Löfsäter</a:t>
          </a:r>
        </a:p>
        <a:p>
          <a:r>
            <a:rPr lang="sv-SE" dirty="0"/>
            <a:t>Regionchef</a:t>
          </a:r>
        </a:p>
      </dgm:t>
    </dgm:pt>
    <dgm:pt modelId="{8FC03C06-0272-40A0-BF19-C5D151C8EFFE}" type="parTrans" cxnId="{4DC9C84A-8845-4559-9628-3F0E46F25FB3}">
      <dgm:prSet/>
      <dgm:spPr/>
      <dgm:t>
        <a:bodyPr/>
        <a:lstStyle/>
        <a:p>
          <a:endParaRPr lang="sv-SE"/>
        </a:p>
      </dgm:t>
    </dgm:pt>
    <dgm:pt modelId="{31C0C6C6-6587-4F4E-8855-81D41B45BCD4}" type="sibTrans" cxnId="{4DC9C84A-8845-4559-9628-3F0E46F25FB3}">
      <dgm:prSet/>
      <dgm:spPr/>
      <dgm:t>
        <a:bodyPr/>
        <a:lstStyle/>
        <a:p>
          <a:endParaRPr lang="sv-SE"/>
        </a:p>
      </dgm:t>
    </dgm:pt>
    <dgm:pt modelId="{F80D8AB1-F5B5-492A-9238-B7A28AAF21B3}">
      <dgm:prSet phldrT="[Text]" custT="1"/>
      <dgm:spPr/>
      <dgm:t>
        <a:bodyPr/>
        <a:lstStyle/>
        <a:p>
          <a:r>
            <a:rPr lang="sv-SE" sz="1600" dirty="0"/>
            <a:t>Lisa Ahlström</a:t>
          </a:r>
        </a:p>
        <a:p>
          <a:r>
            <a:rPr lang="sv-SE" sz="1600" dirty="0"/>
            <a:t>Föreningsutvecklare</a:t>
          </a:r>
        </a:p>
      </dgm:t>
    </dgm:pt>
    <dgm:pt modelId="{1AC661F8-C7B1-4E9C-928F-CCD5B03242B8}" type="parTrans" cxnId="{DE1E9726-11CA-4E7F-8E0F-BC73DC7AADE8}">
      <dgm:prSet/>
      <dgm:spPr/>
      <dgm:t>
        <a:bodyPr/>
        <a:lstStyle/>
        <a:p>
          <a:endParaRPr lang="sv-SE"/>
        </a:p>
      </dgm:t>
    </dgm:pt>
    <dgm:pt modelId="{D43B46ED-8A12-450B-9E49-01EC72B3B792}" type="sibTrans" cxnId="{DE1E9726-11CA-4E7F-8E0F-BC73DC7AADE8}">
      <dgm:prSet/>
      <dgm:spPr/>
      <dgm:t>
        <a:bodyPr/>
        <a:lstStyle/>
        <a:p>
          <a:endParaRPr lang="sv-SE"/>
        </a:p>
      </dgm:t>
    </dgm:pt>
    <dgm:pt modelId="{D71F29E3-195B-46A3-98DC-FC092DF55100}">
      <dgm:prSet/>
      <dgm:spPr/>
      <dgm:t>
        <a:bodyPr/>
        <a:lstStyle/>
        <a:p>
          <a:r>
            <a:rPr lang="sv-SE" dirty="0"/>
            <a:t>Per Ängvald,</a:t>
          </a:r>
        </a:p>
        <a:p>
          <a:r>
            <a:rPr lang="sv-SE" dirty="0"/>
            <a:t>Föreningsutvecklare</a:t>
          </a:r>
        </a:p>
      </dgm:t>
    </dgm:pt>
    <dgm:pt modelId="{8C232708-4E31-4CBF-927E-E50A77FC202A}" type="parTrans" cxnId="{68FA69D2-EE31-4C42-A229-F241FC0F90C0}">
      <dgm:prSet/>
      <dgm:spPr/>
      <dgm:t>
        <a:bodyPr/>
        <a:lstStyle/>
        <a:p>
          <a:endParaRPr lang="sv-SE"/>
        </a:p>
      </dgm:t>
    </dgm:pt>
    <dgm:pt modelId="{C29DA621-59C4-4BD7-BADE-3D7F785BB4A4}" type="sibTrans" cxnId="{68FA69D2-EE31-4C42-A229-F241FC0F90C0}">
      <dgm:prSet/>
      <dgm:spPr/>
      <dgm:t>
        <a:bodyPr/>
        <a:lstStyle/>
        <a:p>
          <a:endParaRPr lang="sv-SE"/>
        </a:p>
      </dgm:t>
    </dgm:pt>
    <dgm:pt modelId="{29215C5F-F067-4C0E-A413-3CDB90671CD9}">
      <dgm:prSet phldrT="[Text]"/>
      <dgm:spPr/>
      <dgm:t>
        <a:bodyPr/>
        <a:lstStyle/>
        <a:p>
          <a:r>
            <a:rPr lang="sv-SE"/>
            <a:t>P-A Johansson</a:t>
          </a:r>
        </a:p>
        <a:p>
          <a:r>
            <a:rPr lang="sv-SE"/>
            <a:t>Tävlingsansvarig</a:t>
          </a:r>
        </a:p>
      </dgm:t>
    </dgm:pt>
    <dgm:pt modelId="{58561288-5AAC-49BB-969F-9F7516388C47}" type="parTrans" cxnId="{D468237B-8524-4DEE-A8BE-96F55106E7C1}">
      <dgm:prSet/>
      <dgm:spPr/>
      <dgm:t>
        <a:bodyPr/>
        <a:lstStyle/>
        <a:p>
          <a:endParaRPr lang="sv-SE"/>
        </a:p>
      </dgm:t>
    </dgm:pt>
    <dgm:pt modelId="{F973C453-0858-4191-BE7C-85BE67D38ABD}" type="sibTrans" cxnId="{D468237B-8524-4DEE-A8BE-96F55106E7C1}">
      <dgm:prSet/>
      <dgm:spPr/>
      <dgm:t>
        <a:bodyPr/>
        <a:lstStyle/>
        <a:p>
          <a:endParaRPr lang="sv-SE"/>
        </a:p>
      </dgm:t>
    </dgm:pt>
    <dgm:pt modelId="{2B35F683-8226-4325-8C1F-13E788961CF0}">
      <dgm:prSet/>
      <dgm:spPr/>
      <dgm:t>
        <a:bodyPr/>
        <a:lstStyle/>
        <a:p>
          <a:r>
            <a:rPr lang="sv-SE"/>
            <a:t>Jan Ingman</a:t>
          </a:r>
        </a:p>
        <a:p>
          <a:r>
            <a:rPr lang="sv-SE"/>
            <a:t>Hockeyutvecklare</a:t>
          </a:r>
        </a:p>
        <a:p>
          <a:endParaRPr lang="sv-SE"/>
        </a:p>
      </dgm:t>
    </dgm:pt>
    <dgm:pt modelId="{94C116CD-A3A0-4C58-9DF7-4F851CEC8818}" type="parTrans" cxnId="{8E77137B-DFBF-41C6-8884-F3D4EB4D1CCB}">
      <dgm:prSet/>
      <dgm:spPr/>
      <dgm:t>
        <a:bodyPr/>
        <a:lstStyle/>
        <a:p>
          <a:endParaRPr lang="sv-SE"/>
        </a:p>
      </dgm:t>
    </dgm:pt>
    <dgm:pt modelId="{07D42A34-C4D7-4AF7-95D2-69ABEC61C7D5}" type="sibTrans" cxnId="{8E77137B-DFBF-41C6-8884-F3D4EB4D1CCB}">
      <dgm:prSet/>
      <dgm:spPr/>
      <dgm:t>
        <a:bodyPr/>
        <a:lstStyle/>
        <a:p>
          <a:endParaRPr lang="sv-SE"/>
        </a:p>
      </dgm:t>
    </dgm:pt>
    <dgm:pt modelId="{4F4299C7-6BAA-4B8A-A7D8-71B76E394345}">
      <dgm:prSet/>
      <dgm:spPr/>
      <dgm:t>
        <a:bodyPr/>
        <a:lstStyle/>
        <a:p>
          <a:r>
            <a:rPr lang="sv-SE"/>
            <a:t>Maria </a:t>
          </a:r>
          <a:r>
            <a:rPr lang="sv-SE" err="1"/>
            <a:t>Folmerz</a:t>
          </a:r>
          <a:r>
            <a:rPr lang="sv-SE"/>
            <a:t> Andersson</a:t>
          </a:r>
        </a:p>
        <a:p>
          <a:r>
            <a:rPr lang="sv-SE"/>
            <a:t>Tävlingsutvecklare</a:t>
          </a:r>
        </a:p>
      </dgm:t>
    </dgm:pt>
    <dgm:pt modelId="{14218D15-23AC-4BEB-A557-5B5F6A4E4FC5}" type="parTrans" cxnId="{184CD374-F413-49A4-A042-63ED87E01B0D}">
      <dgm:prSet/>
      <dgm:spPr/>
      <dgm:t>
        <a:bodyPr/>
        <a:lstStyle/>
        <a:p>
          <a:endParaRPr lang="sv-SE"/>
        </a:p>
      </dgm:t>
    </dgm:pt>
    <dgm:pt modelId="{73C81710-3CEB-474F-8B85-573BAEE8BA35}" type="sibTrans" cxnId="{184CD374-F413-49A4-A042-63ED87E01B0D}">
      <dgm:prSet/>
      <dgm:spPr/>
      <dgm:t>
        <a:bodyPr/>
        <a:lstStyle/>
        <a:p>
          <a:endParaRPr lang="sv-SE"/>
        </a:p>
      </dgm:t>
    </dgm:pt>
    <dgm:pt modelId="{34006EB9-A071-4530-93F8-685A7EF92416}" type="pres">
      <dgm:prSet presAssocID="{9274C807-78BD-4AF0-B76B-7E608E6596D1}" presName="hierChild1" presStyleCnt="0">
        <dgm:presLayoutVars>
          <dgm:orgChart val="1"/>
          <dgm:chPref val="1"/>
          <dgm:dir/>
          <dgm:animOne val="branch"/>
          <dgm:animLvl val="lvl"/>
          <dgm:resizeHandles/>
        </dgm:presLayoutVars>
      </dgm:prSet>
      <dgm:spPr/>
    </dgm:pt>
    <dgm:pt modelId="{3D668C97-411F-407A-93D2-F4E32A2BC34B}" type="pres">
      <dgm:prSet presAssocID="{11463E59-17ED-4C7B-A567-2C0AD2D2FA62}" presName="hierRoot1" presStyleCnt="0">
        <dgm:presLayoutVars>
          <dgm:hierBranch val="init"/>
        </dgm:presLayoutVars>
      </dgm:prSet>
      <dgm:spPr/>
    </dgm:pt>
    <dgm:pt modelId="{CEEF1962-32B6-4F39-8E17-305105FE57F6}" type="pres">
      <dgm:prSet presAssocID="{11463E59-17ED-4C7B-A567-2C0AD2D2FA62}" presName="rootComposite1" presStyleCnt="0"/>
      <dgm:spPr/>
    </dgm:pt>
    <dgm:pt modelId="{FEA6C030-3345-47D3-9BA8-4CB42513F4C6}" type="pres">
      <dgm:prSet presAssocID="{11463E59-17ED-4C7B-A567-2C0AD2D2FA62}" presName="rootText1" presStyleLbl="node0" presStyleIdx="0" presStyleCnt="1" custScaleX="128186" custScaleY="186126" custLinFactNeighborX="0" custLinFactNeighborY="-59501">
        <dgm:presLayoutVars>
          <dgm:chPref val="3"/>
        </dgm:presLayoutVars>
      </dgm:prSet>
      <dgm:spPr/>
    </dgm:pt>
    <dgm:pt modelId="{0683C5F8-6CF3-413B-8136-ABE6280B3F2C}" type="pres">
      <dgm:prSet presAssocID="{11463E59-17ED-4C7B-A567-2C0AD2D2FA62}" presName="rootConnector1" presStyleLbl="node1" presStyleIdx="0" presStyleCnt="0"/>
      <dgm:spPr/>
    </dgm:pt>
    <dgm:pt modelId="{8CDE886A-865D-4DCA-9D89-05E3D67A4C91}" type="pres">
      <dgm:prSet presAssocID="{11463E59-17ED-4C7B-A567-2C0AD2D2FA62}" presName="hierChild2" presStyleCnt="0"/>
      <dgm:spPr/>
    </dgm:pt>
    <dgm:pt modelId="{0869028F-F5B1-4B57-985F-E24910A29DAC}" type="pres">
      <dgm:prSet presAssocID="{1AC661F8-C7B1-4E9C-928F-CCD5B03242B8}" presName="Name37" presStyleLbl="parChTrans1D2" presStyleIdx="0" presStyleCnt="5"/>
      <dgm:spPr/>
    </dgm:pt>
    <dgm:pt modelId="{798191F2-049F-4923-BE80-F38D7ABC0A54}" type="pres">
      <dgm:prSet presAssocID="{F80D8AB1-F5B5-492A-9238-B7A28AAF21B3}" presName="hierRoot2" presStyleCnt="0">
        <dgm:presLayoutVars>
          <dgm:hierBranch val="init"/>
        </dgm:presLayoutVars>
      </dgm:prSet>
      <dgm:spPr/>
    </dgm:pt>
    <dgm:pt modelId="{EB00FD52-1F7E-4450-9D07-DC1CC10D12C7}" type="pres">
      <dgm:prSet presAssocID="{F80D8AB1-F5B5-492A-9238-B7A28AAF21B3}" presName="rootComposite" presStyleCnt="0"/>
      <dgm:spPr/>
    </dgm:pt>
    <dgm:pt modelId="{AA0D4FD4-F379-47E9-B31F-6A2C89BE4585}" type="pres">
      <dgm:prSet presAssocID="{F80D8AB1-F5B5-492A-9238-B7A28AAF21B3}" presName="rootText" presStyleLbl="node2" presStyleIdx="0" presStyleCnt="5" custScaleY="186126">
        <dgm:presLayoutVars>
          <dgm:chPref val="3"/>
        </dgm:presLayoutVars>
      </dgm:prSet>
      <dgm:spPr/>
    </dgm:pt>
    <dgm:pt modelId="{DA9CBFFC-92D2-46FD-9ED6-8308FBD0EED6}" type="pres">
      <dgm:prSet presAssocID="{F80D8AB1-F5B5-492A-9238-B7A28AAF21B3}" presName="rootConnector" presStyleLbl="node2" presStyleIdx="0" presStyleCnt="5"/>
      <dgm:spPr/>
    </dgm:pt>
    <dgm:pt modelId="{1859B397-D642-4BCF-9E4E-7B7D5EC4EC18}" type="pres">
      <dgm:prSet presAssocID="{F80D8AB1-F5B5-492A-9238-B7A28AAF21B3}" presName="hierChild4" presStyleCnt="0"/>
      <dgm:spPr/>
    </dgm:pt>
    <dgm:pt modelId="{96EE64A2-3317-4976-97DC-8A4071A3BB4F}" type="pres">
      <dgm:prSet presAssocID="{F80D8AB1-F5B5-492A-9238-B7A28AAF21B3}" presName="hierChild5" presStyleCnt="0"/>
      <dgm:spPr/>
    </dgm:pt>
    <dgm:pt modelId="{174BF44D-AAEA-4488-828E-44EAE06C512C}" type="pres">
      <dgm:prSet presAssocID="{8C232708-4E31-4CBF-927E-E50A77FC202A}" presName="Name37" presStyleLbl="parChTrans1D2" presStyleIdx="1" presStyleCnt="5"/>
      <dgm:spPr/>
    </dgm:pt>
    <dgm:pt modelId="{1E8F1688-8242-470A-9176-38BD0D552196}" type="pres">
      <dgm:prSet presAssocID="{D71F29E3-195B-46A3-98DC-FC092DF55100}" presName="hierRoot2" presStyleCnt="0">
        <dgm:presLayoutVars>
          <dgm:hierBranch val="init"/>
        </dgm:presLayoutVars>
      </dgm:prSet>
      <dgm:spPr/>
    </dgm:pt>
    <dgm:pt modelId="{ADBE28AF-009B-487B-9C18-7A9078BA485C}" type="pres">
      <dgm:prSet presAssocID="{D71F29E3-195B-46A3-98DC-FC092DF55100}" presName="rootComposite" presStyleCnt="0"/>
      <dgm:spPr/>
    </dgm:pt>
    <dgm:pt modelId="{CA54E0C7-EAFD-4E11-A208-67409C1D4ECF}" type="pres">
      <dgm:prSet presAssocID="{D71F29E3-195B-46A3-98DC-FC092DF55100}" presName="rootText" presStyleLbl="node2" presStyleIdx="1" presStyleCnt="5" custScaleX="110501" custScaleY="186126">
        <dgm:presLayoutVars>
          <dgm:chPref val="3"/>
        </dgm:presLayoutVars>
      </dgm:prSet>
      <dgm:spPr/>
    </dgm:pt>
    <dgm:pt modelId="{FBF3B47E-6A26-47DC-B35C-C8705A03B755}" type="pres">
      <dgm:prSet presAssocID="{D71F29E3-195B-46A3-98DC-FC092DF55100}" presName="rootConnector" presStyleLbl="node2" presStyleIdx="1" presStyleCnt="5"/>
      <dgm:spPr/>
    </dgm:pt>
    <dgm:pt modelId="{61463B76-A518-41EC-B992-73CAEAF4EC69}" type="pres">
      <dgm:prSet presAssocID="{D71F29E3-195B-46A3-98DC-FC092DF55100}" presName="hierChild4" presStyleCnt="0"/>
      <dgm:spPr/>
    </dgm:pt>
    <dgm:pt modelId="{5EA8D8AC-2916-462B-86D8-1DBF4F2F165A}" type="pres">
      <dgm:prSet presAssocID="{D71F29E3-195B-46A3-98DC-FC092DF55100}" presName="hierChild5" presStyleCnt="0"/>
      <dgm:spPr/>
    </dgm:pt>
    <dgm:pt modelId="{A2811B40-78A3-4E62-9741-5447C8CAAE82}" type="pres">
      <dgm:prSet presAssocID="{58561288-5AAC-49BB-969F-9F7516388C47}" presName="Name37" presStyleLbl="parChTrans1D2" presStyleIdx="2" presStyleCnt="5"/>
      <dgm:spPr/>
    </dgm:pt>
    <dgm:pt modelId="{2BB905E5-D700-47B8-8C61-2522CCFC2FC6}" type="pres">
      <dgm:prSet presAssocID="{29215C5F-F067-4C0E-A413-3CDB90671CD9}" presName="hierRoot2" presStyleCnt="0">
        <dgm:presLayoutVars>
          <dgm:hierBranch val="init"/>
        </dgm:presLayoutVars>
      </dgm:prSet>
      <dgm:spPr/>
    </dgm:pt>
    <dgm:pt modelId="{EAFD55BC-57D9-483F-98E8-D36852D20D04}" type="pres">
      <dgm:prSet presAssocID="{29215C5F-F067-4C0E-A413-3CDB90671CD9}" presName="rootComposite" presStyleCnt="0"/>
      <dgm:spPr/>
    </dgm:pt>
    <dgm:pt modelId="{112D5FFA-3156-4A01-8A6D-CC30DA6B5015}" type="pres">
      <dgm:prSet presAssocID="{29215C5F-F067-4C0E-A413-3CDB90671CD9}" presName="rootText" presStyleLbl="node2" presStyleIdx="2" presStyleCnt="5" custScaleY="186126" custLinFactNeighborX="1234" custLinFactNeighborY="1375">
        <dgm:presLayoutVars>
          <dgm:chPref val="3"/>
        </dgm:presLayoutVars>
      </dgm:prSet>
      <dgm:spPr/>
    </dgm:pt>
    <dgm:pt modelId="{D385B11E-A845-4B74-9D4D-E16A79209CA2}" type="pres">
      <dgm:prSet presAssocID="{29215C5F-F067-4C0E-A413-3CDB90671CD9}" presName="rootConnector" presStyleLbl="node2" presStyleIdx="2" presStyleCnt="5"/>
      <dgm:spPr/>
    </dgm:pt>
    <dgm:pt modelId="{4F301954-0283-47BE-A02D-EEA5FD113B88}" type="pres">
      <dgm:prSet presAssocID="{29215C5F-F067-4C0E-A413-3CDB90671CD9}" presName="hierChild4" presStyleCnt="0"/>
      <dgm:spPr/>
    </dgm:pt>
    <dgm:pt modelId="{B6FBAC9A-DD9D-4490-93AF-48CE1E483162}" type="pres">
      <dgm:prSet presAssocID="{29215C5F-F067-4C0E-A413-3CDB90671CD9}" presName="hierChild5" presStyleCnt="0"/>
      <dgm:spPr/>
    </dgm:pt>
    <dgm:pt modelId="{CF6BFB37-D18E-459B-A38C-B6C6293228EA}" type="pres">
      <dgm:prSet presAssocID="{14218D15-23AC-4BEB-A557-5B5F6A4E4FC5}" presName="Name37" presStyleLbl="parChTrans1D2" presStyleIdx="3" presStyleCnt="5"/>
      <dgm:spPr/>
    </dgm:pt>
    <dgm:pt modelId="{C64E264A-6F49-4308-B529-DA21411CF308}" type="pres">
      <dgm:prSet presAssocID="{4F4299C7-6BAA-4B8A-A7D8-71B76E394345}" presName="hierRoot2" presStyleCnt="0">
        <dgm:presLayoutVars>
          <dgm:hierBranch val="init"/>
        </dgm:presLayoutVars>
      </dgm:prSet>
      <dgm:spPr/>
    </dgm:pt>
    <dgm:pt modelId="{8AAF781F-2BFF-488C-BC2B-0F95B98E2A9C}" type="pres">
      <dgm:prSet presAssocID="{4F4299C7-6BAA-4B8A-A7D8-71B76E394345}" presName="rootComposite" presStyleCnt="0"/>
      <dgm:spPr/>
    </dgm:pt>
    <dgm:pt modelId="{06FA83D8-54DB-4134-9BD7-C29386FC1479}" type="pres">
      <dgm:prSet presAssocID="{4F4299C7-6BAA-4B8A-A7D8-71B76E394345}" presName="rootText" presStyleLbl="node2" presStyleIdx="3" presStyleCnt="5" custScaleY="186126">
        <dgm:presLayoutVars>
          <dgm:chPref val="3"/>
        </dgm:presLayoutVars>
      </dgm:prSet>
      <dgm:spPr/>
    </dgm:pt>
    <dgm:pt modelId="{86E0DFF6-448C-4BA8-838C-6ED12D3D5067}" type="pres">
      <dgm:prSet presAssocID="{4F4299C7-6BAA-4B8A-A7D8-71B76E394345}" presName="rootConnector" presStyleLbl="node2" presStyleIdx="3" presStyleCnt="5"/>
      <dgm:spPr/>
    </dgm:pt>
    <dgm:pt modelId="{12B4D868-ADE7-479C-9751-D1D321F36025}" type="pres">
      <dgm:prSet presAssocID="{4F4299C7-6BAA-4B8A-A7D8-71B76E394345}" presName="hierChild4" presStyleCnt="0"/>
      <dgm:spPr/>
    </dgm:pt>
    <dgm:pt modelId="{4E02C650-8772-4309-9595-75918226015C}" type="pres">
      <dgm:prSet presAssocID="{4F4299C7-6BAA-4B8A-A7D8-71B76E394345}" presName="hierChild5" presStyleCnt="0"/>
      <dgm:spPr/>
    </dgm:pt>
    <dgm:pt modelId="{A5D40089-A1AC-4F38-9423-373EA18B6146}" type="pres">
      <dgm:prSet presAssocID="{94C116CD-A3A0-4C58-9DF7-4F851CEC8818}" presName="Name37" presStyleLbl="parChTrans1D2" presStyleIdx="4" presStyleCnt="5"/>
      <dgm:spPr/>
    </dgm:pt>
    <dgm:pt modelId="{0FFF999A-378C-42D6-9B9E-5B371408808D}" type="pres">
      <dgm:prSet presAssocID="{2B35F683-8226-4325-8C1F-13E788961CF0}" presName="hierRoot2" presStyleCnt="0">
        <dgm:presLayoutVars>
          <dgm:hierBranch val="init"/>
        </dgm:presLayoutVars>
      </dgm:prSet>
      <dgm:spPr/>
    </dgm:pt>
    <dgm:pt modelId="{B547F849-0473-49A8-A287-DED4FF07F50F}" type="pres">
      <dgm:prSet presAssocID="{2B35F683-8226-4325-8C1F-13E788961CF0}" presName="rootComposite" presStyleCnt="0"/>
      <dgm:spPr/>
    </dgm:pt>
    <dgm:pt modelId="{079F379B-ACD7-4885-B27E-75897B482A1A}" type="pres">
      <dgm:prSet presAssocID="{2B35F683-8226-4325-8C1F-13E788961CF0}" presName="rootText" presStyleLbl="node2" presStyleIdx="4" presStyleCnt="5" custScaleY="186126">
        <dgm:presLayoutVars>
          <dgm:chPref val="3"/>
        </dgm:presLayoutVars>
      </dgm:prSet>
      <dgm:spPr/>
    </dgm:pt>
    <dgm:pt modelId="{A5EFAAA3-F14C-4AC5-B715-F23802B6678A}" type="pres">
      <dgm:prSet presAssocID="{2B35F683-8226-4325-8C1F-13E788961CF0}" presName="rootConnector" presStyleLbl="node2" presStyleIdx="4" presStyleCnt="5"/>
      <dgm:spPr/>
    </dgm:pt>
    <dgm:pt modelId="{5DD10569-3762-4C83-8FC8-02AD0E542C55}" type="pres">
      <dgm:prSet presAssocID="{2B35F683-8226-4325-8C1F-13E788961CF0}" presName="hierChild4" presStyleCnt="0"/>
      <dgm:spPr/>
    </dgm:pt>
    <dgm:pt modelId="{91D15520-81D8-40D4-9405-625F592F561E}" type="pres">
      <dgm:prSet presAssocID="{2B35F683-8226-4325-8C1F-13E788961CF0}" presName="hierChild5" presStyleCnt="0"/>
      <dgm:spPr/>
    </dgm:pt>
    <dgm:pt modelId="{BC4C6400-3BEE-4D4F-BB59-0971B5487DFB}" type="pres">
      <dgm:prSet presAssocID="{11463E59-17ED-4C7B-A567-2C0AD2D2FA62}" presName="hierChild3" presStyleCnt="0"/>
      <dgm:spPr/>
    </dgm:pt>
  </dgm:ptLst>
  <dgm:cxnLst>
    <dgm:cxn modelId="{011C9C00-3691-4012-B319-789E7F613F68}" type="presOf" srcId="{29215C5F-F067-4C0E-A413-3CDB90671CD9}" destId="{112D5FFA-3156-4A01-8A6D-CC30DA6B5015}" srcOrd="0" destOrd="0" presId="urn:microsoft.com/office/officeart/2005/8/layout/orgChart1"/>
    <dgm:cxn modelId="{5675FF00-3C87-4F7B-B6D8-6C8BC540C2FF}" type="presOf" srcId="{9274C807-78BD-4AF0-B76B-7E608E6596D1}" destId="{34006EB9-A071-4530-93F8-685A7EF92416}" srcOrd="0" destOrd="0" presId="urn:microsoft.com/office/officeart/2005/8/layout/orgChart1"/>
    <dgm:cxn modelId="{672F4005-B72A-40E7-9511-1D41EAF25454}" type="presOf" srcId="{2B35F683-8226-4325-8C1F-13E788961CF0}" destId="{079F379B-ACD7-4885-B27E-75897B482A1A}" srcOrd="0" destOrd="0" presId="urn:microsoft.com/office/officeart/2005/8/layout/orgChart1"/>
    <dgm:cxn modelId="{0F7ABA07-7B95-40E4-AED7-7ADE03DEF596}" type="presOf" srcId="{11463E59-17ED-4C7B-A567-2C0AD2D2FA62}" destId="{FEA6C030-3345-47D3-9BA8-4CB42513F4C6}" srcOrd="0" destOrd="0" presId="urn:microsoft.com/office/officeart/2005/8/layout/orgChart1"/>
    <dgm:cxn modelId="{5795D019-9393-472C-87A9-A34D8707FD83}" type="presOf" srcId="{D71F29E3-195B-46A3-98DC-FC092DF55100}" destId="{CA54E0C7-EAFD-4E11-A208-67409C1D4ECF}" srcOrd="0" destOrd="0" presId="urn:microsoft.com/office/officeart/2005/8/layout/orgChart1"/>
    <dgm:cxn modelId="{DE1E9726-11CA-4E7F-8E0F-BC73DC7AADE8}" srcId="{11463E59-17ED-4C7B-A567-2C0AD2D2FA62}" destId="{F80D8AB1-F5B5-492A-9238-B7A28AAF21B3}" srcOrd="0" destOrd="0" parTransId="{1AC661F8-C7B1-4E9C-928F-CCD5B03242B8}" sibTransId="{D43B46ED-8A12-450B-9E49-01EC72B3B792}"/>
    <dgm:cxn modelId="{A4926728-68D6-43E8-9A33-53FAEFF553D8}" type="presOf" srcId="{4F4299C7-6BAA-4B8A-A7D8-71B76E394345}" destId="{86E0DFF6-448C-4BA8-838C-6ED12D3D5067}" srcOrd="1" destOrd="0" presId="urn:microsoft.com/office/officeart/2005/8/layout/orgChart1"/>
    <dgm:cxn modelId="{03D4CC2A-2CB6-445F-A398-1B020661A4DB}" type="presOf" srcId="{58561288-5AAC-49BB-969F-9F7516388C47}" destId="{A2811B40-78A3-4E62-9741-5447C8CAAE82}" srcOrd="0" destOrd="0" presId="urn:microsoft.com/office/officeart/2005/8/layout/orgChart1"/>
    <dgm:cxn modelId="{228CD82B-8FFC-4434-9E26-B257BB73BD36}" type="presOf" srcId="{11463E59-17ED-4C7B-A567-2C0AD2D2FA62}" destId="{0683C5F8-6CF3-413B-8136-ABE6280B3F2C}" srcOrd="1" destOrd="0" presId="urn:microsoft.com/office/officeart/2005/8/layout/orgChart1"/>
    <dgm:cxn modelId="{03BEAC4A-526E-4ADE-8141-28184397FCE5}" type="presOf" srcId="{29215C5F-F067-4C0E-A413-3CDB90671CD9}" destId="{D385B11E-A845-4B74-9D4D-E16A79209CA2}" srcOrd="1" destOrd="0" presId="urn:microsoft.com/office/officeart/2005/8/layout/orgChart1"/>
    <dgm:cxn modelId="{4DC9C84A-8845-4559-9628-3F0E46F25FB3}" srcId="{9274C807-78BD-4AF0-B76B-7E608E6596D1}" destId="{11463E59-17ED-4C7B-A567-2C0AD2D2FA62}" srcOrd="0" destOrd="0" parTransId="{8FC03C06-0272-40A0-BF19-C5D151C8EFFE}" sibTransId="{31C0C6C6-6587-4F4E-8855-81D41B45BCD4}"/>
    <dgm:cxn modelId="{53723072-C9CD-4987-B54D-9CF2532C58A3}" type="presOf" srcId="{D71F29E3-195B-46A3-98DC-FC092DF55100}" destId="{FBF3B47E-6A26-47DC-B35C-C8705A03B755}" srcOrd="1" destOrd="0" presId="urn:microsoft.com/office/officeart/2005/8/layout/orgChart1"/>
    <dgm:cxn modelId="{184CD374-F413-49A4-A042-63ED87E01B0D}" srcId="{11463E59-17ED-4C7B-A567-2C0AD2D2FA62}" destId="{4F4299C7-6BAA-4B8A-A7D8-71B76E394345}" srcOrd="3" destOrd="0" parTransId="{14218D15-23AC-4BEB-A557-5B5F6A4E4FC5}" sibTransId="{73C81710-3CEB-474F-8B85-573BAEE8BA35}"/>
    <dgm:cxn modelId="{CD1F1D57-6779-4409-92EA-A00586D08150}" type="presOf" srcId="{8C232708-4E31-4CBF-927E-E50A77FC202A}" destId="{174BF44D-AAEA-4488-828E-44EAE06C512C}" srcOrd="0" destOrd="0" presId="urn:microsoft.com/office/officeart/2005/8/layout/orgChart1"/>
    <dgm:cxn modelId="{8E77137B-DFBF-41C6-8884-F3D4EB4D1CCB}" srcId="{11463E59-17ED-4C7B-A567-2C0AD2D2FA62}" destId="{2B35F683-8226-4325-8C1F-13E788961CF0}" srcOrd="4" destOrd="0" parTransId="{94C116CD-A3A0-4C58-9DF7-4F851CEC8818}" sibTransId="{07D42A34-C4D7-4AF7-95D2-69ABEC61C7D5}"/>
    <dgm:cxn modelId="{D468237B-8524-4DEE-A8BE-96F55106E7C1}" srcId="{11463E59-17ED-4C7B-A567-2C0AD2D2FA62}" destId="{29215C5F-F067-4C0E-A413-3CDB90671CD9}" srcOrd="2" destOrd="0" parTransId="{58561288-5AAC-49BB-969F-9F7516388C47}" sibTransId="{F973C453-0858-4191-BE7C-85BE67D38ABD}"/>
    <dgm:cxn modelId="{45587E7F-FF79-4594-9108-85B25132D14F}" type="presOf" srcId="{2B35F683-8226-4325-8C1F-13E788961CF0}" destId="{A5EFAAA3-F14C-4AC5-B715-F23802B6678A}" srcOrd="1" destOrd="0" presId="urn:microsoft.com/office/officeart/2005/8/layout/orgChart1"/>
    <dgm:cxn modelId="{76EBB181-A6F4-49ED-8387-E8A454B93817}" type="presOf" srcId="{94C116CD-A3A0-4C58-9DF7-4F851CEC8818}" destId="{A5D40089-A1AC-4F38-9423-373EA18B6146}" srcOrd="0" destOrd="0" presId="urn:microsoft.com/office/officeart/2005/8/layout/orgChart1"/>
    <dgm:cxn modelId="{BB64AFAB-E80D-447E-AD3E-2588F32CB61E}" type="presOf" srcId="{4F4299C7-6BAA-4B8A-A7D8-71B76E394345}" destId="{06FA83D8-54DB-4134-9BD7-C29386FC1479}" srcOrd="0" destOrd="0" presId="urn:microsoft.com/office/officeart/2005/8/layout/orgChart1"/>
    <dgm:cxn modelId="{13FEDDCF-AB62-4AF7-A7B6-7FDBB6C16644}" type="presOf" srcId="{1AC661F8-C7B1-4E9C-928F-CCD5B03242B8}" destId="{0869028F-F5B1-4B57-985F-E24910A29DAC}" srcOrd="0" destOrd="0" presId="urn:microsoft.com/office/officeart/2005/8/layout/orgChart1"/>
    <dgm:cxn modelId="{68FA69D2-EE31-4C42-A229-F241FC0F90C0}" srcId="{11463E59-17ED-4C7B-A567-2C0AD2D2FA62}" destId="{D71F29E3-195B-46A3-98DC-FC092DF55100}" srcOrd="1" destOrd="0" parTransId="{8C232708-4E31-4CBF-927E-E50A77FC202A}" sibTransId="{C29DA621-59C4-4BD7-BADE-3D7F785BB4A4}"/>
    <dgm:cxn modelId="{F1A66BD3-6F20-42CE-97B1-6E4959DE8798}" type="presOf" srcId="{F80D8AB1-F5B5-492A-9238-B7A28AAF21B3}" destId="{AA0D4FD4-F379-47E9-B31F-6A2C89BE4585}" srcOrd="0" destOrd="0" presId="urn:microsoft.com/office/officeart/2005/8/layout/orgChart1"/>
    <dgm:cxn modelId="{8B7374E5-F17C-47B7-9403-EDDF6CA0941A}" type="presOf" srcId="{14218D15-23AC-4BEB-A557-5B5F6A4E4FC5}" destId="{CF6BFB37-D18E-459B-A38C-B6C6293228EA}" srcOrd="0" destOrd="0" presId="urn:microsoft.com/office/officeart/2005/8/layout/orgChart1"/>
    <dgm:cxn modelId="{A04D6BFE-C34E-46EE-B78C-3FE40F0C6F18}" type="presOf" srcId="{F80D8AB1-F5B5-492A-9238-B7A28AAF21B3}" destId="{DA9CBFFC-92D2-46FD-9ED6-8308FBD0EED6}" srcOrd="1" destOrd="0" presId="urn:microsoft.com/office/officeart/2005/8/layout/orgChart1"/>
    <dgm:cxn modelId="{409A0738-8EB1-400B-B7D9-96CB2E8D91A4}" type="presParOf" srcId="{34006EB9-A071-4530-93F8-685A7EF92416}" destId="{3D668C97-411F-407A-93D2-F4E32A2BC34B}" srcOrd="0" destOrd="0" presId="urn:microsoft.com/office/officeart/2005/8/layout/orgChart1"/>
    <dgm:cxn modelId="{C53B7D5E-BCED-4958-8613-94440C7CE4AA}" type="presParOf" srcId="{3D668C97-411F-407A-93D2-F4E32A2BC34B}" destId="{CEEF1962-32B6-4F39-8E17-305105FE57F6}" srcOrd="0" destOrd="0" presId="urn:microsoft.com/office/officeart/2005/8/layout/orgChart1"/>
    <dgm:cxn modelId="{1BDAD445-2D84-4FDC-9C00-180580157835}" type="presParOf" srcId="{CEEF1962-32B6-4F39-8E17-305105FE57F6}" destId="{FEA6C030-3345-47D3-9BA8-4CB42513F4C6}" srcOrd="0" destOrd="0" presId="urn:microsoft.com/office/officeart/2005/8/layout/orgChart1"/>
    <dgm:cxn modelId="{33C13377-382F-4B14-995D-52390FB64B69}" type="presParOf" srcId="{CEEF1962-32B6-4F39-8E17-305105FE57F6}" destId="{0683C5F8-6CF3-413B-8136-ABE6280B3F2C}" srcOrd="1" destOrd="0" presId="urn:microsoft.com/office/officeart/2005/8/layout/orgChart1"/>
    <dgm:cxn modelId="{55C81B8E-65E6-4681-8EFC-D5722105B3CA}" type="presParOf" srcId="{3D668C97-411F-407A-93D2-F4E32A2BC34B}" destId="{8CDE886A-865D-4DCA-9D89-05E3D67A4C91}" srcOrd="1" destOrd="0" presId="urn:microsoft.com/office/officeart/2005/8/layout/orgChart1"/>
    <dgm:cxn modelId="{37227956-9FC2-4A7B-9CC7-07EF83B672EB}" type="presParOf" srcId="{8CDE886A-865D-4DCA-9D89-05E3D67A4C91}" destId="{0869028F-F5B1-4B57-985F-E24910A29DAC}" srcOrd="0" destOrd="0" presId="urn:microsoft.com/office/officeart/2005/8/layout/orgChart1"/>
    <dgm:cxn modelId="{7BAE4209-6A3C-467A-B8CB-956F82BDCF3D}" type="presParOf" srcId="{8CDE886A-865D-4DCA-9D89-05E3D67A4C91}" destId="{798191F2-049F-4923-BE80-F38D7ABC0A54}" srcOrd="1" destOrd="0" presId="urn:microsoft.com/office/officeart/2005/8/layout/orgChart1"/>
    <dgm:cxn modelId="{3CB2C258-3D64-4072-AF40-9AD5BD5419CB}" type="presParOf" srcId="{798191F2-049F-4923-BE80-F38D7ABC0A54}" destId="{EB00FD52-1F7E-4450-9D07-DC1CC10D12C7}" srcOrd="0" destOrd="0" presId="urn:microsoft.com/office/officeart/2005/8/layout/orgChart1"/>
    <dgm:cxn modelId="{DF100DBB-1261-4BF0-B033-11FAF34BF1CF}" type="presParOf" srcId="{EB00FD52-1F7E-4450-9D07-DC1CC10D12C7}" destId="{AA0D4FD4-F379-47E9-B31F-6A2C89BE4585}" srcOrd="0" destOrd="0" presId="urn:microsoft.com/office/officeart/2005/8/layout/orgChart1"/>
    <dgm:cxn modelId="{DC6E784C-9C18-4A4D-A868-61F96C8E9645}" type="presParOf" srcId="{EB00FD52-1F7E-4450-9D07-DC1CC10D12C7}" destId="{DA9CBFFC-92D2-46FD-9ED6-8308FBD0EED6}" srcOrd="1" destOrd="0" presId="urn:microsoft.com/office/officeart/2005/8/layout/orgChart1"/>
    <dgm:cxn modelId="{62541533-CBAC-4249-A53C-50D30DD3C184}" type="presParOf" srcId="{798191F2-049F-4923-BE80-F38D7ABC0A54}" destId="{1859B397-D642-4BCF-9E4E-7B7D5EC4EC18}" srcOrd="1" destOrd="0" presId="urn:microsoft.com/office/officeart/2005/8/layout/orgChart1"/>
    <dgm:cxn modelId="{B208525A-2B2A-4515-B2A7-5940D6724F38}" type="presParOf" srcId="{798191F2-049F-4923-BE80-F38D7ABC0A54}" destId="{96EE64A2-3317-4976-97DC-8A4071A3BB4F}" srcOrd="2" destOrd="0" presId="urn:microsoft.com/office/officeart/2005/8/layout/orgChart1"/>
    <dgm:cxn modelId="{8E56D5D3-B31C-470F-A822-435DAF0F6F35}" type="presParOf" srcId="{8CDE886A-865D-4DCA-9D89-05E3D67A4C91}" destId="{174BF44D-AAEA-4488-828E-44EAE06C512C}" srcOrd="2" destOrd="0" presId="urn:microsoft.com/office/officeart/2005/8/layout/orgChart1"/>
    <dgm:cxn modelId="{98CCCAC6-DA08-437E-9024-48CBB325657E}" type="presParOf" srcId="{8CDE886A-865D-4DCA-9D89-05E3D67A4C91}" destId="{1E8F1688-8242-470A-9176-38BD0D552196}" srcOrd="3" destOrd="0" presId="urn:microsoft.com/office/officeart/2005/8/layout/orgChart1"/>
    <dgm:cxn modelId="{19D92816-2AA0-405F-AE8D-5A9D64884076}" type="presParOf" srcId="{1E8F1688-8242-470A-9176-38BD0D552196}" destId="{ADBE28AF-009B-487B-9C18-7A9078BA485C}" srcOrd="0" destOrd="0" presId="urn:microsoft.com/office/officeart/2005/8/layout/orgChart1"/>
    <dgm:cxn modelId="{1E23F903-8873-47D6-B9DA-C9BFD9334E87}" type="presParOf" srcId="{ADBE28AF-009B-487B-9C18-7A9078BA485C}" destId="{CA54E0C7-EAFD-4E11-A208-67409C1D4ECF}" srcOrd="0" destOrd="0" presId="urn:microsoft.com/office/officeart/2005/8/layout/orgChart1"/>
    <dgm:cxn modelId="{3D5207AE-2EA3-4B09-ADE7-89A3CF147E68}" type="presParOf" srcId="{ADBE28AF-009B-487B-9C18-7A9078BA485C}" destId="{FBF3B47E-6A26-47DC-B35C-C8705A03B755}" srcOrd="1" destOrd="0" presId="urn:microsoft.com/office/officeart/2005/8/layout/orgChart1"/>
    <dgm:cxn modelId="{A035C7D6-C928-4743-A22A-1D92E0A1C918}" type="presParOf" srcId="{1E8F1688-8242-470A-9176-38BD0D552196}" destId="{61463B76-A518-41EC-B992-73CAEAF4EC69}" srcOrd="1" destOrd="0" presId="urn:microsoft.com/office/officeart/2005/8/layout/orgChart1"/>
    <dgm:cxn modelId="{CC6CD616-B439-4A6E-88BD-97333C8193A8}" type="presParOf" srcId="{1E8F1688-8242-470A-9176-38BD0D552196}" destId="{5EA8D8AC-2916-462B-86D8-1DBF4F2F165A}" srcOrd="2" destOrd="0" presId="urn:microsoft.com/office/officeart/2005/8/layout/orgChart1"/>
    <dgm:cxn modelId="{8611414F-933F-4BC8-8091-9A043033E60C}" type="presParOf" srcId="{8CDE886A-865D-4DCA-9D89-05E3D67A4C91}" destId="{A2811B40-78A3-4E62-9741-5447C8CAAE82}" srcOrd="4" destOrd="0" presId="urn:microsoft.com/office/officeart/2005/8/layout/orgChart1"/>
    <dgm:cxn modelId="{6E8A149D-E193-405C-A268-9139DC70CD7E}" type="presParOf" srcId="{8CDE886A-865D-4DCA-9D89-05E3D67A4C91}" destId="{2BB905E5-D700-47B8-8C61-2522CCFC2FC6}" srcOrd="5" destOrd="0" presId="urn:microsoft.com/office/officeart/2005/8/layout/orgChart1"/>
    <dgm:cxn modelId="{04191FD5-308D-47B2-9C28-6ECAE69E2C34}" type="presParOf" srcId="{2BB905E5-D700-47B8-8C61-2522CCFC2FC6}" destId="{EAFD55BC-57D9-483F-98E8-D36852D20D04}" srcOrd="0" destOrd="0" presId="urn:microsoft.com/office/officeart/2005/8/layout/orgChart1"/>
    <dgm:cxn modelId="{2417EB2C-F679-431C-8C01-8D6260D0A913}" type="presParOf" srcId="{EAFD55BC-57D9-483F-98E8-D36852D20D04}" destId="{112D5FFA-3156-4A01-8A6D-CC30DA6B5015}" srcOrd="0" destOrd="0" presId="urn:microsoft.com/office/officeart/2005/8/layout/orgChart1"/>
    <dgm:cxn modelId="{365A44D5-F181-4B18-A276-85773CC32C95}" type="presParOf" srcId="{EAFD55BC-57D9-483F-98E8-D36852D20D04}" destId="{D385B11E-A845-4B74-9D4D-E16A79209CA2}" srcOrd="1" destOrd="0" presId="urn:microsoft.com/office/officeart/2005/8/layout/orgChart1"/>
    <dgm:cxn modelId="{8FD63C94-E84A-4AB7-B961-7E9F91D8E61C}" type="presParOf" srcId="{2BB905E5-D700-47B8-8C61-2522CCFC2FC6}" destId="{4F301954-0283-47BE-A02D-EEA5FD113B88}" srcOrd="1" destOrd="0" presId="urn:microsoft.com/office/officeart/2005/8/layout/orgChart1"/>
    <dgm:cxn modelId="{75629F9A-09D8-4B92-8AA5-606AE32A0AFA}" type="presParOf" srcId="{2BB905E5-D700-47B8-8C61-2522CCFC2FC6}" destId="{B6FBAC9A-DD9D-4490-93AF-48CE1E483162}" srcOrd="2" destOrd="0" presId="urn:microsoft.com/office/officeart/2005/8/layout/orgChart1"/>
    <dgm:cxn modelId="{3192B66C-8D9B-4868-97CD-2FD973EB042C}" type="presParOf" srcId="{8CDE886A-865D-4DCA-9D89-05E3D67A4C91}" destId="{CF6BFB37-D18E-459B-A38C-B6C6293228EA}" srcOrd="6" destOrd="0" presId="urn:microsoft.com/office/officeart/2005/8/layout/orgChart1"/>
    <dgm:cxn modelId="{4CA5E584-3723-488A-B865-6CDFDDED4822}" type="presParOf" srcId="{8CDE886A-865D-4DCA-9D89-05E3D67A4C91}" destId="{C64E264A-6F49-4308-B529-DA21411CF308}" srcOrd="7" destOrd="0" presId="urn:microsoft.com/office/officeart/2005/8/layout/orgChart1"/>
    <dgm:cxn modelId="{3F56FA0B-2EBA-4212-930D-07FB241E3272}" type="presParOf" srcId="{C64E264A-6F49-4308-B529-DA21411CF308}" destId="{8AAF781F-2BFF-488C-BC2B-0F95B98E2A9C}" srcOrd="0" destOrd="0" presId="urn:microsoft.com/office/officeart/2005/8/layout/orgChart1"/>
    <dgm:cxn modelId="{F8998F43-9A45-4B46-8B5B-A1C967C2A0DE}" type="presParOf" srcId="{8AAF781F-2BFF-488C-BC2B-0F95B98E2A9C}" destId="{06FA83D8-54DB-4134-9BD7-C29386FC1479}" srcOrd="0" destOrd="0" presId="urn:microsoft.com/office/officeart/2005/8/layout/orgChart1"/>
    <dgm:cxn modelId="{CE65DCE2-D5FB-4986-9046-7C3702DDFAC2}" type="presParOf" srcId="{8AAF781F-2BFF-488C-BC2B-0F95B98E2A9C}" destId="{86E0DFF6-448C-4BA8-838C-6ED12D3D5067}" srcOrd="1" destOrd="0" presId="urn:microsoft.com/office/officeart/2005/8/layout/orgChart1"/>
    <dgm:cxn modelId="{368A590D-FDB4-4874-ACDC-173C3A2986AD}" type="presParOf" srcId="{C64E264A-6F49-4308-B529-DA21411CF308}" destId="{12B4D868-ADE7-479C-9751-D1D321F36025}" srcOrd="1" destOrd="0" presId="urn:microsoft.com/office/officeart/2005/8/layout/orgChart1"/>
    <dgm:cxn modelId="{C6C879BA-D7B2-4F86-B8DF-CB8CD8184587}" type="presParOf" srcId="{C64E264A-6F49-4308-B529-DA21411CF308}" destId="{4E02C650-8772-4309-9595-75918226015C}" srcOrd="2" destOrd="0" presId="urn:microsoft.com/office/officeart/2005/8/layout/orgChart1"/>
    <dgm:cxn modelId="{894C3CC1-A027-4F13-82F9-E8CD93E467C3}" type="presParOf" srcId="{8CDE886A-865D-4DCA-9D89-05E3D67A4C91}" destId="{A5D40089-A1AC-4F38-9423-373EA18B6146}" srcOrd="8" destOrd="0" presId="urn:microsoft.com/office/officeart/2005/8/layout/orgChart1"/>
    <dgm:cxn modelId="{B513C273-F85F-43C2-A345-6E8F951DCAFA}" type="presParOf" srcId="{8CDE886A-865D-4DCA-9D89-05E3D67A4C91}" destId="{0FFF999A-378C-42D6-9B9E-5B371408808D}" srcOrd="9" destOrd="0" presId="urn:microsoft.com/office/officeart/2005/8/layout/orgChart1"/>
    <dgm:cxn modelId="{576A2134-755E-4B56-97AE-4C971C258C20}" type="presParOf" srcId="{0FFF999A-378C-42D6-9B9E-5B371408808D}" destId="{B547F849-0473-49A8-A287-DED4FF07F50F}" srcOrd="0" destOrd="0" presId="urn:microsoft.com/office/officeart/2005/8/layout/orgChart1"/>
    <dgm:cxn modelId="{018EF19D-3F80-4DF1-8959-EBAC79935F61}" type="presParOf" srcId="{B547F849-0473-49A8-A287-DED4FF07F50F}" destId="{079F379B-ACD7-4885-B27E-75897B482A1A}" srcOrd="0" destOrd="0" presId="urn:microsoft.com/office/officeart/2005/8/layout/orgChart1"/>
    <dgm:cxn modelId="{A9545378-8871-43F7-A1DB-F8A41A5483A7}" type="presParOf" srcId="{B547F849-0473-49A8-A287-DED4FF07F50F}" destId="{A5EFAAA3-F14C-4AC5-B715-F23802B6678A}" srcOrd="1" destOrd="0" presId="urn:microsoft.com/office/officeart/2005/8/layout/orgChart1"/>
    <dgm:cxn modelId="{C55A4A80-CBA5-4EDD-BC42-D1ECB3E450A2}" type="presParOf" srcId="{0FFF999A-378C-42D6-9B9E-5B371408808D}" destId="{5DD10569-3762-4C83-8FC8-02AD0E542C55}" srcOrd="1" destOrd="0" presId="urn:microsoft.com/office/officeart/2005/8/layout/orgChart1"/>
    <dgm:cxn modelId="{6B4EB459-479B-48C5-B123-F35731086189}" type="presParOf" srcId="{0FFF999A-378C-42D6-9B9E-5B371408808D}" destId="{91D15520-81D8-40D4-9405-625F592F561E}" srcOrd="2" destOrd="0" presId="urn:microsoft.com/office/officeart/2005/8/layout/orgChart1"/>
    <dgm:cxn modelId="{F62C25DE-8E3E-4C45-8E89-02E022945BE9}" type="presParOf" srcId="{3D668C97-411F-407A-93D2-F4E32A2BC34B}" destId="{BC4C6400-3BEE-4D4F-BB59-0971B5487DF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0FA2D3-C00A-458C-A37F-A1AC1F49F18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sv-SE"/>
        </a:p>
      </dgm:t>
    </dgm:pt>
    <dgm:pt modelId="{112C0942-8A3A-4CB4-AB6F-09DB7C587E36}">
      <dgm:prSet phldrT="[Text]" custT="1"/>
      <dgm:spPr>
        <a:solidFill>
          <a:schemeClr val="tx1"/>
        </a:solidFill>
      </dgm:spPr>
      <dgm:t>
        <a:bodyPr/>
        <a:lstStyle/>
        <a:p>
          <a:r>
            <a:rPr lang="sv-SE" sz="1400"/>
            <a:t>Bosse Jansson</a:t>
          </a:r>
          <a:br>
            <a:rPr lang="sv-SE" sz="1400"/>
          </a:br>
          <a:r>
            <a:rPr lang="sv-SE" sz="1400"/>
            <a:t>Ordförande</a:t>
          </a:r>
        </a:p>
      </dgm:t>
    </dgm:pt>
    <dgm:pt modelId="{AD6D20C2-B113-4106-9BF1-08860DB0EA71}" type="parTrans" cxnId="{4773F456-F3A0-4DF9-BCD0-A7C0827E9B34}">
      <dgm:prSet/>
      <dgm:spPr/>
      <dgm:t>
        <a:bodyPr/>
        <a:lstStyle/>
        <a:p>
          <a:endParaRPr lang="sv-SE"/>
        </a:p>
      </dgm:t>
    </dgm:pt>
    <dgm:pt modelId="{ECC33EBD-A428-473D-A017-0FA8D64AB437}" type="sibTrans" cxnId="{4773F456-F3A0-4DF9-BCD0-A7C0827E9B34}">
      <dgm:prSet/>
      <dgm:spPr/>
      <dgm:t>
        <a:bodyPr/>
        <a:lstStyle/>
        <a:p>
          <a:endParaRPr lang="sv-SE"/>
        </a:p>
      </dgm:t>
    </dgm:pt>
    <dgm:pt modelId="{4E91B6E7-B3D0-4A4C-B83F-E3AA23B9C6E8}" type="asst">
      <dgm:prSet phldrT="[Text]" custT="1"/>
      <dgm:spPr>
        <a:solidFill>
          <a:srgbClr val="000000"/>
        </a:solidFill>
        <a:ln w="12700" cap="flat" cmpd="sng" algn="ctr">
          <a:solidFill>
            <a:srgbClr val="FFFFFF">
              <a:hueOff val="0"/>
              <a:satOff val="0"/>
              <a:lumOff val="0"/>
              <a:alphaOff val="0"/>
            </a:srgbClr>
          </a:solidFill>
          <a:prstDash val="solid"/>
          <a:miter lim="800000"/>
        </a:ln>
        <a:effectLst/>
      </dgm:spPr>
      <dgm:t>
        <a:bodyPr spcFirstLastPara="0" vert="horz" wrap="square" lIns="8890" tIns="8890" rIns="8890" bIns="8890" numCol="1" spcCol="1270" anchor="ctr" anchorCtr="0"/>
        <a:lstStyle/>
        <a:p>
          <a:pPr marL="0" lvl="0" indent="0" algn="ctr" defTabSz="666750">
            <a:lnSpc>
              <a:spcPct val="90000"/>
            </a:lnSpc>
            <a:spcBef>
              <a:spcPct val="0"/>
            </a:spcBef>
            <a:spcAft>
              <a:spcPct val="35000"/>
            </a:spcAft>
            <a:buNone/>
          </a:pPr>
          <a:r>
            <a:rPr lang="sv-SE" sz="1400" kern="1200" dirty="0">
              <a:solidFill>
                <a:prstClr val="white"/>
              </a:solidFill>
              <a:latin typeface="Calibri" panose="020F0502020204030204"/>
              <a:ea typeface="+mn-ea"/>
              <a:cs typeface="+mn-cs"/>
            </a:rPr>
            <a:t>Maria Folmerz Andersson</a:t>
          </a:r>
          <a:br>
            <a:rPr lang="sv-SE" sz="1400" kern="1200" dirty="0">
              <a:solidFill>
                <a:prstClr val="white"/>
              </a:solidFill>
              <a:latin typeface="Calibri" panose="020F0502020204030204"/>
              <a:ea typeface="+mn-ea"/>
              <a:cs typeface="+mn-cs"/>
            </a:rPr>
          </a:br>
          <a:r>
            <a:rPr lang="sv-SE" sz="1400" kern="1200" dirty="0">
              <a:solidFill>
                <a:prstClr val="white"/>
              </a:solidFill>
              <a:latin typeface="Calibri" panose="020F0502020204030204"/>
              <a:ea typeface="+mn-ea"/>
              <a:cs typeface="+mn-cs"/>
            </a:rPr>
            <a:t>Tävlingsutvecklare</a:t>
          </a:r>
        </a:p>
      </dgm:t>
    </dgm:pt>
    <dgm:pt modelId="{3DF650CD-61F4-4F57-B7BB-705EAFCB0E91}" type="parTrans" cxnId="{28B679FE-7316-4AF5-96F9-7890336B0AE5}">
      <dgm:prSet/>
      <dgm:spPr>
        <a:ln>
          <a:solidFill>
            <a:schemeClr val="tx1"/>
          </a:solidFill>
        </a:ln>
      </dgm:spPr>
      <dgm:t>
        <a:bodyPr/>
        <a:lstStyle/>
        <a:p>
          <a:endParaRPr lang="sv-SE"/>
        </a:p>
      </dgm:t>
    </dgm:pt>
    <dgm:pt modelId="{110F903E-60EF-4DFA-A4D7-9BEFBBDC1E37}" type="sibTrans" cxnId="{28B679FE-7316-4AF5-96F9-7890336B0AE5}">
      <dgm:prSet/>
      <dgm:spPr/>
      <dgm:t>
        <a:bodyPr/>
        <a:lstStyle/>
        <a:p>
          <a:endParaRPr lang="sv-SE"/>
        </a:p>
      </dgm:t>
    </dgm:pt>
    <dgm:pt modelId="{060BB262-7938-40A5-A048-37F3E065AC08}">
      <dgm:prSet phldrT="[Text]" custT="1"/>
      <dgm:spPr>
        <a:solidFill>
          <a:srgbClr val="000000"/>
        </a:solidFill>
        <a:ln w="12700" cap="flat" cmpd="sng" algn="ctr">
          <a:solidFill>
            <a:srgbClr val="FFFFFF">
              <a:hueOff val="0"/>
              <a:satOff val="0"/>
              <a:lumOff val="0"/>
              <a:alphaOff val="0"/>
            </a:srgbClr>
          </a:solidFill>
          <a:prstDash val="solid"/>
          <a:miter lim="800000"/>
        </a:ln>
        <a:effectLst/>
      </dgm:spPr>
      <dgm:t>
        <a:bodyPr spcFirstLastPara="0" vert="horz" wrap="square" lIns="8890" tIns="8890" rIns="8890" bIns="8890" numCol="1" spcCol="1270" anchor="ctr" anchorCtr="0"/>
        <a:lstStyle/>
        <a:p>
          <a:r>
            <a:rPr lang="sv-SE" sz="1400" kern="1200" dirty="0"/>
            <a:t>Elin Lundberg</a:t>
          </a:r>
          <a:br>
            <a:rPr lang="sv-SE" sz="1400" kern="1200" dirty="0"/>
          </a:br>
          <a:r>
            <a:rPr lang="sv-SE" sz="1400" kern="1200" dirty="0">
              <a:solidFill>
                <a:srgbClr val="FFFFFF"/>
              </a:solidFill>
              <a:latin typeface="Flex 70"/>
              <a:ea typeface="+mn-ea"/>
              <a:cs typeface="+mn-cs"/>
            </a:rPr>
            <a:t>Dalarna</a:t>
          </a:r>
        </a:p>
      </dgm:t>
    </dgm:pt>
    <dgm:pt modelId="{810D84C6-44E6-4E83-845C-D7A45AA4D8D3}" type="parTrans" cxnId="{10ECD619-D726-4DDD-A08C-787599E4374B}">
      <dgm:prSet/>
      <dgm:spPr>
        <a:ln>
          <a:solidFill>
            <a:schemeClr val="tx1"/>
          </a:solidFill>
        </a:ln>
      </dgm:spPr>
      <dgm:t>
        <a:bodyPr/>
        <a:lstStyle/>
        <a:p>
          <a:endParaRPr lang="sv-SE"/>
        </a:p>
      </dgm:t>
    </dgm:pt>
    <dgm:pt modelId="{E972F252-8ED8-4CA4-8E47-7FB62DBE75CA}" type="sibTrans" cxnId="{10ECD619-D726-4DDD-A08C-787599E4374B}">
      <dgm:prSet/>
      <dgm:spPr/>
      <dgm:t>
        <a:bodyPr/>
        <a:lstStyle/>
        <a:p>
          <a:endParaRPr lang="sv-SE"/>
        </a:p>
      </dgm:t>
    </dgm:pt>
    <dgm:pt modelId="{9242A82E-B404-4A43-A1C7-AA480E964A48}">
      <dgm:prSet phldrT="[Text]" custT="1"/>
      <dgm:spPr>
        <a:solidFill>
          <a:schemeClr val="tx1"/>
        </a:solidFill>
      </dgm:spPr>
      <dgm:t>
        <a:bodyPr/>
        <a:lstStyle/>
        <a:p>
          <a:r>
            <a:rPr lang="sv-SE" sz="1400" kern="1200"/>
            <a:t>Lasse Öberg </a:t>
          </a:r>
          <a:br>
            <a:rPr lang="sv-SE" sz="1400" kern="1200"/>
          </a:br>
          <a:r>
            <a:rPr lang="sv-SE" sz="1400" kern="1200"/>
            <a:t>Gästrikland</a:t>
          </a:r>
        </a:p>
      </dgm:t>
    </dgm:pt>
    <dgm:pt modelId="{0FBC21AA-DAF9-48B1-ABB6-F491C28CE22C}" type="parTrans" cxnId="{65901DC9-3CDD-4C8F-8FD9-44427C1303F6}">
      <dgm:prSet/>
      <dgm:spPr>
        <a:ln>
          <a:solidFill>
            <a:schemeClr val="tx1"/>
          </a:solidFill>
        </a:ln>
      </dgm:spPr>
      <dgm:t>
        <a:bodyPr/>
        <a:lstStyle/>
        <a:p>
          <a:endParaRPr lang="sv-SE"/>
        </a:p>
      </dgm:t>
    </dgm:pt>
    <dgm:pt modelId="{FDB2EF2D-FF0C-49EC-93B5-D532B8545D1C}" type="sibTrans" cxnId="{65901DC9-3CDD-4C8F-8FD9-44427C1303F6}">
      <dgm:prSet/>
      <dgm:spPr/>
      <dgm:t>
        <a:bodyPr/>
        <a:lstStyle/>
        <a:p>
          <a:endParaRPr lang="sv-SE"/>
        </a:p>
      </dgm:t>
    </dgm:pt>
    <dgm:pt modelId="{875B63F0-ADB6-4F92-8826-6379B2386A5F}">
      <dgm:prSet phldrT="[Text]" custT="1"/>
      <dgm:spPr>
        <a:solidFill>
          <a:schemeClr val="tx1"/>
        </a:solidFill>
      </dgm:spPr>
      <dgm:t>
        <a:bodyPr/>
        <a:lstStyle/>
        <a:p>
          <a:r>
            <a:rPr lang="sv-SE" sz="1400"/>
            <a:t>Per Ängvald</a:t>
          </a:r>
          <a:br>
            <a:rPr lang="sv-SE" sz="1400"/>
          </a:br>
          <a:r>
            <a:rPr lang="sv-SE" sz="1400"/>
            <a:t>Hälsingland</a:t>
          </a:r>
        </a:p>
      </dgm:t>
    </dgm:pt>
    <dgm:pt modelId="{86212A99-FDCD-43ED-9562-20E556DAE59B}" type="parTrans" cxnId="{F68CA037-CC4A-4D6E-95B0-AA911C77B9A0}">
      <dgm:prSet/>
      <dgm:spPr/>
      <dgm:t>
        <a:bodyPr/>
        <a:lstStyle/>
        <a:p>
          <a:endParaRPr lang="sv-SE"/>
        </a:p>
      </dgm:t>
    </dgm:pt>
    <dgm:pt modelId="{8CD88609-1074-4821-BE54-C5D7C1F3A144}" type="sibTrans" cxnId="{F68CA037-CC4A-4D6E-95B0-AA911C77B9A0}">
      <dgm:prSet/>
      <dgm:spPr/>
      <dgm:t>
        <a:bodyPr/>
        <a:lstStyle/>
        <a:p>
          <a:endParaRPr lang="sv-SE"/>
        </a:p>
      </dgm:t>
    </dgm:pt>
    <dgm:pt modelId="{847575A6-FC64-4CC5-844E-FD8D18E18C9A}">
      <dgm:prSet custT="1"/>
      <dgm:spPr>
        <a:solidFill>
          <a:schemeClr val="tx1"/>
        </a:solidFill>
      </dgm:spPr>
      <dgm:t>
        <a:bodyPr/>
        <a:lstStyle/>
        <a:p>
          <a:r>
            <a:rPr lang="sv-SE" sz="1400"/>
            <a:t>Tobias Bojar</a:t>
          </a:r>
          <a:br>
            <a:rPr lang="sv-SE" sz="1400"/>
          </a:br>
          <a:r>
            <a:rPr lang="sv-SE" sz="1400"/>
            <a:t>Västmanland</a:t>
          </a:r>
        </a:p>
      </dgm:t>
    </dgm:pt>
    <dgm:pt modelId="{38CEC056-B31A-4359-97FA-4ACA57C9D7BD}" type="parTrans" cxnId="{06D092DB-E248-4193-8199-57B848CF5555}">
      <dgm:prSet/>
      <dgm:spPr>
        <a:solidFill>
          <a:schemeClr val="tx1"/>
        </a:solidFill>
        <a:ln>
          <a:solidFill>
            <a:schemeClr val="tx1"/>
          </a:solidFill>
        </a:ln>
      </dgm:spPr>
      <dgm:t>
        <a:bodyPr/>
        <a:lstStyle/>
        <a:p>
          <a:endParaRPr lang="sv-SE"/>
        </a:p>
      </dgm:t>
    </dgm:pt>
    <dgm:pt modelId="{CF31BA46-610C-4A97-AAE5-60346490ECFA}" type="sibTrans" cxnId="{06D092DB-E248-4193-8199-57B848CF5555}">
      <dgm:prSet/>
      <dgm:spPr/>
      <dgm:t>
        <a:bodyPr/>
        <a:lstStyle/>
        <a:p>
          <a:endParaRPr lang="sv-SE"/>
        </a:p>
      </dgm:t>
    </dgm:pt>
    <dgm:pt modelId="{6D32C6A3-FFC5-4AC0-B796-63EF1221DEEE}">
      <dgm:prSet custT="1"/>
      <dgm:spPr>
        <a:solidFill>
          <a:schemeClr val="tx1"/>
        </a:solidFill>
      </dgm:spPr>
      <dgm:t>
        <a:bodyPr/>
        <a:lstStyle/>
        <a:p>
          <a:r>
            <a:rPr lang="sv-SE" sz="1400"/>
            <a:t>Bosse Jansson</a:t>
          </a:r>
          <a:br>
            <a:rPr lang="sv-SE" sz="1400"/>
          </a:br>
          <a:r>
            <a:rPr lang="sv-SE" sz="1400"/>
            <a:t>Värmland</a:t>
          </a:r>
        </a:p>
      </dgm:t>
    </dgm:pt>
    <dgm:pt modelId="{BBA03AEF-621C-4EFA-9307-BE99C6123BB9}" type="parTrans" cxnId="{740CCCD1-6BAA-4487-90A4-1D62FA11F3B9}">
      <dgm:prSet/>
      <dgm:spPr>
        <a:ln>
          <a:solidFill>
            <a:schemeClr val="tx1"/>
          </a:solidFill>
        </a:ln>
      </dgm:spPr>
      <dgm:t>
        <a:bodyPr/>
        <a:lstStyle/>
        <a:p>
          <a:endParaRPr lang="sv-SE"/>
        </a:p>
      </dgm:t>
    </dgm:pt>
    <dgm:pt modelId="{E556B649-D98D-45A6-A44B-CEF0ABB774B2}" type="sibTrans" cxnId="{740CCCD1-6BAA-4487-90A4-1D62FA11F3B9}">
      <dgm:prSet/>
      <dgm:spPr/>
      <dgm:t>
        <a:bodyPr/>
        <a:lstStyle/>
        <a:p>
          <a:endParaRPr lang="sv-SE"/>
        </a:p>
      </dgm:t>
    </dgm:pt>
    <dgm:pt modelId="{95DEA984-EFBD-4349-B88D-36BF78F0E438}">
      <dgm:prSet custT="1"/>
      <dgm:spPr>
        <a:solidFill>
          <a:schemeClr val="tx1"/>
        </a:solidFill>
      </dgm:spPr>
      <dgm:t>
        <a:bodyPr/>
        <a:lstStyle/>
        <a:p>
          <a:r>
            <a:rPr lang="sv-SE" sz="1400"/>
            <a:t>Göran Hermansson</a:t>
          </a:r>
          <a:br>
            <a:rPr lang="sv-SE" sz="1400"/>
          </a:br>
          <a:r>
            <a:rPr lang="sv-SE" sz="1400"/>
            <a:t>Örebro län</a:t>
          </a:r>
        </a:p>
      </dgm:t>
    </dgm:pt>
    <dgm:pt modelId="{12F70B12-2048-400F-B6CF-4B57239C48D8}" type="parTrans" cxnId="{ABB726A1-4E5B-40F4-A294-F202B7918FD9}">
      <dgm:prSet/>
      <dgm:spPr>
        <a:ln>
          <a:solidFill>
            <a:schemeClr val="tx1"/>
          </a:solidFill>
        </a:ln>
      </dgm:spPr>
      <dgm:t>
        <a:bodyPr/>
        <a:lstStyle/>
        <a:p>
          <a:endParaRPr lang="sv-SE"/>
        </a:p>
      </dgm:t>
    </dgm:pt>
    <dgm:pt modelId="{80184508-E6DF-4F5B-837D-A8A73F962B71}" type="sibTrans" cxnId="{ABB726A1-4E5B-40F4-A294-F202B7918FD9}">
      <dgm:prSet/>
      <dgm:spPr/>
      <dgm:t>
        <a:bodyPr/>
        <a:lstStyle/>
        <a:p>
          <a:endParaRPr lang="sv-SE"/>
        </a:p>
      </dgm:t>
    </dgm:pt>
    <dgm:pt modelId="{33891570-85EA-40B7-B48D-6656F4BD4A32}">
      <dgm:prSet custT="1"/>
      <dgm:spPr>
        <a:solidFill>
          <a:schemeClr val="tx1"/>
        </a:solidFill>
      </dgm:spPr>
      <dgm:t>
        <a:bodyPr/>
        <a:lstStyle/>
        <a:p>
          <a:r>
            <a:rPr lang="sv-SE" sz="1400"/>
            <a:t>P-A Johansson</a:t>
          </a:r>
          <a:br>
            <a:rPr lang="sv-SE" sz="1400"/>
          </a:br>
          <a:r>
            <a:rPr lang="sv-SE" sz="1400"/>
            <a:t>Tävlingsansvarig</a:t>
          </a:r>
          <a:endParaRPr lang="en-US" sz="1400"/>
        </a:p>
      </dgm:t>
    </dgm:pt>
    <dgm:pt modelId="{1A0A5A7A-F0BC-41F6-9F2C-14CF1378DB20}" type="parTrans" cxnId="{989D22FC-A0DF-4811-B37C-159DC9147C50}">
      <dgm:prSet/>
      <dgm:spPr/>
      <dgm:t>
        <a:bodyPr/>
        <a:lstStyle/>
        <a:p>
          <a:endParaRPr lang="en-US"/>
        </a:p>
      </dgm:t>
    </dgm:pt>
    <dgm:pt modelId="{D00EA83D-C17B-48DF-9A96-5132BD7BD960}" type="sibTrans" cxnId="{989D22FC-A0DF-4811-B37C-159DC9147C50}">
      <dgm:prSet/>
      <dgm:spPr/>
      <dgm:t>
        <a:bodyPr/>
        <a:lstStyle/>
        <a:p>
          <a:endParaRPr lang="en-US"/>
        </a:p>
      </dgm:t>
    </dgm:pt>
    <dgm:pt modelId="{EF478536-0FB0-444B-BB2D-9A92FEC99B0D}" type="asst">
      <dgm:prSet/>
      <dgm:spPr/>
      <dgm:t>
        <a:bodyPr/>
        <a:lstStyle/>
        <a:p>
          <a:endParaRPr lang="en-US"/>
        </a:p>
      </dgm:t>
    </dgm:pt>
    <dgm:pt modelId="{66457E94-5E89-45F5-B339-06DB2859B8D4}" type="parTrans" cxnId="{4B129B0F-C4E2-41C1-A476-37F0553C3D78}">
      <dgm:prSet/>
      <dgm:spPr>
        <a:solidFill>
          <a:schemeClr val="tx1"/>
        </a:solidFill>
        <a:ln>
          <a:solidFill>
            <a:schemeClr val="tx1"/>
          </a:solidFill>
        </a:ln>
      </dgm:spPr>
      <dgm:t>
        <a:bodyPr/>
        <a:lstStyle/>
        <a:p>
          <a:endParaRPr lang="sv-SE"/>
        </a:p>
      </dgm:t>
    </dgm:pt>
    <dgm:pt modelId="{E9CEA215-E4E9-4B77-B0A4-758A3E4D14E5}" type="sibTrans" cxnId="{4B129B0F-C4E2-41C1-A476-37F0553C3D78}">
      <dgm:prSet/>
      <dgm:spPr/>
      <dgm:t>
        <a:bodyPr/>
        <a:lstStyle/>
        <a:p>
          <a:endParaRPr lang="en-US"/>
        </a:p>
      </dgm:t>
    </dgm:pt>
    <dgm:pt modelId="{066B9F67-7150-448C-88A7-2F081C22544C}" type="pres">
      <dgm:prSet presAssocID="{C10FA2D3-C00A-458C-A37F-A1AC1F49F187}" presName="hierChild1" presStyleCnt="0">
        <dgm:presLayoutVars>
          <dgm:orgChart val="1"/>
          <dgm:chPref val="1"/>
          <dgm:dir/>
          <dgm:animOne val="branch"/>
          <dgm:animLvl val="lvl"/>
          <dgm:resizeHandles/>
        </dgm:presLayoutVars>
      </dgm:prSet>
      <dgm:spPr/>
    </dgm:pt>
    <dgm:pt modelId="{AB23FF79-93D8-4275-B4E2-637763D2297B}" type="pres">
      <dgm:prSet presAssocID="{112C0942-8A3A-4CB4-AB6F-09DB7C587E36}" presName="hierRoot1" presStyleCnt="0">
        <dgm:presLayoutVars>
          <dgm:hierBranch val="init"/>
        </dgm:presLayoutVars>
      </dgm:prSet>
      <dgm:spPr/>
    </dgm:pt>
    <dgm:pt modelId="{37E124AF-FD99-405B-ACA2-59465048DB80}" type="pres">
      <dgm:prSet presAssocID="{112C0942-8A3A-4CB4-AB6F-09DB7C587E36}" presName="rootComposite1" presStyleCnt="0"/>
      <dgm:spPr/>
    </dgm:pt>
    <dgm:pt modelId="{41E60474-E478-4401-90C3-C19851FC797B}" type="pres">
      <dgm:prSet presAssocID="{112C0942-8A3A-4CB4-AB6F-09DB7C587E36}" presName="rootText1" presStyleLbl="node0" presStyleIdx="0" presStyleCnt="2">
        <dgm:presLayoutVars>
          <dgm:chPref val="3"/>
        </dgm:presLayoutVars>
      </dgm:prSet>
      <dgm:spPr/>
    </dgm:pt>
    <dgm:pt modelId="{14C66BEF-A0AA-420C-933D-F466B1A8E9D2}" type="pres">
      <dgm:prSet presAssocID="{112C0942-8A3A-4CB4-AB6F-09DB7C587E36}" presName="rootConnector1" presStyleLbl="node1" presStyleIdx="0" presStyleCnt="0"/>
      <dgm:spPr/>
    </dgm:pt>
    <dgm:pt modelId="{43DD5059-8C95-4908-B73B-5C146C8C9EB2}" type="pres">
      <dgm:prSet presAssocID="{112C0942-8A3A-4CB4-AB6F-09DB7C587E36}" presName="hierChild2" presStyleCnt="0"/>
      <dgm:spPr/>
    </dgm:pt>
    <dgm:pt modelId="{71598849-DE6A-4CFC-AD5E-8A6FEA4075DA}" type="pres">
      <dgm:prSet presAssocID="{810D84C6-44E6-4E83-845C-D7A45AA4D8D3}" presName="Name37" presStyleLbl="parChTrans1D2" presStyleIdx="0" presStyleCnt="8"/>
      <dgm:spPr/>
    </dgm:pt>
    <dgm:pt modelId="{0E3EB1DD-A5FF-4A5C-A953-6F3663265F43}" type="pres">
      <dgm:prSet presAssocID="{060BB262-7938-40A5-A048-37F3E065AC08}" presName="hierRoot2" presStyleCnt="0">
        <dgm:presLayoutVars>
          <dgm:hierBranch val="init"/>
        </dgm:presLayoutVars>
      </dgm:prSet>
      <dgm:spPr/>
    </dgm:pt>
    <dgm:pt modelId="{5789F0FA-540C-480D-9994-7DDBF9C58F92}" type="pres">
      <dgm:prSet presAssocID="{060BB262-7938-40A5-A048-37F3E065AC08}" presName="rootComposite" presStyleCnt="0"/>
      <dgm:spPr/>
    </dgm:pt>
    <dgm:pt modelId="{F6AE85AE-62F9-4F21-8E16-EA8DAA74A417}" type="pres">
      <dgm:prSet presAssocID="{060BB262-7938-40A5-A048-37F3E065AC08}" presName="rootText" presStyleLbl="node2" presStyleIdx="0" presStyleCnt="6">
        <dgm:presLayoutVars>
          <dgm:chPref val="3"/>
        </dgm:presLayoutVars>
      </dgm:prSet>
      <dgm:spPr>
        <a:xfrm>
          <a:off x="3329" y="2861358"/>
          <a:ext cx="1490629" cy="745314"/>
        </a:xfrm>
        <a:prstGeom prst="rect">
          <a:avLst/>
        </a:prstGeom>
      </dgm:spPr>
    </dgm:pt>
    <dgm:pt modelId="{3939F6CA-6BFC-46BD-914F-0C6212B2018C}" type="pres">
      <dgm:prSet presAssocID="{060BB262-7938-40A5-A048-37F3E065AC08}" presName="rootConnector" presStyleLbl="node2" presStyleIdx="0" presStyleCnt="6"/>
      <dgm:spPr/>
    </dgm:pt>
    <dgm:pt modelId="{5239A013-1AF7-4AD8-9333-1C8BBD810870}" type="pres">
      <dgm:prSet presAssocID="{060BB262-7938-40A5-A048-37F3E065AC08}" presName="hierChild4" presStyleCnt="0"/>
      <dgm:spPr/>
    </dgm:pt>
    <dgm:pt modelId="{D5DA0DBA-C238-4E10-B3FD-41E35F7FF12D}" type="pres">
      <dgm:prSet presAssocID="{060BB262-7938-40A5-A048-37F3E065AC08}" presName="hierChild5" presStyleCnt="0"/>
      <dgm:spPr/>
    </dgm:pt>
    <dgm:pt modelId="{3C72DF7F-D99F-43C4-AB80-4C4C8B2EFCB1}" type="pres">
      <dgm:prSet presAssocID="{0FBC21AA-DAF9-48B1-ABB6-F491C28CE22C}" presName="Name37" presStyleLbl="parChTrans1D2" presStyleIdx="1" presStyleCnt="8"/>
      <dgm:spPr/>
    </dgm:pt>
    <dgm:pt modelId="{37AF3439-0716-4359-B347-EE23A189ECCB}" type="pres">
      <dgm:prSet presAssocID="{9242A82E-B404-4A43-A1C7-AA480E964A48}" presName="hierRoot2" presStyleCnt="0">
        <dgm:presLayoutVars>
          <dgm:hierBranch val="init"/>
        </dgm:presLayoutVars>
      </dgm:prSet>
      <dgm:spPr/>
    </dgm:pt>
    <dgm:pt modelId="{F5E60983-599E-487C-A12D-CE98148F44FF}" type="pres">
      <dgm:prSet presAssocID="{9242A82E-B404-4A43-A1C7-AA480E964A48}" presName="rootComposite" presStyleCnt="0"/>
      <dgm:spPr/>
    </dgm:pt>
    <dgm:pt modelId="{6A6FA302-6FEC-41AE-A526-3BF050EBF1E6}" type="pres">
      <dgm:prSet presAssocID="{9242A82E-B404-4A43-A1C7-AA480E964A48}" presName="rootText" presStyleLbl="node2" presStyleIdx="1" presStyleCnt="6">
        <dgm:presLayoutVars>
          <dgm:chPref val="3"/>
        </dgm:presLayoutVars>
      </dgm:prSet>
      <dgm:spPr/>
    </dgm:pt>
    <dgm:pt modelId="{FE311E04-F9AA-4E08-B0ED-A3F02811E08B}" type="pres">
      <dgm:prSet presAssocID="{9242A82E-B404-4A43-A1C7-AA480E964A48}" presName="rootConnector" presStyleLbl="node2" presStyleIdx="1" presStyleCnt="6"/>
      <dgm:spPr/>
    </dgm:pt>
    <dgm:pt modelId="{FC6B9B9D-238D-4103-B165-650B94D0E2EC}" type="pres">
      <dgm:prSet presAssocID="{9242A82E-B404-4A43-A1C7-AA480E964A48}" presName="hierChild4" presStyleCnt="0"/>
      <dgm:spPr/>
    </dgm:pt>
    <dgm:pt modelId="{49AD460A-2577-4769-8BC1-EA03C9D3FEAB}" type="pres">
      <dgm:prSet presAssocID="{9242A82E-B404-4A43-A1C7-AA480E964A48}" presName="hierChild5" presStyleCnt="0"/>
      <dgm:spPr/>
    </dgm:pt>
    <dgm:pt modelId="{1CC7AD19-C2C1-4EDD-8E5F-E6D05CAD82A0}" type="pres">
      <dgm:prSet presAssocID="{86212A99-FDCD-43ED-9562-20E556DAE59B}" presName="Name37" presStyleLbl="parChTrans1D2" presStyleIdx="2" presStyleCnt="8"/>
      <dgm:spPr/>
    </dgm:pt>
    <dgm:pt modelId="{13E709B2-CD99-411F-94CF-F519B3D11C0A}" type="pres">
      <dgm:prSet presAssocID="{875B63F0-ADB6-4F92-8826-6379B2386A5F}" presName="hierRoot2" presStyleCnt="0">
        <dgm:presLayoutVars>
          <dgm:hierBranch val="init"/>
        </dgm:presLayoutVars>
      </dgm:prSet>
      <dgm:spPr/>
    </dgm:pt>
    <dgm:pt modelId="{4DCCB9C9-DF42-4B73-92E7-5E942176B2E5}" type="pres">
      <dgm:prSet presAssocID="{875B63F0-ADB6-4F92-8826-6379B2386A5F}" presName="rootComposite" presStyleCnt="0"/>
      <dgm:spPr/>
    </dgm:pt>
    <dgm:pt modelId="{356EF69A-431A-43C3-AFD0-07A0BA94DDDF}" type="pres">
      <dgm:prSet presAssocID="{875B63F0-ADB6-4F92-8826-6379B2386A5F}" presName="rootText" presStyleLbl="node2" presStyleIdx="2" presStyleCnt="6">
        <dgm:presLayoutVars>
          <dgm:chPref val="3"/>
        </dgm:presLayoutVars>
      </dgm:prSet>
      <dgm:spPr/>
    </dgm:pt>
    <dgm:pt modelId="{1F9CA5E9-2659-41BB-AE9D-6A14889328E2}" type="pres">
      <dgm:prSet presAssocID="{875B63F0-ADB6-4F92-8826-6379B2386A5F}" presName="rootConnector" presStyleLbl="node2" presStyleIdx="2" presStyleCnt="6"/>
      <dgm:spPr/>
    </dgm:pt>
    <dgm:pt modelId="{02C3DA7F-6007-4EA5-9C39-8E699B38C1DE}" type="pres">
      <dgm:prSet presAssocID="{875B63F0-ADB6-4F92-8826-6379B2386A5F}" presName="hierChild4" presStyleCnt="0"/>
      <dgm:spPr/>
    </dgm:pt>
    <dgm:pt modelId="{3D7DEDB2-8328-4033-8E0A-E36AFEEAFA41}" type="pres">
      <dgm:prSet presAssocID="{875B63F0-ADB6-4F92-8826-6379B2386A5F}" presName="hierChild5" presStyleCnt="0"/>
      <dgm:spPr/>
    </dgm:pt>
    <dgm:pt modelId="{B49B6FC5-A64F-49B7-AAD4-4FBA1A401F97}" type="pres">
      <dgm:prSet presAssocID="{38CEC056-B31A-4359-97FA-4ACA57C9D7BD}" presName="Name37" presStyleLbl="parChTrans1D2" presStyleIdx="3" presStyleCnt="8"/>
      <dgm:spPr/>
    </dgm:pt>
    <dgm:pt modelId="{CD8DB22F-862B-4E85-AD49-ACBFA0138D48}" type="pres">
      <dgm:prSet presAssocID="{847575A6-FC64-4CC5-844E-FD8D18E18C9A}" presName="hierRoot2" presStyleCnt="0">
        <dgm:presLayoutVars>
          <dgm:hierBranch val="init"/>
        </dgm:presLayoutVars>
      </dgm:prSet>
      <dgm:spPr/>
    </dgm:pt>
    <dgm:pt modelId="{ED98DAF0-E97A-41F1-B9F6-DCD4A2447FB6}" type="pres">
      <dgm:prSet presAssocID="{847575A6-FC64-4CC5-844E-FD8D18E18C9A}" presName="rootComposite" presStyleCnt="0"/>
      <dgm:spPr/>
    </dgm:pt>
    <dgm:pt modelId="{2E353DC3-825F-4CD3-8111-5C6C2E598F3D}" type="pres">
      <dgm:prSet presAssocID="{847575A6-FC64-4CC5-844E-FD8D18E18C9A}" presName="rootText" presStyleLbl="node2" presStyleIdx="3" presStyleCnt="6">
        <dgm:presLayoutVars>
          <dgm:chPref val="3"/>
        </dgm:presLayoutVars>
      </dgm:prSet>
      <dgm:spPr/>
    </dgm:pt>
    <dgm:pt modelId="{5EC74A75-ED01-49C4-9481-425AB2C9D35E}" type="pres">
      <dgm:prSet presAssocID="{847575A6-FC64-4CC5-844E-FD8D18E18C9A}" presName="rootConnector" presStyleLbl="node2" presStyleIdx="3" presStyleCnt="6"/>
      <dgm:spPr/>
    </dgm:pt>
    <dgm:pt modelId="{2229D236-40BF-4485-BD0E-6819E600EA6C}" type="pres">
      <dgm:prSet presAssocID="{847575A6-FC64-4CC5-844E-FD8D18E18C9A}" presName="hierChild4" presStyleCnt="0"/>
      <dgm:spPr/>
    </dgm:pt>
    <dgm:pt modelId="{63208FFF-479A-485E-9E1E-50140EDA2AA2}" type="pres">
      <dgm:prSet presAssocID="{847575A6-FC64-4CC5-844E-FD8D18E18C9A}" presName="hierChild5" presStyleCnt="0"/>
      <dgm:spPr/>
    </dgm:pt>
    <dgm:pt modelId="{DE2F5267-661F-46D4-8A37-AF1A0A16EBAA}" type="pres">
      <dgm:prSet presAssocID="{BBA03AEF-621C-4EFA-9307-BE99C6123BB9}" presName="Name37" presStyleLbl="parChTrans1D2" presStyleIdx="4" presStyleCnt="8"/>
      <dgm:spPr/>
    </dgm:pt>
    <dgm:pt modelId="{32A8FE8F-87D2-4814-882B-36D72D4BD508}" type="pres">
      <dgm:prSet presAssocID="{6D32C6A3-FFC5-4AC0-B796-63EF1221DEEE}" presName="hierRoot2" presStyleCnt="0">
        <dgm:presLayoutVars>
          <dgm:hierBranch val="init"/>
        </dgm:presLayoutVars>
      </dgm:prSet>
      <dgm:spPr/>
    </dgm:pt>
    <dgm:pt modelId="{6FF602F4-D18D-4ED1-BD6E-151E16BFFC50}" type="pres">
      <dgm:prSet presAssocID="{6D32C6A3-FFC5-4AC0-B796-63EF1221DEEE}" presName="rootComposite" presStyleCnt="0"/>
      <dgm:spPr/>
    </dgm:pt>
    <dgm:pt modelId="{80E9CC89-4991-4E3E-AD03-08246CC626BF}" type="pres">
      <dgm:prSet presAssocID="{6D32C6A3-FFC5-4AC0-B796-63EF1221DEEE}" presName="rootText" presStyleLbl="node2" presStyleIdx="4" presStyleCnt="6">
        <dgm:presLayoutVars>
          <dgm:chPref val="3"/>
        </dgm:presLayoutVars>
      </dgm:prSet>
      <dgm:spPr/>
    </dgm:pt>
    <dgm:pt modelId="{F396A600-1557-41DF-8518-13A758C7E1FC}" type="pres">
      <dgm:prSet presAssocID="{6D32C6A3-FFC5-4AC0-B796-63EF1221DEEE}" presName="rootConnector" presStyleLbl="node2" presStyleIdx="4" presStyleCnt="6"/>
      <dgm:spPr/>
    </dgm:pt>
    <dgm:pt modelId="{09A8140D-16E4-4221-A428-5FF73A97BD9B}" type="pres">
      <dgm:prSet presAssocID="{6D32C6A3-FFC5-4AC0-B796-63EF1221DEEE}" presName="hierChild4" presStyleCnt="0"/>
      <dgm:spPr/>
    </dgm:pt>
    <dgm:pt modelId="{BA9C6705-A7AA-478C-8445-FB2AFAD8809F}" type="pres">
      <dgm:prSet presAssocID="{6D32C6A3-FFC5-4AC0-B796-63EF1221DEEE}" presName="hierChild5" presStyleCnt="0"/>
      <dgm:spPr/>
    </dgm:pt>
    <dgm:pt modelId="{AF3D115E-2ACF-471B-AAE1-169D0EA0E1DE}" type="pres">
      <dgm:prSet presAssocID="{12F70B12-2048-400F-B6CF-4B57239C48D8}" presName="Name37" presStyleLbl="parChTrans1D2" presStyleIdx="5" presStyleCnt="8"/>
      <dgm:spPr/>
    </dgm:pt>
    <dgm:pt modelId="{15C20838-9421-4375-9843-3681AAE2AA3E}" type="pres">
      <dgm:prSet presAssocID="{95DEA984-EFBD-4349-B88D-36BF78F0E438}" presName="hierRoot2" presStyleCnt="0">
        <dgm:presLayoutVars>
          <dgm:hierBranch val="init"/>
        </dgm:presLayoutVars>
      </dgm:prSet>
      <dgm:spPr/>
    </dgm:pt>
    <dgm:pt modelId="{025CB549-E059-4B43-ADD3-C9D89BB96FED}" type="pres">
      <dgm:prSet presAssocID="{95DEA984-EFBD-4349-B88D-36BF78F0E438}" presName="rootComposite" presStyleCnt="0"/>
      <dgm:spPr/>
    </dgm:pt>
    <dgm:pt modelId="{1D0622FE-6595-45DF-BD19-EA1D37E61185}" type="pres">
      <dgm:prSet presAssocID="{95DEA984-EFBD-4349-B88D-36BF78F0E438}" presName="rootText" presStyleLbl="node2" presStyleIdx="5" presStyleCnt="6">
        <dgm:presLayoutVars>
          <dgm:chPref val="3"/>
        </dgm:presLayoutVars>
      </dgm:prSet>
      <dgm:spPr/>
    </dgm:pt>
    <dgm:pt modelId="{F6679A8E-3419-41DC-91AA-7BB92912D898}" type="pres">
      <dgm:prSet presAssocID="{95DEA984-EFBD-4349-B88D-36BF78F0E438}" presName="rootConnector" presStyleLbl="node2" presStyleIdx="5" presStyleCnt="6"/>
      <dgm:spPr/>
    </dgm:pt>
    <dgm:pt modelId="{8E70BE40-B149-41A3-9842-AF6B9F69BB57}" type="pres">
      <dgm:prSet presAssocID="{95DEA984-EFBD-4349-B88D-36BF78F0E438}" presName="hierChild4" presStyleCnt="0"/>
      <dgm:spPr/>
    </dgm:pt>
    <dgm:pt modelId="{4903692C-2565-447D-8401-0A706E4526C0}" type="pres">
      <dgm:prSet presAssocID="{95DEA984-EFBD-4349-B88D-36BF78F0E438}" presName="hierChild5" presStyleCnt="0"/>
      <dgm:spPr/>
    </dgm:pt>
    <dgm:pt modelId="{1036BD9C-47E3-4F6F-B0BC-37547D4FBF4C}" type="pres">
      <dgm:prSet presAssocID="{112C0942-8A3A-4CB4-AB6F-09DB7C587E36}" presName="hierChild3" presStyleCnt="0"/>
      <dgm:spPr/>
    </dgm:pt>
    <dgm:pt modelId="{9C4E00DA-B31B-46BA-A8A4-E4F803AFE938}" type="pres">
      <dgm:prSet presAssocID="{3DF650CD-61F4-4F57-B7BB-705EAFCB0E91}" presName="Name111" presStyleLbl="parChTrans1D2" presStyleIdx="6" presStyleCnt="8"/>
      <dgm:spPr/>
    </dgm:pt>
    <dgm:pt modelId="{ADCB6943-3E3B-475B-BE36-0F670D7DF01C}" type="pres">
      <dgm:prSet presAssocID="{4E91B6E7-B3D0-4A4C-B83F-E3AA23B9C6E8}" presName="hierRoot3" presStyleCnt="0">
        <dgm:presLayoutVars>
          <dgm:hierBranch val="init"/>
        </dgm:presLayoutVars>
      </dgm:prSet>
      <dgm:spPr/>
    </dgm:pt>
    <dgm:pt modelId="{472575AF-0E93-4510-BFAA-EC6AF150FFEF}" type="pres">
      <dgm:prSet presAssocID="{4E91B6E7-B3D0-4A4C-B83F-E3AA23B9C6E8}" presName="rootComposite3" presStyleCnt="0"/>
      <dgm:spPr/>
    </dgm:pt>
    <dgm:pt modelId="{3AA1200D-C7AC-4904-9303-7B44CD3E74F9}" type="pres">
      <dgm:prSet presAssocID="{4E91B6E7-B3D0-4A4C-B83F-E3AA23B9C6E8}" presName="rootText3" presStyleLbl="asst1" presStyleIdx="0" presStyleCnt="2">
        <dgm:presLayoutVars>
          <dgm:chPref val="3"/>
        </dgm:presLayoutVars>
      </dgm:prSet>
      <dgm:spPr>
        <a:xfrm>
          <a:off x="3610653" y="1803011"/>
          <a:ext cx="1490629" cy="745314"/>
        </a:xfrm>
        <a:prstGeom prst="rect">
          <a:avLst/>
        </a:prstGeom>
      </dgm:spPr>
    </dgm:pt>
    <dgm:pt modelId="{EA3B547A-D62B-4B0C-9C13-FFA4DF5B4EEE}" type="pres">
      <dgm:prSet presAssocID="{4E91B6E7-B3D0-4A4C-B83F-E3AA23B9C6E8}" presName="rootConnector3" presStyleLbl="asst1" presStyleIdx="0" presStyleCnt="2"/>
      <dgm:spPr/>
    </dgm:pt>
    <dgm:pt modelId="{39E3B8E7-4326-4D87-BC2E-AFE2BD0B1F16}" type="pres">
      <dgm:prSet presAssocID="{4E91B6E7-B3D0-4A4C-B83F-E3AA23B9C6E8}" presName="hierChild6" presStyleCnt="0"/>
      <dgm:spPr/>
    </dgm:pt>
    <dgm:pt modelId="{A4383B51-F16A-492E-844E-47DA12AA9A60}" type="pres">
      <dgm:prSet presAssocID="{4E91B6E7-B3D0-4A4C-B83F-E3AA23B9C6E8}" presName="hierChild7" presStyleCnt="0"/>
      <dgm:spPr/>
    </dgm:pt>
    <dgm:pt modelId="{4369935D-7EF1-4A3D-86DD-15F7D0D643A9}" type="pres">
      <dgm:prSet presAssocID="{66457E94-5E89-45F5-B339-06DB2859B8D4}" presName="Name111" presStyleLbl="parChTrans1D2" presStyleIdx="7" presStyleCnt="8"/>
      <dgm:spPr/>
    </dgm:pt>
    <dgm:pt modelId="{4962F30A-B2C2-4D0C-AF08-80E454E4DE95}" type="pres">
      <dgm:prSet presAssocID="{EF478536-0FB0-444B-BB2D-9A92FEC99B0D}" presName="hierRoot3" presStyleCnt="0">
        <dgm:presLayoutVars>
          <dgm:hierBranch val="init"/>
        </dgm:presLayoutVars>
      </dgm:prSet>
      <dgm:spPr/>
    </dgm:pt>
    <dgm:pt modelId="{227B5A5D-EA0A-4EC8-98CC-574C4BFCA3B0}" type="pres">
      <dgm:prSet presAssocID="{EF478536-0FB0-444B-BB2D-9A92FEC99B0D}" presName="rootComposite3" presStyleCnt="0"/>
      <dgm:spPr/>
    </dgm:pt>
    <dgm:pt modelId="{8602BAF7-CD8B-4CFB-B189-C924F6146300}" type="pres">
      <dgm:prSet presAssocID="{EF478536-0FB0-444B-BB2D-9A92FEC99B0D}" presName="rootText3" presStyleLbl="asst1" presStyleIdx="1" presStyleCnt="2">
        <dgm:presLayoutVars>
          <dgm:chPref val="3"/>
        </dgm:presLayoutVars>
      </dgm:prSet>
      <dgm:spPr>
        <a:prstGeom prst="rect">
          <a:avLst/>
        </a:prstGeom>
      </dgm:spPr>
    </dgm:pt>
    <dgm:pt modelId="{4C2E85E6-B6AE-4D21-9F7A-B024808C80B4}" type="pres">
      <dgm:prSet presAssocID="{EF478536-0FB0-444B-BB2D-9A92FEC99B0D}" presName="rootConnector3" presStyleLbl="asst1" presStyleIdx="1" presStyleCnt="2"/>
      <dgm:spPr/>
    </dgm:pt>
    <dgm:pt modelId="{5C879434-EFAD-49D2-AC2E-366DC3C54C0A}" type="pres">
      <dgm:prSet presAssocID="{EF478536-0FB0-444B-BB2D-9A92FEC99B0D}" presName="hierChild6" presStyleCnt="0"/>
      <dgm:spPr/>
    </dgm:pt>
    <dgm:pt modelId="{8F78173E-AF63-46A7-8261-382B70161BBB}" type="pres">
      <dgm:prSet presAssocID="{EF478536-0FB0-444B-BB2D-9A92FEC99B0D}" presName="hierChild7" presStyleCnt="0"/>
      <dgm:spPr/>
    </dgm:pt>
    <dgm:pt modelId="{90C8308D-0EC6-4D0B-944B-2247722C1ACD}" type="pres">
      <dgm:prSet presAssocID="{33891570-85EA-40B7-B48D-6656F4BD4A32}" presName="hierRoot1" presStyleCnt="0">
        <dgm:presLayoutVars>
          <dgm:hierBranch val="init"/>
        </dgm:presLayoutVars>
      </dgm:prSet>
      <dgm:spPr/>
    </dgm:pt>
    <dgm:pt modelId="{A0F7C608-64C6-4A07-908B-4C18FAD80487}" type="pres">
      <dgm:prSet presAssocID="{33891570-85EA-40B7-B48D-6656F4BD4A32}" presName="rootComposite1" presStyleCnt="0"/>
      <dgm:spPr/>
    </dgm:pt>
    <dgm:pt modelId="{AB5E3BBA-3788-4F2F-A524-E54F35472094}" type="pres">
      <dgm:prSet presAssocID="{33891570-85EA-40B7-B48D-6656F4BD4A32}" presName="rootText1" presStyleLbl="node0" presStyleIdx="1" presStyleCnt="2" custLinFactY="41356" custLinFactNeighborX="-60010" custLinFactNeighborY="100000">
        <dgm:presLayoutVars>
          <dgm:chPref val="3"/>
        </dgm:presLayoutVars>
      </dgm:prSet>
      <dgm:spPr/>
    </dgm:pt>
    <dgm:pt modelId="{ED71F4CB-033B-4E9E-B56D-0C3C1DFE013B}" type="pres">
      <dgm:prSet presAssocID="{33891570-85EA-40B7-B48D-6656F4BD4A32}" presName="rootConnector1" presStyleLbl="node1" presStyleIdx="0" presStyleCnt="0"/>
      <dgm:spPr/>
    </dgm:pt>
    <dgm:pt modelId="{554873ED-8BAF-4175-8A10-62AAE359B2CF}" type="pres">
      <dgm:prSet presAssocID="{33891570-85EA-40B7-B48D-6656F4BD4A32}" presName="hierChild2" presStyleCnt="0"/>
      <dgm:spPr/>
    </dgm:pt>
    <dgm:pt modelId="{C0B49C8D-0448-4A8A-B435-161F806B471A}" type="pres">
      <dgm:prSet presAssocID="{33891570-85EA-40B7-B48D-6656F4BD4A32}" presName="hierChild3" presStyleCnt="0"/>
      <dgm:spPr/>
    </dgm:pt>
  </dgm:ptLst>
  <dgm:cxnLst>
    <dgm:cxn modelId="{0595C806-1C02-424D-93FA-C4E8C911CB9D}" type="presOf" srcId="{86212A99-FDCD-43ED-9562-20E556DAE59B}" destId="{1CC7AD19-C2C1-4EDD-8E5F-E6D05CAD82A0}" srcOrd="0" destOrd="0" presId="urn:microsoft.com/office/officeart/2005/8/layout/orgChart1"/>
    <dgm:cxn modelId="{4B129B0F-C4E2-41C1-A476-37F0553C3D78}" srcId="{112C0942-8A3A-4CB4-AB6F-09DB7C587E36}" destId="{EF478536-0FB0-444B-BB2D-9A92FEC99B0D}" srcOrd="1" destOrd="0" parTransId="{66457E94-5E89-45F5-B339-06DB2859B8D4}" sibTransId="{E9CEA215-E4E9-4B77-B0A4-758A3E4D14E5}"/>
    <dgm:cxn modelId="{8A9C7017-EC93-4200-BAE4-D9F294F02218}" type="presOf" srcId="{810D84C6-44E6-4E83-845C-D7A45AA4D8D3}" destId="{71598849-DE6A-4CFC-AD5E-8A6FEA4075DA}" srcOrd="0" destOrd="0" presId="urn:microsoft.com/office/officeart/2005/8/layout/orgChart1"/>
    <dgm:cxn modelId="{07F50219-EE0C-43CC-A226-28C4E83E2CCC}" type="presOf" srcId="{BBA03AEF-621C-4EFA-9307-BE99C6123BB9}" destId="{DE2F5267-661F-46D4-8A37-AF1A0A16EBAA}" srcOrd="0" destOrd="0" presId="urn:microsoft.com/office/officeart/2005/8/layout/orgChart1"/>
    <dgm:cxn modelId="{10ECD619-D726-4DDD-A08C-787599E4374B}" srcId="{112C0942-8A3A-4CB4-AB6F-09DB7C587E36}" destId="{060BB262-7938-40A5-A048-37F3E065AC08}" srcOrd="2" destOrd="0" parTransId="{810D84C6-44E6-4E83-845C-D7A45AA4D8D3}" sibTransId="{E972F252-8ED8-4CA4-8E47-7FB62DBE75CA}"/>
    <dgm:cxn modelId="{137B411B-8F7E-4C5E-B2AF-F62224234D8D}" type="presOf" srcId="{6D32C6A3-FFC5-4AC0-B796-63EF1221DEEE}" destId="{80E9CC89-4991-4E3E-AD03-08246CC626BF}" srcOrd="0" destOrd="0" presId="urn:microsoft.com/office/officeart/2005/8/layout/orgChart1"/>
    <dgm:cxn modelId="{2A35841C-33AC-4197-A57E-C11AD3C58096}" type="presOf" srcId="{12F70B12-2048-400F-B6CF-4B57239C48D8}" destId="{AF3D115E-2ACF-471B-AAE1-169D0EA0E1DE}" srcOrd="0" destOrd="0" presId="urn:microsoft.com/office/officeart/2005/8/layout/orgChart1"/>
    <dgm:cxn modelId="{8886C830-C127-4C0B-93F3-D1B70A193389}" type="presOf" srcId="{33891570-85EA-40B7-B48D-6656F4BD4A32}" destId="{ED71F4CB-033B-4E9E-B56D-0C3C1DFE013B}" srcOrd="1" destOrd="0" presId="urn:microsoft.com/office/officeart/2005/8/layout/orgChart1"/>
    <dgm:cxn modelId="{F68CA037-CC4A-4D6E-95B0-AA911C77B9A0}" srcId="{112C0942-8A3A-4CB4-AB6F-09DB7C587E36}" destId="{875B63F0-ADB6-4F92-8826-6379B2386A5F}" srcOrd="4" destOrd="0" parTransId="{86212A99-FDCD-43ED-9562-20E556DAE59B}" sibTransId="{8CD88609-1074-4821-BE54-C5D7C1F3A144}"/>
    <dgm:cxn modelId="{09F5183A-1226-41A5-84A6-50C2BAAFE9BD}" type="presOf" srcId="{060BB262-7938-40A5-A048-37F3E065AC08}" destId="{3939F6CA-6BFC-46BD-914F-0C6212B2018C}" srcOrd="1" destOrd="0" presId="urn:microsoft.com/office/officeart/2005/8/layout/orgChart1"/>
    <dgm:cxn modelId="{A04FE041-4535-461C-8172-497CF83E7CB3}" type="presOf" srcId="{0FBC21AA-DAF9-48B1-ABB6-F491C28CE22C}" destId="{3C72DF7F-D99F-43C4-AB80-4C4C8B2EFCB1}" srcOrd="0" destOrd="0" presId="urn:microsoft.com/office/officeart/2005/8/layout/orgChart1"/>
    <dgm:cxn modelId="{A54D2366-9094-4608-A5A0-634CE6C4F1C6}" type="presOf" srcId="{33891570-85EA-40B7-B48D-6656F4BD4A32}" destId="{AB5E3BBA-3788-4F2F-A524-E54F35472094}" srcOrd="0" destOrd="0" presId="urn:microsoft.com/office/officeart/2005/8/layout/orgChart1"/>
    <dgm:cxn modelId="{005F0A70-C5E3-48AE-8553-69F89FD1D867}" type="presOf" srcId="{6D32C6A3-FFC5-4AC0-B796-63EF1221DEEE}" destId="{F396A600-1557-41DF-8518-13A758C7E1FC}" srcOrd="1" destOrd="0" presId="urn:microsoft.com/office/officeart/2005/8/layout/orgChart1"/>
    <dgm:cxn modelId="{885E4E70-9EB9-4542-ABFB-BF2120E6FDE7}" type="presOf" srcId="{4E91B6E7-B3D0-4A4C-B83F-E3AA23B9C6E8}" destId="{EA3B547A-D62B-4B0C-9C13-FFA4DF5B4EEE}" srcOrd="1" destOrd="0" presId="urn:microsoft.com/office/officeart/2005/8/layout/orgChart1"/>
    <dgm:cxn modelId="{5DBD0253-2D75-4474-A63C-7C0994A1E599}" type="presOf" srcId="{95DEA984-EFBD-4349-B88D-36BF78F0E438}" destId="{F6679A8E-3419-41DC-91AA-7BB92912D898}" srcOrd="1" destOrd="0" presId="urn:microsoft.com/office/officeart/2005/8/layout/orgChart1"/>
    <dgm:cxn modelId="{DD5DF553-1E0E-40CE-AAAE-963E2D0361A6}" type="presOf" srcId="{C10FA2D3-C00A-458C-A37F-A1AC1F49F187}" destId="{066B9F67-7150-448C-88A7-2F081C22544C}" srcOrd="0" destOrd="0" presId="urn:microsoft.com/office/officeart/2005/8/layout/orgChart1"/>
    <dgm:cxn modelId="{4773F456-F3A0-4DF9-BCD0-A7C0827E9B34}" srcId="{C10FA2D3-C00A-458C-A37F-A1AC1F49F187}" destId="{112C0942-8A3A-4CB4-AB6F-09DB7C587E36}" srcOrd="0" destOrd="0" parTransId="{AD6D20C2-B113-4106-9BF1-08860DB0EA71}" sibTransId="{ECC33EBD-A428-473D-A017-0FA8D64AB437}"/>
    <dgm:cxn modelId="{F0354179-7598-4291-B7EB-66F10282316E}" type="presOf" srcId="{847575A6-FC64-4CC5-844E-FD8D18E18C9A}" destId="{2E353DC3-825F-4CD3-8111-5C6C2E598F3D}" srcOrd="0" destOrd="0" presId="urn:microsoft.com/office/officeart/2005/8/layout/orgChart1"/>
    <dgm:cxn modelId="{1B73A77D-9E16-47EA-9431-967B7E90CB43}" type="presOf" srcId="{112C0942-8A3A-4CB4-AB6F-09DB7C587E36}" destId="{41E60474-E478-4401-90C3-C19851FC797B}" srcOrd="0" destOrd="0" presId="urn:microsoft.com/office/officeart/2005/8/layout/orgChart1"/>
    <dgm:cxn modelId="{645D957E-D5A5-4442-B5DA-422653AE0C04}" type="presOf" srcId="{4E91B6E7-B3D0-4A4C-B83F-E3AA23B9C6E8}" destId="{3AA1200D-C7AC-4904-9303-7B44CD3E74F9}" srcOrd="0" destOrd="0" presId="urn:microsoft.com/office/officeart/2005/8/layout/orgChart1"/>
    <dgm:cxn modelId="{FDF3338E-3C85-4A77-BAB0-1DD3A63D9A8A}" type="presOf" srcId="{38CEC056-B31A-4359-97FA-4ACA57C9D7BD}" destId="{B49B6FC5-A64F-49B7-AAD4-4FBA1A401F97}" srcOrd="0" destOrd="0" presId="urn:microsoft.com/office/officeart/2005/8/layout/orgChart1"/>
    <dgm:cxn modelId="{58271C9F-FADB-4697-8D50-CCB064ACCA95}" type="presOf" srcId="{060BB262-7938-40A5-A048-37F3E065AC08}" destId="{F6AE85AE-62F9-4F21-8E16-EA8DAA74A417}" srcOrd="0" destOrd="0" presId="urn:microsoft.com/office/officeart/2005/8/layout/orgChart1"/>
    <dgm:cxn modelId="{ABB726A1-4E5B-40F4-A294-F202B7918FD9}" srcId="{112C0942-8A3A-4CB4-AB6F-09DB7C587E36}" destId="{95DEA984-EFBD-4349-B88D-36BF78F0E438}" srcOrd="7" destOrd="0" parTransId="{12F70B12-2048-400F-B6CF-4B57239C48D8}" sibTransId="{80184508-E6DF-4F5B-837D-A8A73F962B71}"/>
    <dgm:cxn modelId="{E703EBA1-A234-4B3F-BE74-8B07A879521E}" type="presOf" srcId="{95DEA984-EFBD-4349-B88D-36BF78F0E438}" destId="{1D0622FE-6595-45DF-BD19-EA1D37E61185}" srcOrd="0" destOrd="0" presId="urn:microsoft.com/office/officeart/2005/8/layout/orgChart1"/>
    <dgm:cxn modelId="{A7D627A9-EF7B-4E2B-8408-A198BE606852}" type="presOf" srcId="{875B63F0-ADB6-4F92-8826-6379B2386A5F}" destId="{1F9CA5E9-2659-41BB-AE9D-6A14889328E2}" srcOrd="1" destOrd="0" presId="urn:microsoft.com/office/officeart/2005/8/layout/orgChart1"/>
    <dgm:cxn modelId="{27B1B7AE-3D82-4308-B91C-D00B0C925B58}" type="presOf" srcId="{112C0942-8A3A-4CB4-AB6F-09DB7C587E36}" destId="{14C66BEF-A0AA-420C-933D-F466B1A8E9D2}" srcOrd="1" destOrd="0" presId="urn:microsoft.com/office/officeart/2005/8/layout/orgChart1"/>
    <dgm:cxn modelId="{424FE5B1-A35E-42CC-AFF3-58AF73CC79CA}" type="presOf" srcId="{EF478536-0FB0-444B-BB2D-9A92FEC99B0D}" destId="{8602BAF7-CD8B-4CFB-B189-C924F6146300}" srcOrd="0" destOrd="0" presId="urn:microsoft.com/office/officeart/2005/8/layout/orgChart1"/>
    <dgm:cxn modelId="{D56104B4-3E27-4658-BDC2-9F0B090B8150}" type="presOf" srcId="{9242A82E-B404-4A43-A1C7-AA480E964A48}" destId="{6A6FA302-6FEC-41AE-A526-3BF050EBF1E6}" srcOrd="0" destOrd="0" presId="urn:microsoft.com/office/officeart/2005/8/layout/orgChart1"/>
    <dgm:cxn modelId="{A8D3D5C3-2B50-4E7C-99D2-18EDD7735AE3}" type="presOf" srcId="{3DF650CD-61F4-4F57-B7BB-705EAFCB0E91}" destId="{9C4E00DA-B31B-46BA-A8A4-E4F803AFE938}" srcOrd="0" destOrd="0" presId="urn:microsoft.com/office/officeart/2005/8/layout/orgChart1"/>
    <dgm:cxn modelId="{65901DC9-3CDD-4C8F-8FD9-44427C1303F6}" srcId="{112C0942-8A3A-4CB4-AB6F-09DB7C587E36}" destId="{9242A82E-B404-4A43-A1C7-AA480E964A48}" srcOrd="3" destOrd="0" parTransId="{0FBC21AA-DAF9-48B1-ABB6-F491C28CE22C}" sibTransId="{FDB2EF2D-FF0C-49EC-93B5-D532B8545D1C}"/>
    <dgm:cxn modelId="{38C27BCF-79D9-4861-B815-B57E3CE92138}" type="presOf" srcId="{66457E94-5E89-45F5-B339-06DB2859B8D4}" destId="{4369935D-7EF1-4A3D-86DD-15F7D0D643A9}" srcOrd="0" destOrd="0" presId="urn:microsoft.com/office/officeart/2005/8/layout/orgChart1"/>
    <dgm:cxn modelId="{B3B867D1-898F-4508-8DBD-E0A2418A7F46}" type="presOf" srcId="{EF478536-0FB0-444B-BB2D-9A92FEC99B0D}" destId="{4C2E85E6-B6AE-4D21-9F7A-B024808C80B4}" srcOrd="1" destOrd="0" presId="urn:microsoft.com/office/officeart/2005/8/layout/orgChart1"/>
    <dgm:cxn modelId="{740CCCD1-6BAA-4487-90A4-1D62FA11F3B9}" srcId="{112C0942-8A3A-4CB4-AB6F-09DB7C587E36}" destId="{6D32C6A3-FFC5-4AC0-B796-63EF1221DEEE}" srcOrd="6" destOrd="0" parTransId="{BBA03AEF-621C-4EFA-9307-BE99C6123BB9}" sibTransId="{E556B649-D98D-45A6-A44B-CEF0ABB774B2}"/>
    <dgm:cxn modelId="{C4814FD4-9498-47AB-A7FD-867945BC38FE}" type="presOf" srcId="{9242A82E-B404-4A43-A1C7-AA480E964A48}" destId="{FE311E04-F9AA-4E08-B0ED-A3F02811E08B}" srcOrd="1" destOrd="0" presId="urn:microsoft.com/office/officeart/2005/8/layout/orgChart1"/>
    <dgm:cxn modelId="{06D092DB-E248-4193-8199-57B848CF5555}" srcId="{112C0942-8A3A-4CB4-AB6F-09DB7C587E36}" destId="{847575A6-FC64-4CC5-844E-FD8D18E18C9A}" srcOrd="5" destOrd="0" parTransId="{38CEC056-B31A-4359-97FA-4ACA57C9D7BD}" sibTransId="{CF31BA46-610C-4A97-AAE5-60346490ECFA}"/>
    <dgm:cxn modelId="{95F9E5ED-CEEF-4CE4-8C8B-9A9FE7A8122E}" type="presOf" srcId="{847575A6-FC64-4CC5-844E-FD8D18E18C9A}" destId="{5EC74A75-ED01-49C4-9481-425AB2C9D35E}" srcOrd="1" destOrd="0" presId="urn:microsoft.com/office/officeart/2005/8/layout/orgChart1"/>
    <dgm:cxn modelId="{F7064BF8-51D3-4B36-B0B2-5B7F05B894B9}" type="presOf" srcId="{875B63F0-ADB6-4F92-8826-6379B2386A5F}" destId="{356EF69A-431A-43C3-AFD0-07A0BA94DDDF}" srcOrd="0" destOrd="0" presId="urn:microsoft.com/office/officeart/2005/8/layout/orgChart1"/>
    <dgm:cxn modelId="{989D22FC-A0DF-4811-B37C-159DC9147C50}" srcId="{C10FA2D3-C00A-458C-A37F-A1AC1F49F187}" destId="{33891570-85EA-40B7-B48D-6656F4BD4A32}" srcOrd="1" destOrd="0" parTransId="{1A0A5A7A-F0BC-41F6-9F2C-14CF1378DB20}" sibTransId="{D00EA83D-C17B-48DF-9A96-5132BD7BD960}"/>
    <dgm:cxn modelId="{28B679FE-7316-4AF5-96F9-7890336B0AE5}" srcId="{112C0942-8A3A-4CB4-AB6F-09DB7C587E36}" destId="{4E91B6E7-B3D0-4A4C-B83F-E3AA23B9C6E8}" srcOrd="0" destOrd="0" parTransId="{3DF650CD-61F4-4F57-B7BB-705EAFCB0E91}" sibTransId="{110F903E-60EF-4DFA-A4D7-9BEFBBDC1E37}"/>
    <dgm:cxn modelId="{A2212A18-A1AA-48B7-BCEA-F77ADDD9EAED}" type="presParOf" srcId="{066B9F67-7150-448C-88A7-2F081C22544C}" destId="{AB23FF79-93D8-4275-B4E2-637763D2297B}" srcOrd="0" destOrd="0" presId="urn:microsoft.com/office/officeart/2005/8/layout/orgChart1"/>
    <dgm:cxn modelId="{E8113A55-2EC9-41E6-9731-04145BA96A0F}" type="presParOf" srcId="{AB23FF79-93D8-4275-B4E2-637763D2297B}" destId="{37E124AF-FD99-405B-ACA2-59465048DB80}" srcOrd="0" destOrd="0" presId="urn:microsoft.com/office/officeart/2005/8/layout/orgChart1"/>
    <dgm:cxn modelId="{9FDA9367-CDE5-4C00-A77F-673E8E8ED231}" type="presParOf" srcId="{37E124AF-FD99-405B-ACA2-59465048DB80}" destId="{41E60474-E478-4401-90C3-C19851FC797B}" srcOrd="0" destOrd="0" presId="urn:microsoft.com/office/officeart/2005/8/layout/orgChart1"/>
    <dgm:cxn modelId="{C3305254-9513-438B-A949-C8C2E726744A}" type="presParOf" srcId="{37E124AF-FD99-405B-ACA2-59465048DB80}" destId="{14C66BEF-A0AA-420C-933D-F466B1A8E9D2}" srcOrd="1" destOrd="0" presId="urn:microsoft.com/office/officeart/2005/8/layout/orgChart1"/>
    <dgm:cxn modelId="{EB1F1233-8970-4949-8ADF-033F3E691328}" type="presParOf" srcId="{AB23FF79-93D8-4275-B4E2-637763D2297B}" destId="{43DD5059-8C95-4908-B73B-5C146C8C9EB2}" srcOrd="1" destOrd="0" presId="urn:microsoft.com/office/officeart/2005/8/layout/orgChart1"/>
    <dgm:cxn modelId="{FB51A8A7-EBE3-441B-A1A5-B3288AC13C84}" type="presParOf" srcId="{43DD5059-8C95-4908-B73B-5C146C8C9EB2}" destId="{71598849-DE6A-4CFC-AD5E-8A6FEA4075DA}" srcOrd="0" destOrd="0" presId="urn:microsoft.com/office/officeart/2005/8/layout/orgChart1"/>
    <dgm:cxn modelId="{BB6DDF8E-9680-41C1-9AF2-03A8F0FB40C9}" type="presParOf" srcId="{43DD5059-8C95-4908-B73B-5C146C8C9EB2}" destId="{0E3EB1DD-A5FF-4A5C-A953-6F3663265F43}" srcOrd="1" destOrd="0" presId="urn:microsoft.com/office/officeart/2005/8/layout/orgChart1"/>
    <dgm:cxn modelId="{49BFC071-B3D0-43F5-812E-49651AF06A9C}" type="presParOf" srcId="{0E3EB1DD-A5FF-4A5C-A953-6F3663265F43}" destId="{5789F0FA-540C-480D-9994-7DDBF9C58F92}" srcOrd="0" destOrd="0" presId="urn:microsoft.com/office/officeart/2005/8/layout/orgChart1"/>
    <dgm:cxn modelId="{CE50FB09-AA88-4C03-99C4-35C14F6DE69B}" type="presParOf" srcId="{5789F0FA-540C-480D-9994-7DDBF9C58F92}" destId="{F6AE85AE-62F9-4F21-8E16-EA8DAA74A417}" srcOrd="0" destOrd="0" presId="urn:microsoft.com/office/officeart/2005/8/layout/orgChart1"/>
    <dgm:cxn modelId="{1682C9CC-FE1F-46EF-984B-CECD4D60ACAE}" type="presParOf" srcId="{5789F0FA-540C-480D-9994-7DDBF9C58F92}" destId="{3939F6CA-6BFC-46BD-914F-0C6212B2018C}" srcOrd="1" destOrd="0" presId="urn:microsoft.com/office/officeart/2005/8/layout/orgChart1"/>
    <dgm:cxn modelId="{DD346977-C8DC-4868-8BC5-EEAB9B74787F}" type="presParOf" srcId="{0E3EB1DD-A5FF-4A5C-A953-6F3663265F43}" destId="{5239A013-1AF7-4AD8-9333-1C8BBD810870}" srcOrd="1" destOrd="0" presId="urn:microsoft.com/office/officeart/2005/8/layout/orgChart1"/>
    <dgm:cxn modelId="{E3EC2649-582D-48F0-AEEE-EBDC52F053E4}" type="presParOf" srcId="{0E3EB1DD-A5FF-4A5C-A953-6F3663265F43}" destId="{D5DA0DBA-C238-4E10-B3FD-41E35F7FF12D}" srcOrd="2" destOrd="0" presId="urn:microsoft.com/office/officeart/2005/8/layout/orgChart1"/>
    <dgm:cxn modelId="{A84DF7FE-9954-481A-8CDF-D73D29D91D2F}" type="presParOf" srcId="{43DD5059-8C95-4908-B73B-5C146C8C9EB2}" destId="{3C72DF7F-D99F-43C4-AB80-4C4C8B2EFCB1}" srcOrd="2" destOrd="0" presId="urn:microsoft.com/office/officeart/2005/8/layout/orgChart1"/>
    <dgm:cxn modelId="{908A7BB6-91ED-46A5-803A-ACB3052241F4}" type="presParOf" srcId="{43DD5059-8C95-4908-B73B-5C146C8C9EB2}" destId="{37AF3439-0716-4359-B347-EE23A189ECCB}" srcOrd="3" destOrd="0" presId="urn:microsoft.com/office/officeart/2005/8/layout/orgChart1"/>
    <dgm:cxn modelId="{EDC3FC7E-C3CE-4344-B4A4-D5F7739BF6B3}" type="presParOf" srcId="{37AF3439-0716-4359-B347-EE23A189ECCB}" destId="{F5E60983-599E-487C-A12D-CE98148F44FF}" srcOrd="0" destOrd="0" presId="urn:microsoft.com/office/officeart/2005/8/layout/orgChart1"/>
    <dgm:cxn modelId="{1B5F8C25-7C24-4397-A8AD-23C9B0F68AD3}" type="presParOf" srcId="{F5E60983-599E-487C-A12D-CE98148F44FF}" destId="{6A6FA302-6FEC-41AE-A526-3BF050EBF1E6}" srcOrd="0" destOrd="0" presId="urn:microsoft.com/office/officeart/2005/8/layout/orgChart1"/>
    <dgm:cxn modelId="{638F2B2C-0ACB-4288-9FD2-D99B25CBAB34}" type="presParOf" srcId="{F5E60983-599E-487C-A12D-CE98148F44FF}" destId="{FE311E04-F9AA-4E08-B0ED-A3F02811E08B}" srcOrd="1" destOrd="0" presId="urn:microsoft.com/office/officeart/2005/8/layout/orgChart1"/>
    <dgm:cxn modelId="{BCD591F6-96DE-4AAE-994D-B51351B49392}" type="presParOf" srcId="{37AF3439-0716-4359-B347-EE23A189ECCB}" destId="{FC6B9B9D-238D-4103-B165-650B94D0E2EC}" srcOrd="1" destOrd="0" presId="urn:microsoft.com/office/officeart/2005/8/layout/orgChart1"/>
    <dgm:cxn modelId="{B02D259A-4101-4793-AC30-0131BDC3E04C}" type="presParOf" srcId="{37AF3439-0716-4359-B347-EE23A189ECCB}" destId="{49AD460A-2577-4769-8BC1-EA03C9D3FEAB}" srcOrd="2" destOrd="0" presId="urn:microsoft.com/office/officeart/2005/8/layout/orgChart1"/>
    <dgm:cxn modelId="{1A7E5BD6-AA5F-4DEF-89D2-1BD819C7CBA7}" type="presParOf" srcId="{43DD5059-8C95-4908-B73B-5C146C8C9EB2}" destId="{1CC7AD19-C2C1-4EDD-8E5F-E6D05CAD82A0}" srcOrd="4" destOrd="0" presId="urn:microsoft.com/office/officeart/2005/8/layout/orgChart1"/>
    <dgm:cxn modelId="{4C3418C3-21AC-436F-AD03-8A965FEF1B84}" type="presParOf" srcId="{43DD5059-8C95-4908-B73B-5C146C8C9EB2}" destId="{13E709B2-CD99-411F-94CF-F519B3D11C0A}" srcOrd="5" destOrd="0" presId="urn:microsoft.com/office/officeart/2005/8/layout/orgChart1"/>
    <dgm:cxn modelId="{65396602-C1B7-4095-921E-A853A8B97477}" type="presParOf" srcId="{13E709B2-CD99-411F-94CF-F519B3D11C0A}" destId="{4DCCB9C9-DF42-4B73-92E7-5E942176B2E5}" srcOrd="0" destOrd="0" presId="urn:microsoft.com/office/officeart/2005/8/layout/orgChart1"/>
    <dgm:cxn modelId="{5BE0A42A-66C3-47F5-A668-06E0BB7DAAE2}" type="presParOf" srcId="{4DCCB9C9-DF42-4B73-92E7-5E942176B2E5}" destId="{356EF69A-431A-43C3-AFD0-07A0BA94DDDF}" srcOrd="0" destOrd="0" presId="urn:microsoft.com/office/officeart/2005/8/layout/orgChart1"/>
    <dgm:cxn modelId="{D7CC8016-9B3B-4EC0-AF5C-DF52A54D113F}" type="presParOf" srcId="{4DCCB9C9-DF42-4B73-92E7-5E942176B2E5}" destId="{1F9CA5E9-2659-41BB-AE9D-6A14889328E2}" srcOrd="1" destOrd="0" presId="urn:microsoft.com/office/officeart/2005/8/layout/orgChart1"/>
    <dgm:cxn modelId="{89669272-CD7E-4738-8E60-F2583CCE13E7}" type="presParOf" srcId="{13E709B2-CD99-411F-94CF-F519B3D11C0A}" destId="{02C3DA7F-6007-4EA5-9C39-8E699B38C1DE}" srcOrd="1" destOrd="0" presId="urn:microsoft.com/office/officeart/2005/8/layout/orgChart1"/>
    <dgm:cxn modelId="{FCC0F1D9-2F68-4CDF-9ED1-2896D26E0A0C}" type="presParOf" srcId="{13E709B2-CD99-411F-94CF-F519B3D11C0A}" destId="{3D7DEDB2-8328-4033-8E0A-E36AFEEAFA41}" srcOrd="2" destOrd="0" presId="urn:microsoft.com/office/officeart/2005/8/layout/orgChart1"/>
    <dgm:cxn modelId="{A1BAE88E-F146-48A6-B3A1-CB40F4AAC92B}" type="presParOf" srcId="{43DD5059-8C95-4908-B73B-5C146C8C9EB2}" destId="{B49B6FC5-A64F-49B7-AAD4-4FBA1A401F97}" srcOrd="6" destOrd="0" presId="urn:microsoft.com/office/officeart/2005/8/layout/orgChart1"/>
    <dgm:cxn modelId="{9141DE55-456F-4CFD-BB44-26D939FD73B4}" type="presParOf" srcId="{43DD5059-8C95-4908-B73B-5C146C8C9EB2}" destId="{CD8DB22F-862B-4E85-AD49-ACBFA0138D48}" srcOrd="7" destOrd="0" presId="urn:microsoft.com/office/officeart/2005/8/layout/orgChart1"/>
    <dgm:cxn modelId="{66AEFDA9-B725-44D0-BCCA-0163823DC47D}" type="presParOf" srcId="{CD8DB22F-862B-4E85-AD49-ACBFA0138D48}" destId="{ED98DAF0-E97A-41F1-B9F6-DCD4A2447FB6}" srcOrd="0" destOrd="0" presId="urn:microsoft.com/office/officeart/2005/8/layout/orgChart1"/>
    <dgm:cxn modelId="{3253D43F-A755-4A67-9B6A-E586E70AC18B}" type="presParOf" srcId="{ED98DAF0-E97A-41F1-B9F6-DCD4A2447FB6}" destId="{2E353DC3-825F-4CD3-8111-5C6C2E598F3D}" srcOrd="0" destOrd="0" presId="urn:microsoft.com/office/officeart/2005/8/layout/orgChart1"/>
    <dgm:cxn modelId="{3E966858-96B4-45DC-9112-B3323CD92905}" type="presParOf" srcId="{ED98DAF0-E97A-41F1-B9F6-DCD4A2447FB6}" destId="{5EC74A75-ED01-49C4-9481-425AB2C9D35E}" srcOrd="1" destOrd="0" presId="urn:microsoft.com/office/officeart/2005/8/layout/orgChart1"/>
    <dgm:cxn modelId="{F1549B02-AC6B-46B2-A4F4-F6C19A4370BB}" type="presParOf" srcId="{CD8DB22F-862B-4E85-AD49-ACBFA0138D48}" destId="{2229D236-40BF-4485-BD0E-6819E600EA6C}" srcOrd="1" destOrd="0" presId="urn:microsoft.com/office/officeart/2005/8/layout/orgChart1"/>
    <dgm:cxn modelId="{2DB86B97-0A41-4F2F-862B-1715B39445BC}" type="presParOf" srcId="{CD8DB22F-862B-4E85-AD49-ACBFA0138D48}" destId="{63208FFF-479A-485E-9E1E-50140EDA2AA2}" srcOrd="2" destOrd="0" presId="urn:microsoft.com/office/officeart/2005/8/layout/orgChart1"/>
    <dgm:cxn modelId="{4A8F75AC-281C-48CF-99A2-1926B0373F33}" type="presParOf" srcId="{43DD5059-8C95-4908-B73B-5C146C8C9EB2}" destId="{DE2F5267-661F-46D4-8A37-AF1A0A16EBAA}" srcOrd="8" destOrd="0" presId="urn:microsoft.com/office/officeart/2005/8/layout/orgChart1"/>
    <dgm:cxn modelId="{4F461155-12E9-4935-B93D-B3B267FB89DA}" type="presParOf" srcId="{43DD5059-8C95-4908-B73B-5C146C8C9EB2}" destId="{32A8FE8F-87D2-4814-882B-36D72D4BD508}" srcOrd="9" destOrd="0" presId="urn:microsoft.com/office/officeart/2005/8/layout/orgChart1"/>
    <dgm:cxn modelId="{6F694FF6-FCD8-42B9-97D8-2595C58750B6}" type="presParOf" srcId="{32A8FE8F-87D2-4814-882B-36D72D4BD508}" destId="{6FF602F4-D18D-4ED1-BD6E-151E16BFFC50}" srcOrd="0" destOrd="0" presId="urn:microsoft.com/office/officeart/2005/8/layout/orgChart1"/>
    <dgm:cxn modelId="{BA61BC8D-4235-4941-BFD5-35D88BA2AFB0}" type="presParOf" srcId="{6FF602F4-D18D-4ED1-BD6E-151E16BFFC50}" destId="{80E9CC89-4991-4E3E-AD03-08246CC626BF}" srcOrd="0" destOrd="0" presId="urn:microsoft.com/office/officeart/2005/8/layout/orgChart1"/>
    <dgm:cxn modelId="{F7A0E467-2A4D-456F-B331-D8AE6D164A4A}" type="presParOf" srcId="{6FF602F4-D18D-4ED1-BD6E-151E16BFFC50}" destId="{F396A600-1557-41DF-8518-13A758C7E1FC}" srcOrd="1" destOrd="0" presId="urn:microsoft.com/office/officeart/2005/8/layout/orgChart1"/>
    <dgm:cxn modelId="{D67F8E6D-CB6E-48DC-AD22-08D74BE76C40}" type="presParOf" srcId="{32A8FE8F-87D2-4814-882B-36D72D4BD508}" destId="{09A8140D-16E4-4221-A428-5FF73A97BD9B}" srcOrd="1" destOrd="0" presId="urn:microsoft.com/office/officeart/2005/8/layout/orgChart1"/>
    <dgm:cxn modelId="{1E6D47CC-3445-4271-8066-D4673B344BFB}" type="presParOf" srcId="{32A8FE8F-87D2-4814-882B-36D72D4BD508}" destId="{BA9C6705-A7AA-478C-8445-FB2AFAD8809F}" srcOrd="2" destOrd="0" presId="urn:microsoft.com/office/officeart/2005/8/layout/orgChart1"/>
    <dgm:cxn modelId="{638A3BE2-99CD-41A7-9DDA-E2C5C96DC5E2}" type="presParOf" srcId="{43DD5059-8C95-4908-B73B-5C146C8C9EB2}" destId="{AF3D115E-2ACF-471B-AAE1-169D0EA0E1DE}" srcOrd="10" destOrd="0" presId="urn:microsoft.com/office/officeart/2005/8/layout/orgChart1"/>
    <dgm:cxn modelId="{367B40A7-A11F-4793-A910-E157AA2431A7}" type="presParOf" srcId="{43DD5059-8C95-4908-B73B-5C146C8C9EB2}" destId="{15C20838-9421-4375-9843-3681AAE2AA3E}" srcOrd="11" destOrd="0" presId="urn:microsoft.com/office/officeart/2005/8/layout/orgChart1"/>
    <dgm:cxn modelId="{414F2349-A26C-4DE3-95E8-3399B1914B04}" type="presParOf" srcId="{15C20838-9421-4375-9843-3681AAE2AA3E}" destId="{025CB549-E059-4B43-ADD3-C9D89BB96FED}" srcOrd="0" destOrd="0" presId="urn:microsoft.com/office/officeart/2005/8/layout/orgChart1"/>
    <dgm:cxn modelId="{C2803020-85D9-4F14-8B3C-73AF26E8FDE0}" type="presParOf" srcId="{025CB549-E059-4B43-ADD3-C9D89BB96FED}" destId="{1D0622FE-6595-45DF-BD19-EA1D37E61185}" srcOrd="0" destOrd="0" presId="urn:microsoft.com/office/officeart/2005/8/layout/orgChart1"/>
    <dgm:cxn modelId="{04D69770-CAF6-4297-B0F4-0EE196FE769C}" type="presParOf" srcId="{025CB549-E059-4B43-ADD3-C9D89BB96FED}" destId="{F6679A8E-3419-41DC-91AA-7BB92912D898}" srcOrd="1" destOrd="0" presId="urn:microsoft.com/office/officeart/2005/8/layout/orgChart1"/>
    <dgm:cxn modelId="{613298E5-F0FA-497A-A8E1-5EA4BDDC0F07}" type="presParOf" srcId="{15C20838-9421-4375-9843-3681AAE2AA3E}" destId="{8E70BE40-B149-41A3-9842-AF6B9F69BB57}" srcOrd="1" destOrd="0" presId="urn:microsoft.com/office/officeart/2005/8/layout/orgChart1"/>
    <dgm:cxn modelId="{B1C2425F-CA96-4385-BE06-56B41289831D}" type="presParOf" srcId="{15C20838-9421-4375-9843-3681AAE2AA3E}" destId="{4903692C-2565-447D-8401-0A706E4526C0}" srcOrd="2" destOrd="0" presId="urn:microsoft.com/office/officeart/2005/8/layout/orgChart1"/>
    <dgm:cxn modelId="{78D06BEE-C580-4EA3-85B9-02D06F17A881}" type="presParOf" srcId="{AB23FF79-93D8-4275-B4E2-637763D2297B}" destId="{1036BD9C-47E3-4F6F-B0BC-37547D4FBF4C}" srcOrd="2" destOrd="0" presId="urn:microsoft.com/office/officeart/2005/8/layout/orgChart1"/>
    <dgm:cxn modelId="{3C33102D-F83D-449E-BAC2-C28345162630}" type="presParOf" srcId="{1036BD9C-47E3-4F6F-B0BC-37547D4FBF4C}" destId="{9C4E00DA-B31B-46BA-A8A4-E4F803AFE938}" srcOrd="0" destOrd="0" presId="urn:microsoft.com/office/officeart/2005/8/layout/orgChart1"/>
    <dgm:cxn modelId="{2287649D-75EA-4D8C-B09E-9C4B31DD55BC}" type="presParOf" srcId="{1036BD9C-47E3-4F6F-B0BC-37547D4FBF4C}" destId="{ADCB6943-3E3B-475B-BE36-0F670D7DF01C}" srcOrd="1" destOrd="0" presId="urn:microsoft.com/office/officeart/2005/8/layout/orgChart1"/>
    <dgm:cxn modelId="{1136A0F5-245B-4610-AD3F-0B5E658BDCAB}" type="presParOf" srcId="{ADCB6943-3E3B-475B-BE36-0F670D7DF01C}" destId="{472575AF-0E93-4510-BFAA-EC6AF150FFEF}" srcOrd="0" destOrd="0" presId="urn:microsoft.com/office/officeart/2005/8/layout/orgChart1"/>
    <dgm:cxn modelId="{1C5BE286-CD34-461F-ADE3-578F9DC29771}" type="presParOf" srcId="{472575AF-0E93-4510-BFAA-EC6AF150FFEF}" destId="{3AA1200D-C7AC-4904-9303-7B44CD3E74F9}" srcOrd="0" destOrd="0" presId="urn:microsoft.com/office/officeart/2005/8/layout/orgChart1"/>
    <dgm:cxn modelId="{447BFB82-F907-4A6C-8AF5-184341F0B8F7}" type="presParOf" srcId="{472575AF-0E93-4510-BFAA-EC6AF150FFEF}" destId="{EA3B547A-D62B-4B0C-9C13-FFA4DF5B4EEE}" srcOrd="1" destOrd="0" presId="urn:microsoft.com/office/officeart/2005/8/layout/orgChart1"/>
    <dgm:cxn modelId="{AC04B41A-64CC-4BD2-A931-C4CA341C4DB1}" type="presParOf" srcId="{ADCB6943-3E3B-475B-BE36-0F670D7DF01C}" destId="{39E3B8E7-4326-4D87-BC2E-AFE2BD0B1F16}" srcOrd="1" destOrd="0" presId="urn:microsoft.com/office/officeart/2005/8/layout/orgChart1"/>
    <dgm:cxn modelId="{09C77EAD-D882-424D-B19C-F0DBBE3781C5}" type="presParOf" srcId="{ADCB6943-3E3B-475B-BE36-0F670D7DF01C}" destId="{A4383B51-F16A-492E-844E-47DA12AA9A60}" srcOrd="2" destOrd="0" presId="urn:microsoft.com/office/officeart/2005/8/layout/orgChart1"/>
    <dgm:cxn modelId="{88CC7EEE-3157-4C75-A234-0B5D9EB94B1A}" type="presParOf" srcId="{1036BD9C-47E3-4F6F-B0BC-37547D4FBF4C}" destId="{4369935D-7EF1-4A3D-86DD-15F7D0D643A9}" srcOrd="2" destOrd="0" presId="urn:microsoft.com/office/officeart/2005/8/layout/orgChart1"/>
    <dgm:cxn modelId="{2CF0295A-0470-4C0C-A4B6-B50A69196826}" type="presParOf" srcId="{1036BD9C-47E3-4F6F-B0BC-37547D4FBF4C}" destId="{4962F30A-B2C2-4D0C-AF08-80E454E4DE95}" srcOrd="3" destOrd="0" presId="urn:microsoft.com/office/officeart/2005/8/layout/orgChart1"/>
    <dgm:cxn modelId="{6EF94897-4061-4B9C-977D-AEA43DE46379}" type="presParOf" srcId="{4962F30A-B2C2-4D0C-AF08-80E454E4DE95}" destId="{227B5A5D-EA0A-4EC8-98CC-574C4BFCA3B0}" srcOrd="0" destOrd="0" presId="urn:microsoft.com/office/officeart/2005/8/layout/orgChart1"/>
    <dgm:cxn modelId="{4D20E03F-2532-4659-BA5F-A0B93F65F6CD}" type="presParOf" srcId="{227B5A5D-EA0A-4EC8-98CC-574C4BFCA3B0}" destId="{8602BAF7-CD8B-4CFB-B189-C924F6146300}" srcOrd="0" destOrd="0" presId="urn:microsoft.com/office/officeart/2005/8/layout/orgChart1"/>
    <dgm:cxn modelId="{161A2357-C417-4616-BEAE-F33FC7FC80A0}" type="presParOf" srcId="{227B5A5D-EA0A-4EC8-98CC-574C4BFCA3B0}" destId="{4C2E85E6-B6AE-4D21-9F7A-B024808C80B4}" srcOrd="1" destOrd="0" presId="urn:microsoft.com/office/officeart/2005/8/layout/orgChart1"/>
    <dgm:cxn modelId="{7BACCEC8-0115-439B-9062-912F578096C9}" type="presParOf" srcId="{4962F30A-B2C2-4D0C-AF08-80E454E4DE95}" destId="{5C879434-EFAD-49D2-AC2E-366DC3C54C0A}" srcOrd="1" destOrd="0" presId="urn:microsoft.com/office/officeart/2005/8/layout/orgChart1"/>
    <dgm:cxn modelId="{26772EDA-9AF3-4201-B61D-1F023063E50E}" type="presParOf" srcId="{4962F30A-B2C2-4D0C-AF08-80E454E4DE95}" destId="{8F78173E-AF63-46A7-8261-382B70161BBB}" srcOrd="2" destOrd="0" presId="urn:microsoft.com/office/officeart/2005/8/layout/orgChart1"/>
    <dgm:cxn modelId="{567490D8-51B4-4862-8A77-B0571B528906}" type="presParOf" srcId="{066B9F67-7150-448C-88A7-2F081C22544C}" destId="{90C8308D-0EC6-4D0B-944B-2247722C1ACD}" srcOrd="1" destOrd="0" presId="urn:microsoft.com/office/officeart/2005/8/layout/orgChart1"/>
    <dgm:cxn modelId="{648BB53C-C0FF-45C5-8C99-AC494AC8D68F}" type="presParOf" srcId="{90C8308D-0EC6-4D0B-944B-2247722C1ACD}" destId="{A0F7C608-64C6-4A07-908B-4C18FAD80487}" srcOrd="0" destOrd="0" presId="urn:microsoft.com/office/officeart/2005/8/layout/orgChart1"/>
    <dgm:cxn modelId="{694BD301-5FEE-4F1F-A311-528495AFAAD1}" type="presParOf" srcId="{A0F7C608-64C6-4A07-908B-4C18FAD80487}" destId="{AB5E3BBA-3788-4F2F-A524-E54F35472094}" srcOrd="0" destOrd="0" presId="urn:microsoft.com/office/officeart/2005/8/layout/orgChart1"/>
    <dgm:cxn modelId="{7029B9FA-2A04-46E8-85F2-12D697373C59}" type="presParOf" srcId="{A0F7C608-64C6-4A07-908B-4C18FAD80487}" destId="{ED71F4CB-033B-4E9E-B56D-0C3C1DFE013B}" srcOrd="1" destOrd="0" presId="urn:microsoft.com/office/officeart/2005/8/layout/orgChart1"/>
    <dgm:cxn modelId="{1CF76A33-7AD2-4E97-B538-19C51DB60E9B}" type="presParOf" srcId="{90C8308D-0EC6-4D0B-944B-2247722C1ACD}" destId="{554873ED-8BAF-4175-8A10-62AAE359B2CF}" srcOrd="1" destOrd="0" presId="urn:microsoft.com/office/officeart/2005/8/layout/orgChart1"/>
    <dgm:cxn modelId="{8F755885-2E9C-486B-A6C8-D587152F0501}" type="presParOf" srcId="{90C8308D-0EC6-4D0B-944B-2247722C1ACD}" destId="{C0B49C8D-0448-4A8A-B435-161F806B471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0FA2D3-C00A-458C-A37F-A1AC1F49F18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sv-SE"/>
        </a:p>
      </dgm:t>
    </dgm:pt>
    <dgm:pt modelId="{112C0942-8A3A-4CB4-AB6F-09DB7C587E36}">
      <dgm:prSet phldrT="[Text]"/>
      <dgm:spPr>
        <a:solidFill>
          <a:schemeClr val="tx1"/>
        </a:solidFill>
      </dgm:spPr>
      <dgm:t>
        <a:bodyPr/>
        <a:lstStyle/>
        <a:p>
          <a:r>
            <a:rPr lang="sv-SE"/>
            <a:t>Jan Ingman</a:t>
          </a:r>
        </a:p>
        <a:p>
          <a:r>
            <a:rPr lang="sv-SE"/>
            <a:t>Utvecklingsansvarig</a:t>
          </a:r>
        </a:p>
      </dgm:t>
    </dgm:pt>
    <dgm:pt modelId="{AD6D20C2-B113-4106-9BF1-08860DB0EA71}" type="parTrans" cxnId="{4773F456-F3A0-4DF9-BCD0-A7C0827E9B34}">
      <dgm:prSet/>
      <dgm:spPr/>
      <dgm:t>
        <a:bodyPr/>
        <a:lstStyle/>
        <a:p>
          <a:endParaRPr lang="sv-SE"/>
        </a:p>
      </dgm:t>
    </dgm:pt>
    <dgm:pt modelId="{ECC33EBD-A428-473D-A017-0FA8D64AB437}" type="sibTrans" cxnId="{4773F456-F3A0-4DF9-BCD0-A7C0827E9B34}">
      <dgm:prSet/>
      <dgm:spPr/>
      <dgm:t>
        <a:bodyPr/>
        <a:lstStyle/>
        <a:p>
          <a:endParaRPr lang="sv-SE"/>
        </a:p>
      </dgm:t>
    </dgm:pt>
    <dgm:pt modelId="{875B63F0-ADB6-4F92-8826-6379B2386A5F}">
      <dgm:prSet phldrT="[Text]"/>
      <dgm:spPr>
        <a:solidFill>
          <a:schemeClr val="tx1"/>
        </a:solidFill>
      </dgm:spPr>
      <dgm:t>
        <a:bodyPr/>
        <a:lstStyle/>
        <a:p>
          <a:pPr algn="ctr"/>
          <a:r>
            <a:rPr lang="sv-SE"/>
            <a:t>Anders Eriksson</a:t>
          </a:r>
          <a:br>
            <a:rPr lang="sv-SE"/>
          </a:br>
          <a:r>
            <a:rPr lang="sv-SE"/>
            <a:t>Spelarutvecklingsansvarig</a:t>
          </a:r>
        </a:p>
        <a:p>
          <a:pPr algn="ctr"/>
          <a:r>
            <a:rPr lang="sv-SE"/>
            <a:t>Dalarna </a:t>
          </a:r>
        </a:p>
      </dgm:t>
    </dgm:pt>
    <dgm:pt modelId="{86212A99-FDCD-43ED-9562-20E556DAE59B}" type="parTrans" cxnId="{F68CA037-CC4A-4D6E-95B0-AA911C77B9A0}">
      <dgm:prSet/>
      <dgm:spPr>
        <a:solidFill>
          <a:schemeClr val="tx1"/>
        </a:solidFill>
        <a:ln>
          <a:solidFill>
            <a:schemeClr val="tx1"/>
          </a:solidFill>
        </a:ln>
      </dgm:spPr>
      <dgm:t>
        <a:bodyPr/>
        <a:lstStyle/>
        <a:p>
          <a:endParaRPr lang="sv-SE"/>
        </a:p>
      </dgm:t>
    </dgm:pt>
    <dgm:pt modelId="{8CD88609-1074-4821-BE54-C5D7C1F3A144}" type="sibTrans" cxnId="{F68CA037-CC4A-4D6E-95B0-AA911C77B9A0}">
      <dgm:prSet/>
      <dgm:spPr/>
      <dgm:t>
        <a:bodyPr/>
        <a:lstStyle/>
        <a:p>
          <a:endParaRPr lang="sv-SE"/>
        </a:p>
      </dgm:t>
    </dgm:pt>
    <dgm:pt modelId="{847575A6-FC64-4CC5-844E-FD8D18E18C9A}">
      <dgm:prSet/>
      <dgm:spPr>
        <a:solidFill>
          <a:schemeClr val="tx1"/>
        </a:solidFill>
      </dgm:spPr>
      <dgm:t>
        <a:bodyPr/>
        <a:lstStyle/>
        <a:p>
          <a:r>
            <a:rPr lang="sv-SE"/>
            <a:t>Malin Andersson</a:t>
          </a:r>
          <a:br>
            <a:rPr lang="sv-SE"/>
          </a:br>
          <a:r>
            <a:rPr lang="sv-SE"/>
            <a:t>Ledarutvecklingsansvarig</a:t>
          </a:r>
        </a:p>
        <a:p>
          <a:r>
            <a:rPr lang="sv-SE"/>
            <a:t>Dalarna</a:t>
          </a:r>
        </a:p>
      </dgm:t>
    </dgm:pt>
    <dgm:pt modelId="{38CEC056-B31A-4359-97FA-4ACA57C9D7BD}" type="parTrans" cxnId="{06D092DB-E248-4193-8199-57B848CF5555}">
      <dgm:prSet/>
      <dgm:spPr>
        <a:ln>
          <a:solidFill>
            <a:schemeClr val="tx1"/>
          </a:solidFill>
        </a:ln>
      </dgm:spPr>
      <dgm:t>
        <a:bodyPr/>
        <a:lstStyle/>
        <a:p>
          <a:endParaRPr lang="sv-SE"/>
        </a:p>
      </dgm:t>
    </dgm:pt>
    <dgm:pt modelId="{CF31BA46-610C-4A97-AAE5-60346490ECFA}" type="sibTrans" cxnId="{06D092DB-E248-4193-8199-57B848CF5555}">
      <dgm:prSet/>
      <dgm:spPr/>
      <dgm:t>
        <a:bodyPr/>
        <a:lstStyle/>
        <a:p>
          <a:endParaRPr lang="sv-SE"/>
        </a:p>
      </dgm:t>
    </dgm:pt>
    <dgm:pt modelId="{6D32C6A3-FFC5-4AC0-B796-63EF1221DEEE}">
      <dgm:prSet/>
      <dgm:spPr>
        <a:solidFill>
          <a:schemeClr val="tx1"/>
        </a:solidFill>
      </dgm:spPr>
      <dgm:t>
        <a:bodyPr/>
        <a:lstStyle/>
        <a:p>
          <a:r>
            <a:rPr lang="sv-SE"/>
            <a:t>Morgan Svensson</a:t>
          </a:r>
          <a:br>
            <a:rPr lang="sv-SE"/>
          </a:br>
          <a:r>
            <a:rPr lang="sv-SE"/>
            <a:t>Målvaktsutvecklingsansvarig</a:t>
          </a:r>
        </a:p>
        <a:p>
          <a:r>
            <a:rPr lang="sv-SE"/>
            <a:t>Värmland</a:t>
          </a:r>
          <a:endParaRPr lang="sv-SE">
            <a:latin typeface="Calibri Light" panose="020F0302020204030204"/>
          </a:endParaRPr>
        </a:p>
      </dgm:t>
    </dgm:pt>
    <dgm:pt modelId="{BBA03AEF-621C-4EFA-9307-BE99C6123BB9}" type="parTrans" cxnId="{740CCCD1-6BAA-4487-90A4-1D62FA11F3B9}">
      <dgm:prSet/>
      <dgm:spPr>
        <a:ln>
          <a:solidFill>
            <a:schemeClr val="tx1"/>
          </a:solidFill>
        </a:ln>
      </dgm:spPr>
      <dgm:t>
        <a:bodyPr/>
        <a:lstStyle/>
        <a:p>
          <a:endParaRPr lang="sv-SE"/>
        </a:p>
      </dgm:t>
    </dgm:pt>
    <dgm:pt modelId="{E556B649-D98D-45A6-A44B-CEF0ABB774B2}" type="sibTrans" cxnId="{740CCCD1-6BAA-4487-90A4-1D62FA11F3B9}">
      <dgm:prSet/>
      <dgm:spPr/>
      <dgm:t>
        <a:bodyPr/>
        <a:lstStyle/>
        <a:p>
          <a:endParaRPr lang="sv-SE"/>
        </a:p>
      </dgm:t>
    </dgm:pt>
    <dgm:pt modelId="{DF76E8D8-E7B9-4146-8DD0-5F000497C898}">
      <dgm:prSet phldr="0"/>
      <dgm:spPr/>
      <dgm:t>
        <a:bodyPr/>
        <a:lstStyle/>
        <a:p>
          <a:r>
            <a:rPr lang="sv-SE">
              <a:solidFill>
                <a:schemeClr val="bg1"/>
              </a:solidFill>
              <a:latin typeface="Calibri"/>
              <a:cs typeface="Calibri"/>
            </a:rPr>
            <a:t>Anita Lindgren</a:t>
          </a:r>
          <a:br>
            <a:rPr lang="sv-SE">
              <a:solidFill>
                <a:schemeClr val="bg1"/>
              </a:solidFill>
              <a:latin typeface="Calibri"/>
              <a:cs typeface="Calibri"/>
            </a:rPr>
          </a:br>
          <a:r>
            <a:rPr lang="sv-SE">
              <a:solidFill>
                <a:schemeClr val="bg1"/>
              </a:solidFill>
              <a:latin typeface="Calibri"/>
              <a:cs typeface="Calibri"/>
            </a:rPr>
            <a:t>Dam/flickansvarig</a:t>
          </a:r>
          <a:endParaRPr lang="en-US">
            <a:solidFill>
              <a:schemeClr val="bg1"/>
            </a:solidFill>
            <a:latin typeface="Calibri"/>
            <a:cs typeface="Calibri"/>
          </a:endParaRPr>
        </a:p>
        <a:p>
          <a:r>
            <a:rPr lang="sv-SE">
              <a:solidFill>
                <a:schemeClr val="bg1"/>
              </a:solidFill>
              <a:latin typeface="Calibri"/>
              <a:cs typeface="Calibri"/>
            </a:rPr>
            <a:t>Örebro</a:t>
          </a:r>
          <a:endParaRPr lang="en-US">
            <a:solidFill>
              <a:schemeClr val="bg1"/>
            </a:solidFill>
          </a:endParaRPr>
        </a:p>
      </dgm:t>
    </dgm:pt>
    <dgm:pt modelId="{2327E265-51F0-473C-81A4-C2DFEF7230D7}" type="parTrans" cxnId="{F7E216FC-9E64-4CE0-9139-FE4B63AD7BC8}">
      <dgm:prSet/>
      <dgm:spPr>
        <a:solidFill>
          <a:schemeClr val="tx1"/>
        </a:solidFill>
        <a:ln>
          <a:solidFill>
            <a:schemeClr val="tx1"/>
          </a:solidFill>
        </a:ln>
      </dgm:spPr>
      <dgm:t>
        <a:bodyPr/>
        <a:lstStyle/>
        <a:p>
          <a:endParaRPr lang="sv-SE"/>
        </a:p>
      </dgm:t>
    </dgm:pt>
    <dgm:pt modelId="{A73B3412-5E74-4646-B25D-551B9DFD8214}" type="sibTrans" cxnId="{F7E216FC-9E64-4CE0-9139-FE4B63AD7BC8}">
      <dgm:prSet/>
      <dgm:spPr/>
      <dgm:t>
        <a:bodyPr/>
        <a:lstStyle/>
        <a:p>
          <a:endParaRPr lang="sv-SE"/>
        </a:p>
      </dgm:t>
    </dgm:pt>
    <dgm:pt modelId="{066B9F67-7150-448C-88A7-2F081C22544C}" type="pres">
      <dgm:prSet presAssocID="{C10FA2D3-C00A-458C-A37F-A1AC1F49F187}" presName="hierChild1" presStyleCnt="0">
        <dgm:presLayoutVars>
          <dgm:orgChart val="1"/>
          <dgm:chPref val="1"/>
          <dgm:dir/>
          <dgm:animOne val="branch"/>
          <dgm:animLvl val="lvl"/>
          <dgm:resizeHandles/>
        </dgm:presLayoutVars>
      </dgm:prSet>
      <dgm:spPr/>
    </dgm:pt>
    <dgm:pt modelId="{AB23FF79-93D8-4275-B4E2-637763D2297B}" type="pres">
      <dgm:prSet presAssocID="{112C0942-8A3A-4CB4-AB6F-09DB7C587E36}" presName="hierRoot1" presStyleCnt="0">
        <dgm:presLayoutVars>
          <dgm:hierBranch val="init"/>
        </dgm:presLayoutVars>
      </dgm:prSet>
      <dgm:spPr/>
    </dgm:pt>
    <dgm:pt modelId="{37E124AF-FD99-405B-ACA2-59465048DB80}" type="pres">
      <dgm:prSet presAssocID="{112C0942-8A3A-4CB4-AB6F-09DB7C587E36}" presName="rootComposite1" presStyleCnt="0"/>
      <dgm:spPr/>
    </dgm:pt>
    <dgm:pt modelId="{41E60474-E478-4401-90C3-C19851FC797B}" type="pres">
      <dgm:prSet presAssocID="{112C0942-8A3A-4CB4-AB6F-09DB7C587E36}" presName="rootText1" presStyleLbl="node0" presStyleIdx="0" presStyleCnt="1" custScaleX="74345" custScaleY="59476">
        <dgm:presLayoutVars>
          <dgm:chPref val="3"/>
        </dgm:presLayoutVars>
      </dgm:prSet>
      <dgm:spPr/>
    </dgm:pt>
    <dgm:pt modelId="{14C66BEF-A0AA-420C-933D-F466B1A8E9D2}" type="pres">
      <dgm:prSet presAssocID="{112C0942-8A3A-4CB4-AB6F-09DB7C587E36}" presName="rootConnector1" presStyleLbl="node1" presStyleIdx="0" presStyleCnt="0"/>
      <dgm:spPr/>
    </dgm:pt>
    <dgm:pt modelId="{43DD5059-8C95-4908-B73B-5C146C8C9EB2}" type="pres">
      <dgm:prSet presAssocID="{112C0942-8A3A-4CB4-AB6F-09DB7C587E36}" presName="hierChild2" presStyleCnt="0"/>
      <dgm:spPr/>
    </dgm:pt>
    <dgm:pt modelId="{1CC7AD19-C2C1-4EDD-8E5F-E6D05CAD82A0}" type="pres">
      <dgm:prSet presAssocID="{86212A99-FDCD-43ED-9562-20E556DAE59B}" presName="Name37" presStyleLbl="parChTrans1D2" presStyleIdx="0" presStyleCnt="4"/>
      <dgm:spPr/>
    </dgm:pt>
    <dgm:pt modelId="{13E709B2-CD99-411F-94CF-F519B3D11C0A}" type="pres">
      <dgm:prSet presAssocID="{875B63F0-ADB6-4F92-8826-6379B2386A5F}" presName="hierRoot2" presStyleCnt="0">
        <dgm:presLayoutVars>
          <dgm:hierBranch val="init"/>
        </dgm:presLayoutVars>
      </dgm:prSet>
      <dgm:spPr/>
    </dgm:pt>
    <dgm:pt modelId="{4DCCB9C9-DF42-4B73-92E7-5E942176B2E5}" type="pres">
      <dgm:prSet presAssocID="{875B63F0-ADB6-4F92-8826-6379B2386A5F}" presName="rootComposite" presStyleCnt="0"/>
      <dgm:spPr/>
    </dgm:pt>
    <dgm:pt modelId="{356EF69A-431A-43C3-AFD0-07A0BA94DDDF}" type="pres">
      <dgm:prSet presAssocID="{875B63F0-ADB6-4F92-8826-6379B2386A5F}" presName="rootText" presStyleLbl="node2" presStyleIdx="0" presStyleCnt="4" custScaleX="74345" custScaleY="59476">
        <dgm:presLayoutVars>
          <dgm:chPref val="3"/>
        </dgm:presLayoutVars>
      </dgm:prSet>
      <dgm:spPr/>
    </dgm:pt>
    <dgm:pt modelId="{1F9CA5E9-2659-41BB-AE9D-6A14889328E2}" type="pres">
      <dgm:prSet presAssocID="{875B63F0-ADB6-4F92-8826-6379B2386A5F}" presName="rootConnector" presStyleLbl="node2" presStyleIdx="0" presStyleCnt="4"/>
      <dgm:spPr/>
    </dgm:pt>
    <dgm:pt modelId="{02C3DA7F-6007-4EA5-9C39-8E699B38C1DE}" type="pres">
      <dgm:prSet presAssocID="{875B63F0-ADB6-4F92-8826-6379B2386A5F}" presName="hierChild4" presStyleCnt="0"/>
      <dgm:spPr/>
    </dgm:pt>
    <dgm:pt modelId="{3D7DEDB2-8328-4033-8E0A-E36AFEEAFA41}" type="pres">
      <dgm:prSet presAssocID="{875B63F0-ADB6-4F92-8826-6379B2386A5F}" presName="hierChild5" presStyleCnt="0"/>
      <dgm:spPr/>
    </dgm:pt>
    <dgm:pt modelId="{B49B6FC5-A64F-49B7-AAD4-4FBA1A401F97}" type="pres">
      <dgm:prSet presAssocID="{38CEC056-B31A-4359-97FA-4ACA57C9D7BD}" presName="Name37" presStyleLbl="parChTrans1D2" presStyleIdx="1" presStyleCnt="4"/>
      <dgm:spPr/>
    </dgm:pt>
    <dgm:pt modelId="{CD8DB22F-862B-4E85-AD49-ACBFA0138D48}" type="pres">
      <dgm:prSet presAssocID="{847575A6-FC64-4CC5-844E-FD8D18E18C9A}" presName="hierRoot2" presStyleCnt="0">
        <dgm:presLayoutVars>
          <dgm:hierBranch val="init"/>
        </dgm:presLayoutVars>
      </dgm:prSet>
      <dgm:spPr/>
    </dgm:pt>
    <dgm:pt modelId="{ED98DAF0-E97A-41F1-B9F6-DCD4A2447FB6}" type="pres">
      <dgm:prSet presAssocID="{847575A6-FC64-4CC5-844E-FD8D18E18C9A}" presName="rootComposite" presStyleCnt="0"/>
      <dgm:spPr/>
    </dgm:pt>
    <dgm:pt modelId="{2E353DC3-825F-4CD3-8111-5C6C2E598F3D}" type="pres">
      <dgm:prSet presAssocID="{847575A6-FC64-4CC5-844E-FD8D18E18C9A}" presName="rootText" presStyleLbl="node2" presStyleIdx="1" presStyleCnt="4" custScaleX="74345" custScaleY="59476">
        <dgm:presLayoutVars>
          <dgm:chPref val="3"/>
        </dgm:presLayoutVars>
      </dgm:prSet>
      <dgm:spPr/>
    </dgm:pt>
    <dgm:pt modelId="{5EC74A75-ED01-49C4-9481-425AB2C9D35E}" type="pres">
      <dgm:prSet presAssocID="{847575A6-FC64-4CC5-844E-FD8D18E18C9A}" presName="rootConnector" presStyleLbl="node2" presStyleIdx="1" presStyleCnt="4"/>
      <dgm:spPr/>
    </dgm:pt>
    <dgm:pt modelId="{2229D236-40BF-4485-BD0E-6819E600EA6C}" type="pres">
      <dgm:prSet presAssocID="{847575A6-FC64-4CC5-844E-FD8D18E18C9A}" presName="hierChild4" presStyleCnt="0"/>
      <dgm:spPr/>
    </dgm:pt>
    <dgm:pt modelId="{63208FFF-479A-485E-9E1E-50140EDA2AA2}" type="pres">
      <dgm:prSet presAssocID="{847575A6-FC64-4CC5-844E-FD8D18E18C9A}" presName="hierChild5" presStyleCnt="0"/>
      <dgm:spPr/>
    </dgm:pt>
    <dgm:pt modelId="{DE2F5267-661F-46D4-8A37-AF1A0A16EBAA}" type="pres">
      <dgm:prSet presAssocID="{BBA03AEF-621C-4EFA-9307-BE99C6123BB9}" presName="Name37" presStyleLbl="parChTrans1D2" presStyleIdx="2" presStyleCnt="4"/>
      <dgm:spPr/>
    </dgm:pt>
    <dgm:pt modelId="{32A8FE8F-87D2-4814-882B-36D72D4BD508}" type="pres">
      <dgm:prSet presAssocID="{6D32C6A3-FFC5-4AC0-B796-63EF1221DEEE}" presName="hierRoot2" presStyleCnt="0">
        <dgm:presLayoutVars>
          <dgm:hierBranch val="init"/>
        </dgm:presLayoutVars>
      </dgm:prSet>
      <dgm:spPr/>
    </dgm:pt>
    <dgm:pt modelId="{6FF602F4-D18D-4ED1-BD6E-151E16BFFC50}" type="pres">
      <dgm:prSet presAssocID="{6D32C6A3-FFC5-4AC0-B796-63EF1221DEEE}" presName="rootComposite" presStyleCnt="0"/>
      <dgm:spPr/>
    </dgm:pt>
    <dgm:pt modelId="{80E9CC89-4991-4E3E-AD03-08246CC626BF}" type="pres">
      <dgm:prSet presAssocID="{6D32C6A3-FFC5-4AC0-B796-63EF1221DEEE}" presName="rootText" presStyleLbl="node2" presStyleIdx="2" presStyleCnt="4" custScaleX="74345" custScaleY="59476">
        <dgm:presLayoutVars>
          <dgm:chPref val="3"/>
        </dgm:presLayoutVars>
      </dgm:prSet>
      <dgm:spPr/>
    </dgm:pt>
    <dgm:pt modelId="{F396A600-1557-41DF-8518-13A758C7E1FC}" type="pres">
      <dgm:prSet presAssocID="{6D32C6A3-FFC5-4AC0-B796-63EF1221DEEE}" presName="rootConnector" presStyleLbl="node2" presStyleIdx="2" presStyleCnt="4"/>
      <dgm:spPr/>
    </dgm:pt>
    <dgm:pt modelId="{09A8140D-16E4-4221-A428-5FF73A97BD9B}" type="pres">
      <dgm:prSet presAssocID="{6D32C6A3-FFC5-4AC0-B796-63EF1221DEEE}" presName="hierChild4" presStyleCnt="0"/>
      <dgm:spPr/>
    </dgm:pt>
    <dgm:pt modelId="{BA9C6705-A7AA-478C-8445-FB2AFAD8809F}" type="pres">
      <dgm:prSet presAssocID="{6D32C6A3-FFC5-4AC0-B796-63EF1221DEEE}" presName="hierChild5" presStyleCnt="0"/>
      <dgm:spPr/>
    </dgm:pt>
    <dgm:pt modelId="{41583AB4-EEE6-4B69-B193-BE85E01A4651}" type="pres">
      <dgm:prSet presAssocID="{2327E265-51F0-473C-81A4-C2DFEF7230D7}" presName="Name37" presStyleLbl="parChTrans1D2" presStyleIdx="3" presStyleCnt="4"/>
      <dgm:spPr/>
    </dgm:pt>
    <dgm:pt modelId="{8DD734B8-680A-4EA7-BCC5-48D4C2CFCCCF}" type="pres">
      <dgm:prSet presAssocID="{DF76E8D8-E7B9-4146-8DD0-5F000497C898}" presName="hierRoot2" presStyleCnt="0">
        <dgm:presLayoutVars>
          <dgm:hierBranch val="init"/>
        </dgm:presLayoutVars>
      </dgm:prSet>
      <dgm:spPr/>
    </dgm:pt>
    <dgm:pt modelId="{472ADE56-EDE6-4895-B121-3BBEF56465CD}" type="pres">
      <dgm:prSet presAssocID="{DF76E8D8-E7B9-4146-8DD0-5F000497C898}" presName="rootComposite" presStyleCnt="0"/>
      <dgm:spPr/>
    </dgm:pt>
    <dgm:pt modelId="{298B10C3-50FB-433A-A501-526C58BFB6BD}" type="pres">
      <dgm:prSet presAssocID="{DF76E8D8-E7B9-4146-8DD0-5F000497C898}" presName="rootText" presStyleLbl="node2" presStyleIdx="3" presStyleCnt="4" custScaleX="74345" custScaleY="59476">
        <dgm:presLayoutVars>
          <dgm:chPref val="3"/>
        </dgm:presLayoutVars>
      </dgm:prSet>
      <dgm:spPr>
        <a:solidFill>
          <a:schemeClr val="tx1"/>
        </a:solidFill>
      </dgm:spPr>
    </dgm:pt>
    <dgm:pt modelId="{98069B32-7BC0-467E-A227-410123BB191E}" type="pres">
      <dgm:prSet presAssocID="{DF76E8D8-E7B9-4146-8DD0-5F000497C898}" presName="rootConnector" presStyleLbl="node2" presStyleIdx="3" presStyleCnt="4"/>
      <dgm:spPr/>
    </dgm:pt>
    <dgm:pt modelId="{9E15628D-8F7C-4E02-B0ED-08E4697AA66A}" type="pres">
      <dgm:prSet presAssocID="{DF76E8D8-E7B9-4146-8DD0-5F000497C898}" presName="hierChild4" presStyleCnt="0"/>
      <dgm:spPr/>
    </dgm:pt>
    <dgm:pt modelId="{49502CEA-FA93-41CE-8B45-AA26BE8ED7CA}" type="pres">
      <dgm:prSet presAssocID="{DF76E8D8-E7B9-4146-8DD0-5F000497C898}" presName="hierChild5" presStyleCnt="0"/>
      <dgm:spPr/>
    </dgm:pt>
    <dgm:pt modelId="{1036BD9C-47E3-4F6F-B0BC-37547D4FBF4C}" type="pres">
      <dgm:prSet presAssocID="{112C0942-8A3A-4CB4-AB6F-09DB7C587E36}" presName="hierChild3" presStyleCnt="0"/>
      <dgm:spPr/>
    </dgm:pt>
  </dgm:ptLst>
  <dgm:cxnLst>
    <dgm:cxn modelId="{892D2D13-F132-4FD5-B08D-757CC459ECA6}" type="presOf" srcId="{38CEC056-B31A-4359-97FA-4ACA57C9D7BD}" destId="{B49B6FC5-A64F-49B7-AAD4-4FBA1A401F97}" srcOrd="0" destOrd="0" presId="urn:microsoft.com/office/officeart/2005/8/layout/orgChart1"/>
    <dgm:cxn modelId="{A6798137-8F07-4FF4-9F57-28136D5B6FFA}" type="presOf" srcId="{112C0942-8A3A-4CB4-AB6F-09DB7C587E36}" destId="{41E60474-E478-4401-90C3-C19851FC797B}" srcOrd="0" destOrd="0" presId="urn:microsoft.com/office/officeart/2005/8/layout/orgChart1"/>
    <dgm:cxn modelId="{F68CA037-CC4A-4D6E-95B0-AA911C77B9A0}" srcId="{112C0942-8A3A-4CB4-AB6F-09DB7C587E36}" destId="{875B63F0-ADB6-4F92-8826-6379B2386A5F}" srcOrd="0" destOrd="0" parTransId="{86212A99-FDCD-43ED-9562-20E556DAE59B}" sibTransId="{8CD88609-1074-4821-BE54-C5D7C1F3A144}"/>
    <dgm:cxn modelId="{F4384E65-3CC4-4E5B-8453-C3115CB14E99}" type="presOf" srcId="{875B63F0-ADB6-4F92-8826-6379B2386A5F}" destId="{356EF69A-431A-43C3-AFD0-07A0BA94DDDF}" srcOrd="0" destOrd="0" presId="urn:microsoft.com/office/officeart/2005/8/layout/orgChart1"/>
    <dgm:cxn modelId="{2EE6C847-C929-4FAA-B7D9-5578C87C4358}" type="presOf" srcId="{112C0942-8A3A-4CB4-AB6F-09DB7C587E36}" destId="{14C66BEF-A0AA-420C-933D-F466B1A8E9D2}" srcOrd="1" destOrd="0" presId="urn:microsoft.com/office/officeart/2005/8/layout/orgChart1"/>
    <dgm:cxn modelId="{84A2124D-57DF-4100-9E74-FED0F0F81690}" type="presOf" srcId="{BBA03AEF-621C-4EFA-9307-BE99C6123BB9}" destId="{DE2F5267-661F-46D4-8A37-AF1A0A16EBAA}" srcOrd="0" destOrd="0" presId="urn:microsoft.com/office/officeart/2005/8/layout/orgChart1"/>
    <dgm:cxn modelId="{1559AB51-C2F6-41E2-81EB-63240FDE49A1}" type="presOf" srcId="{847575A6-FC64-4CC5-844E-FD8D18E18C9A}" destId="{2E353DC3-825F-4CD3-8111-5C6C2E598F3D}" srcOrd="0" destOrd="0" presId="urn:microsoft.com/office/officeart/2005/8/layout/orgChart1"/>
    <dgm:cxn modelId="{45BA7572-6272-4A15-90BA-8937FA818076}" type="presOf" srcId="{DF76E8D8-E7B9-4146-8DD0-5F000497C898}" destId="{98069B32-7BC0-467E-A227-410123BB191E}" srcOrd="1" destOrd="0" presId="urn:microsoft.com/office/officeart/2005/8/layout/orgChart1"/>
    <dgm:cxn modelId="{DD5DF553-1E0E-40CE-AAAE-963E2D0361A6}" type="presOf" srcId="{C10FA2D3-C00A-458C-A37F-A1AC1F49F187}" destId="{066B9F67-7150-448C-88A7-2F081C22544C}" srcOrd="0" destOrd="0" presId="urn:microsoft.com/office/officeart/2005/8/layout/orgChart1"/>
    <dgm:cxn modelId="{4773F456-F3A0-4DF9-BCD0-A7C0827E9B34}" srcId="{C10FA2D3-C00A-458C-A37F-A1AC1F49F187}" destId="{112C0942-8A3A-4CB4-AB6F-09DB7C587E36}" srcOrd="0" destOrd="0" parTransId="{AD6D20C2-B113-4106-9BF1-08860DB0EA71}" sibTransId="{ECC33EBD-A428-473D-A017-0FA8D64AB437}"/>
    <dgm:cxn modelId="{445E0B84-771A-4DDB-9326-A4388DB7877E}" type="presOf" srcId="{2327E265-51F0-473C-81A4-C2DFEF7230D7}" destId="{41583AB4-EEE6-4B69-B193-BE85E01A4651}" srcOrd="0" destOrd="0" presId="urn:microsoft.com/office/officeart/2005/8/layout/orgChart1"/>
    <dgm:cxn modelId="{C0C8CCB6-2CE6-49BA-A62A-4755128CB067}" type="presOf" srcId="{6D32C6A3-FFC5-4AC0-B796-63EF1221DEEE}" destId="{F396A600-1557-41DF-8518-13A758C7E1FC}" srcOrd="1" destOrd="0" presId="urn:microsoft.com/office/officeart/2005/8/layout/orgChart1"/>
    <dgm:cxn modelId="{E44619B9-A48E-4570-A43C-2042CB8A61BE}" type="presOf" srcId="{6D32C6A3-FFC5-4AC0-B796-63EF1221DEEE}" destId="{80E9CC89-4991-4E3E-AD03-08246CC626BF}" srcOrd="0" destOrd="0" presId="urn:microsoft.com/office/officeart/2005/8/layout/orgChart1"/>
    <dgm:cxn modelId="{469226BC-44DD-406F-BF17-C976AC203009}" type="presOf" srcId="{847575A6-FC64-4CC5-844E-FD8D18E18C9A}" destId="{5EC74A75-ED01-49C4-9481-425AB2C9D35E}" srcOrd="1" destOrd="0" presId="urn:microsoft.com/office/officeart/2005/8/layout/orgChart1"/>
    <dgm:cxn modelId="{84BD57BD-FEAC-498E-B6DB-0CC4FA4D7705}" type="presOf" srcId="{875B63F0-ADB6-4F92-8826-6379B2386A5F}" destId="{1F9CA5E9-2659-41BB-AE9D-6A14889328E2}" srcOrd="1" destOrd="0" presId="urn:microsoft.com/office/officeart/2005/8/layout/orgChart1"/>
    <dgm:cxn modelId="{740CCCD1-6BAA-4487-90A4-1D62FA11F3B9}" srcId="{112C0942-8A3A-4CB4-AB6F-09DB7C587E36}" destId="{6D32C6A3-FFC5-4AC0-B796-63EF1221DEEE}" srcOrd="2" destOrd="0" parTransId="{BBA03AEF-621C-4EFA-9307-BE99C6123BB9}" sibTransId="{E556B649-D98D-45A6-A44B-CEF0ABB774B2}"/>
    <dgm:cxn modelId="{D3B704D8-3B49-45F3-86FC-EC46038C0597}" type="presOf" srcId="{DF76E8D8-E7B9-4146-8DD0-5F000497C898}" destId="{298B10C3-50FB-433A-A501-526C58BFB6BD}" srcOrd="0" destOrd="0" presId="urn:microsoft.com/office/officeart/2005/8/layout/orgChart1"/>
    <dgm:cxn modelId="{06D092DB-E248-4193-8199-57B848CF5555}" srcId="{112C0942-8A3A-4CB4-AB6F-09DB7C587E36}" destId="{847575A6-FC64-4CC5-844E-FD8D18E18C9A}" srcOrd="1" destOrd="0" parTransId="{38CEC056-B31A-4359-97FA-4ACA57C9D7BD}" sibTransId="{CF31BA46-610C-4A97-AAE5-60346490ECFA}"/>
    <dgm:cxn modelId="{AF42C1EF-A244-4256-88C6-6AA52A9876E7}" type="presOf" srcId="{86212A99-FDCD-43ED-9562-20E556DAE59B}" destId="{1CC7AD19-C2C1-4EDD-8E5F-E6D05CAD82A0}" srcOrd="0" destOrd="0" presId="urn:microsoft.com/office/officeart/2005/8/layout/orgChart1"/>
    <dgm:cxn modelId="{F7E216FC-9E64-4CE0-9139-FE4B63AD7BC8}" srcId="{112C0942-8A3A-4CB4-AB6F-09DB7C587E36}" destId="{DF76E8D8-E7B9-4146-8DD0-5F000497C898}" srcOrd="3" destOrd="0" parTransId="{2327E265-51F0-473C-81A4-C2DFEF7230D7}" sibTransId="{A73B3412-5E74-4646-B25D-551B9DFD8214}"/>
    <dgm:cxn modelId="{4B6B83AE-0CF0-4234-B21E-2D1D6F02BCE2}" type="presParOf" srcId="{066B9F67-7150-448C-88A7-2F081C22544C}" destId="{AB23FF79-93D8-4275-B4E2-637763D2297B}" srcOrd="0" destOrd="0" presId="urn:microsoft.com/office/officeart/2005/8/layout/orgChart1"/>
    <dgm:cxn modelId="{8E63312F-C56A-4F0C-A8A9-E813E91A7BFD}" type="presParOf" srcId="{AB23FF79-93D8-4275-B4E2-637763D2297B}" destId="{37E124AF-FD99-405B-ACA2-59465048DB80}" srcOrd="0" destOrd="0" presId="urn:microsoft.com/office/officeart/2005/8/layout/orgChart1"/>
    <dgm:cxn modelId="{2942F997-6436-4EFA-B7B1-B2131755EFCE}" type="presParOf" srcId="{37E124AF-FD99-405B-ACA2-59465048DB80}" destId="{41E60474-E478-4401-90C3-C19851FC797B}" srcOrd="0" destOrd="0" presId="urn:microsoft.com/office/officeart/2005/8/layout/orgChart1"/>
    <dgm:cxn modelId="{B09408E8-2F5C-45D8-93C3-1FC56ACE163F}" type="presParOf" srcId="{37E124AF-FD99-405B-ACA2-59465048DB80}" destId="{14C66BEF-A0AA-420C-933D-F466B1A8E9D2}" srcOrd="1" destOrd="0" presId="urn:microsoft.com/office/officeart/2005/8/layout/orgChart1"/>
    <dgm:cxn modelId="{379D25A4-F5D7-422C-AE77-F47E819F954A}" type="presParOf" srcId="{AB23FF79-93D8-4275-B4E2-637763D2297B}" destId="{43DD5059-8C95-4908-B73B-5C146C8C9EB2}" srcOrd="1" destOrd="0" presId="urn:microsoft.com/office/officeart/2005/8/layout/orgChart1"/>
    <dgm:cxn modelId="{C0F1859F-3F34-4E8D-85FB-68E56A610CCE}" type="presParOf" srcId="{43DD5059-8C95-4908-B73B-5C146C8C9EB2}" destId="{1CC7AD19-C2C1-4EDD-8E5F-E6D05CAD82A0}" srcOrd="0" destOrd="0" presId="urn:microsoft.com/office/officeart/2005/8/layout/orgChart1"/>
    <dgm:cxn modelId="{14F5E2D7-DC33-4DE7-BC53-ACF54274947D}" type="presParOf" srcId="{43DD5059-8C95-4908-B73B-5C146C8C9EB2}" destId="{13E709B2-CD99-411F-94CF-F519B3D11C0A}" srcOrd="1" destOrd="0" presId="urn:microsoft.com/office/officeart/2005/8/layout/orgChart1"/>
    <dgm:cxn modelId="{2B335D77-46CF-4506-BEFB-2A5FD1926159}" type="presParOf" srcId="{13E709B2-CD99-411F-94CF-F519B3D11C0A}" destId="{4DCCB9C9-DF42-4B73-92E7-5E942176B2E5}" srcOrd="0" destOrd="0" presId="urn:microsoft.com/office/officeart/2005/8/layout/orgChart1"/>
    <dgm:cxn modelId="{398F996C-0F6B-4203-A665-B395DC058B5A}" type="presParOf" srcId="{4DCCB9C9-DF42-4B73-92E7-5E942176B2E5}" destId="{356EF69A-431A-43C3-AFD0-07A0BA94DDDF}" srcOrd="0" destOrd="0" presId="urn:microsoft.com/office/officeart/2005/8/layout/orgChart1"/>
    <dgm:cxn modelId="{A01A0141-9AE9-40ED-B8E3-A6066A1F59FE}" type="presParOf" srcId="{4DCCB9C9-DF42-4B73-92E7-5E942176B2E5}" destId="{1F9CA5E9-2659-41BB-AE9D-6A14889328E2}" srcOrd="1" destOrd="0" presId="urn:microsoft.com/office/officeart/2005/8/layout/orgChart1"/>
    <dgm:cxn modelId="{745B6BD0-223F-4F9B-B87D-953D957DEC7D}" type="presParOf" srcId="{13E709B2-CD99-411F-94CF-F519B3D11C0A}" destId="{02C3DA7F-6007-4EA5-9C39-8E699B38C1DE}" srcOrd="1" destOrd="0" presId="urn:microsoft.com/office/officeart/2005/8/layout/orgChart1"/>
    <dgm:cxn modelId="{9BE51C13-B639-41EC-BEBA-6DA5D91B9FEF}" type="presParOf" srcId="{13E709B2-CD99-411F-94CF-F519B3D11C0A}" destId="{3D7DEDB2-8328-4033-8E0A-E36AFEEAFA41}" srcOrd="2" destOrd="0" presId="urn:microsoft.com/office/officeart/2005/8/layout/orgChart1"/>
    <dgm:cxn modelId="{3C9E4C2D-13ED-4691-9082-5EB3EE811316}" type="presParOf" srcId="{43DD5059-8C95-4908-B73B-5C146C8C9EB2}" destId="{B49B6FC5-A64F-49B7-AAD4-4FBA1A401F97}" srcOrd="2" destOrd="0" presId="urn:microsoft.com/office/officeart/2005/8/layout/orgChart1"/>
    <dgm:cxn modelId="{9FCC597A-3048-4ED4-8370-3FB3E8B151BB}" type="presParOf" srcId="{43DD5059-8C95-4908-B73B-5C146C8C9EB2}" destId="{CD8DB22F-862B-4E85-AD49-ACBFA0138D48}" srcOrd="3" destOrd="0" presId="urn:microsoft.com/office/officeart/2005/8/layout/orgChart1"/>
    <dgm:cxn modelId="{04EE7186-91FB-42C7-8AE7-6FF0E9244485}" type="presParOf" srcId="{CD8DB22F-862B-4E85-AD49-ACBFA0138D48}" destId="{ED98DAF0-E97A-41F1-B9F6-DCD4A2447FB6}" srcOrd="0" destOrd="0" presId="urn:microsoft.com/office/officeart/2005/8/layout/orgChart1"/>
    <dgm:cxn modelId="{B47943C5-3219-4CCD-B824-09E71BB189FB}" type="presParOf" srcId="{ED98DAF0-E97A-41F1-B9F6-DCD4A2447FB6}" destId="{2E353DC3-825F-4CD3-8111-5C6C2E598F3D}" srcOrd="0" destOrd="0" presId="urn:microsoft.com/office/officeart/2005/8/layout/orgChart1"/>
    <dgm:cxn modelId="{19B4FC87-2561-41E1-BAF9-40E522B4E804}" type="presParOf" srcId="{ED98DAF0-E97A-41F1-B9F6-DCD4A2447FB6}" destId="{5EC74A75-ED01-49C4-9481-425AB2C9D35E}" srcOrd="1" destOrd="0" presId="urn:microsoft.com/office/officeart/2005/8/layout/orgChart1"/>
    <dgm:cxn modelId="{2A19D594-9036-4BD7-8A4F-B8D622574853}" type="presParOf" srcId="{CD8DB22F-862B-4E85-AD49-ACBFA0138D48}" destId="{2229D236-40BF-4485-BD0E-6819E600EA6C}" srcOrd="1" destOrd="0" presId="urn:microsoft.com/office/officeart/2005/8/layout/orgChart1"/>
    <dgm:cxn modelId="{483FF02B-A761-4DB5-8542-0121DB3588ED}" type="presParOf" srcId="{CD8DB22F-862B-4E85-AD49-ACBFA0138D48}" destId="{63208FFF-479A-485E-9E1E-50140EDA2AA2}" srcOrd="2" destOrd="0" presId="urn:microsoft.com/office/officeart/2005/8/layout/orgChart1"/>
    <dgm:cxn modelId="{73167A70-DB5F-4E1C-B073-C72783840EC4}" type="presParOf" srcId="{43DD5059-8C95-4908-B73B-5C146C8C9EB2}" destId="{DE2F5267-661F-46D4-8A37-AF1A0A16EBAA}" srcOrd="4" destOrd="0" presId="urn:microsoft.com/office/officeart/2005/8/layout/orgChart1"/>
    <dgm:cxn modelId="{D7F4A481-DEBC-4E8A-8AD6-3FD1DD1DAAAD}" type="presParOf" srcId="{43DD5059-8C95-4908-B73B-5C146C8C9EB2}" destId="{32A8FE8F-87D2-4814-882B-36D72D4BD508}" srcOrd="5" destOrd="0" presId="urn:microsoft.com/office/officeart/2005/8/layout/orgChart1"/>
    <dgm:cxn modelId="{262BBBE1-4178-40B4-82F9-B44D12D22204}" type="presParOf" srcId="{32A8FE8F-87D2-4814-882B-36D72D4BD508}" destId="{6FF602F4-D18D-4ED1-BD6E-151E16BFFC50}" srcOrd="0" destOrd="0" presId="urn:microsoft.com/office/officeart/2005/8/layout/orgChart1"/>
    <dgm:cxn modelId="{FB4D9E70-B89F-4BE0-ADA3-26AEF84E8133}" type="presParOf" srcId="{6FF602F4-D18D-4ED1-BD6E-151E16BFFC50}" destId="{80E9CC89-4991-4E3E-AD03-08246CC626BF}" srcOrd="0" destOrd="0" presId="urn:microsoft.com/office/officeart/2005/8/layout/orgChart1"/>
    <dgm:cxn modelId="{70FB24A7-AA54-40DA-898D-EC0456C794FC}" type="presParOf" srcId="{6FF602F4-D18D-4ED1-BD6E-151E16BFFC50}" destId="{F396A600-1557-41DF-8518-13A758C7E1FC}" srcOrd="1" destOrd="0" presId="urn:microsoft.com/office/officeart/2005/8/layout/orgChart1"/>
    <dgm:cxn modelId="{632C21FE-86E2-4C29-8EA8-53DD24CF58A3}" type="presParOf" srcId="{32A8FE8F-87D2-4814-882B-36D72D4BD508}" destId="{09A8140D-16E4-4221-A428-5FF73A97BD9B}" srcOrd="1" destOrd="0" presId="urn:microsoft.com/office/officeart/2005/8/layout/orgChart1"/>
    <dgm:cxn modelId="{8FE7EAC8-348C-45EA-BB38-F85F0EE3751B}" type="presParOf" srcId="{32A8FE8F-87D2-4814-882B-36D72D4BD508}" destId="{BA9C6705-A7AA-478C-8445-FB2AFAD8809F}" srcOrd="2" destOrd="0" presId="urn:microsoft.com/office/officeart/2005/8/layout/orgChart1"/>
    <dgm:cxn modelId="{3B06D8E9-664B-4CBD-A873-D5BB53C64E76}" type="presParOf" srcId="{43DD5059-8C95-4908-B73B-5C146C8C9EB2}" destId="{41583AB4-EEE6-4B69-B193-BE85E01A4651}" srcOrd="6" destOrd="0" presId="urn:microsoft.com/office/officeart/2005/8/layout/orgChart1"/>
    <dgm:cxn modelId="{F55C3DF9-ACD7-4E70-828F-3CFCC14A9C9B}" type="presParOf" srcId="{43DD5059-8C95-4908-B73B-5C146C8C9EB2}" destId="{8DD734B8-680A-4EA7-BCC5-48D4C2CFCCCF}" srcOrd="7" destOrd="0" presId="urn:microsoft.com/office/officeart/2005/8/layout/orgChart1"/>
    <dgm:cxn modelId="{3697ADD2-7ACE-4501-8FBF-0657DF73FF3F}" type="presParOf" srcId="{8DD734B8-680A-4EA7-BCC5-48D4C2CFCCCF}" destId="{472ADE56-EDE6-4895-B121-3BBEF56465CD}" srcOrd="0" destOrd="0" presId="urn:microsoft.com/office/officeart/2005/8/layout/orgChart1"/>
    <dgm:cxn modelId="{5D0D83DA-4020-413F-8394-E15CFC0A38C7}" type="presParOf" srcId="{472ADE56-EDE6-4895-B121-3BBEF56465CD}" destId="{298B10C3-50FB-433A-A501-526C58BFB6BD}" srcOrd="0" destOrd="0" presId="urn:microsoft.com/office/officeart/2005/8/layout/orgChart1"/>
    <dgm:cxn modelId="{ECA281C7-D02A-4D16-B38F-FC492122F726}" type="presParOf" srcId="{472ADE56-EDE6-4895-B121-3BBEF56465CD}" destId="{98069B32-7BC0-467E-A227-410123BB191E}" srcOrd="1" destOrd="0" presId="urn:microsoft.com/office/officeart/2005/8/layout/orgChart1"/>
    <dgm:cxn modelId="{AB79C076-EEDB-4313-A984-50682DC3CD20}" type="presParOf" srcId="{8DD734B8-680A-4EA7-BCC5-48D4C2CFCCCF}" destId="{9E15628D-8F7C-4E02-B0ED-08E4697AA66A}" srcOrd="1" destOrd="0" presId="urn:microsoft.com/office/officeart/2005/8/layout/orgChart1"/>
    <dgm:cxn modelId="{F1A41E4A-D489-45B1-9630-C937786B35D3}" type="presParOf" srcId="{8DD734B8-680A-4EA7-BCC5-48D4C2CFCCCF}" destId="{49502CEA-FA93-41CE-8B45-AA26BE8ED7CA}" srcOrd="2" destOrd="0" presId="urn:microsoft.com/office/officeart/2005/8/layout/orgChart1"/>
    <dgm:cxn modelId="{D74EA28B-A50F-4FBB-B755-6E60052DAFF2}" type="presParOf" srcId="{AB23FF79-93D8-4275-B4E2-637763D2297B}" destId="{1036BD9C-47E3-4F6F-B0BC-37547D4FBF4C}"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0FA2D3-C00A-458C-A37F-A1AC1F49F18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sv-SE"/>
        </a:p>
      </dgm:t>
    </dgm:pt>
    <dgm:pt modelId="{112C0942-8A3A-4CB4-AB6F-09DB7C587E36}">
      <dgm:prSet phldrT="[Text]" custT="1"/>
      <dgm:spPr>
        <a:solidFill>
          <a:schemeClr val="tx1"/>
        </a:solidFill>
      </dgm:spPr>
      <dgm:t>
        <a:bodyPr/>
        <a:lstStyle/>
        <a:p>
          <a:r>
            <a:rPr lang="sv-SE" sz="1400"/>
            <a:t>Malin Andersson</a:t>
          </a:r>
          <a:br>
            <a:rPr lang="sv-SE" sz="1400"/>
          </a:br>
          <a:r>
            <a:rPr lang="sv-SE" sz="1400"/>
            <a:t>Ansvarig</a:t>
          </a:r>
          <a:br>
            <a:rPr lang="sv-SE" sz="1400"/>
          </a:br>
          <a:r>
            <a:rPr lang="sv-SE" sz="1400"/>
            <a:t>Ledarutveckling</a:t>
          </a:r>
        </a:p>
      </dgm:t>
    </dgm:pt>
    <dgm:pt modelId="{AD6D20C2-B113-4106-9BF1-08860DB0EA71}" type="parTrans" cxnId="{4773F456-F3A0-4DF9-BCD0-A7C0827E9B34}">
      <dgm:prSet/>
      <dgm:spPr/>
      <dgm:t>
        <a:bodyPr/>
        <a:lstStyle/>
        <a:p>
          <a:endParaRPr lang="sv-SE"/>
        </a:p>
      </dgm:t>
    </dgm:pt>
    <dgm:pt modelId="{ECC33EBD-A428-473D-A017-0FA8D64AB437}" type="sibTrans" cxnId="{4773F456-F3A0-4DF9-BCD0-A7C0827E9B34}">
      <dgm:prSet/>
      <dgm:spPr/>
      <dgm:t>
        <a:bodyPr/>
        <a:lstStyle/>
        <a:p>
          <a:endParaRPr lang="sv-SE"/>
        </a:p>
      </dgm:t>
    </dgm:pt>
    <dgm:pt modelId="{060BB262-7938-40A5-A048-37F3E065AC08}">
      <dgm:prSet phldrT="[Text]" custT="1"/>
      <dgm:spPr>
        <a:solidFill>
          <a:srgbClr val="000066"/>
        </a:solidFill>
        <a:ln w="12700" cap="flat" cmpd="sng" algn="ctr">
          <a:solidFill>
            <a:prstClr val="white">
              <a:hueOff val="0"/>
              <a:satOff val="0"/>
              <a:lumOff val="0"/>
              <a:alphaOff val="0"/>
            </a:prstClr>
          </a:solidFill>
          <a:prstDash val="solid"/>
          <a:miter lim="800000"/>
        </a:ln>
        <a:effectLst/>
      </dgm:spPr>
      <dgm:t>
        <a:bodyPr spcFirstLastPara="0" vert="horz" wrap="square" lIns="9525" tIns="9525" rIns="9525" bIns="9525" numCol="1" spcCol="1270" anchor="ctr" anchorCtr="0"/>
        <a:lstStyle/>
        <a:p>
          <a:r>
            <a:rPr lang="sv-SE" sz="1400" dirty="0"/>
            <a:t>Malin Andersson</a:t>
          </a:r>
          <a:br>
            <a:rPr lang="sv-SE" sz="1400" dirty="0"/>
          </a:br>
          <a:r>
            <a:rPr lang="sv-SE" sz="1400" dirty="0"/>
            <a:t>Dalarna</a:t>
          </a:r>
        </a:p>
      </dgm:t>
    </dgm:pt>
    <dgm:pt modelId="{810D84C6-44E6-4E83-845C-D7A45AA4D8D3}" type="parTrans" cxnId="{10ECD619-D726-4DDD-A08C-787599E4374B}">
      <dgm:prSet/>
      <dgm:spPr>
        <a:ln>
          <a:solidFill>
            <a:schemeClr val="tx1"/>
          </a:solidFill>
        </a:ln>
      </dgm:spPr>
      <dgm:t>
        <a:bodyPr/>
        <a:lstStyle/>
        <a:p>
          <a:endParaRPr lang="sv-SE"/>
        </a:p>
      </dgm:t>
    </dgm:pt>
    <dgm:pt modelId="{E972F252-8ED8-4CA4-8E47-7FB62DBE75CA}" type="sibTrans" cxnId="{10ECD619-D726-4DDD-A08C-787599E4374B}">
      <dgm:prSet/>
      <dgm:spPr/>
      <dgm:t>
        <a:bodyPr/>
        <a:lstStyle/>
        <a:p>
          <a:endParaRPr lang="sv-SE"/>
        </a:p>
      </dgm:t>
    </dgm:pt>
    <dgm:pt modelId="{9242A82E-B404-4A43-A1C7-AA480E964A48}">
      <dgm:prSet phldrT="[Text]" custT="1"/>
      <dgm:spPr>
        <a:solidFill>
          <a:schemeClr val="tx1"/>
        </a:solidFill>
      </dgm:spPr>
      <dgm:t>
        <a:bodyPr/>
        <a:lstStyle/>
        <a:p>
          <a:r>
            <a:rPr lang="sv-SE" sz="1400" kern="1200" dirty="0"/>
            <a:t>Daniel Norling</a:t>
          </a:r>
          <a:br>
            <a:rPr lang="sv-SE" sz="1400" kern="1200" dirty="0"/>
          </a:br>
          <a:r>
            <a:rPr lang="sv-SE" sz="1400" kern="1200" dirty="0"/>
            <a:t>Gästrikland</a:t>
          </a:r>
        </a:p>
      </dgm:t>
    </dgm:pt>
    <dgm:pt modelId="{0FBC21AA-DAF9-48B1-ABB6-F491C28CE22C}" type="parTrans" cxnId="{65901DC9-3CDD-4C8F-8FD9-44427C1303F6}">
      <dgm:prSet/>
      <dgm:spPr>
        <a:ln>
          <a:solidFill>
            <a:schemeClr val="tx1"/>
          </a:solidFill>
        </a:ln>
      </dgm:spPr>
      <dgm:t>
        <a:bodyPr/>
        <a:lstStyle/>
        <a:p>
          <a:endParaRPr lang="sv-SE"/>
        </a:p>
      </dgm:t>
    </dgm:pt>
    <dgm:pt modelId="{FDB2EF2D-FF0C-49EC-93B5-D532B8545D1C}" type="sibTrans" cxnId="{65901DC9-3CDD-4C8F-8FD9-44427C1303F6}">
      <dgm:prSet/>
      <dgm:spPr/>
      <dgm:t>
        <a:bodyPr/>
        <a:lstStyle/>
        <a:p>
          <a:endParaRPr lang="sv-SE"/>
        </a:p>
      </dgm:t>
    </dgm:pt>
    <dgm:pt modelId="{875B63F0-ADB6-4F92-8826-6379B2386A5F}">
      <dgm:prSet phldrT="[Text]" custT="1"/>
      <dgm:spPr>
        <a:solidFill>
          <a:schemeClr val="tx1"/>
        </a:solidFill>
      </dgm:spPr>
      <dgm:t>
        <a:bodyPr/>
        <a:lstStyle/>
        <a:p>
          <a:r>
            <a:rPr lang="sv-SE" sz="1400"/>
            <a:t>Jennie Blomstrand</a:t>
          </a:r>
          <a:br>
            <a:rPr lang="sv-SE" sz="1400"/>
          </a:br>
          <a:r>
            <a:rPr lang="sv-SE" sz="1400"/>
            <a:t>Hälsingland</a:t>
          </a:r>
        </a:p>
      </dgm:t>
    </dgm:pt>
    <dgm:pt modelId="{86212A99-FDCD-43ED-9562-20E556DAE59B}" type="parTrans" cxnId="{F68CA037-CC4A-4D6E-95B0-AA911C77B9A0}">
      <dgm:prSet/>
      <dgm:spPr/>
      <dgm:t>
        <a:bodyPr/>
        <a:lstStyle/>
        <a:p>
          <a:endParaRPr lang="sv-SE"/>
        </a:p>
      </dgm:t>
    </dgm:pt>
    <dgm:pt modelId="{8CD88609-1074-4821-BE54-C5D7C1F3A144}" type="sibTrans" cxnId="{F68CA037-CC4A-4D6E-95B0-AA911C77B9A0}">
      <dgm:prSet/>
      <dgm:spPr/>
      <dgm:t>
        <a:bodyPr/>
        <a:lstStyle/>
        <a:p>
          <a:endParaRPr lang="sv-SE"/>
        </a:p>
      </dgm:t>
    </dgm:pt>
    <dgm:pt modelId="{847575A6-FC64-4CC5-844E-FD8D18E18C9A}">
      <dgm:prSet custT="1"/>
      <dgm:spPr>
        <a:solidFill>
          <a:schemeClr val="tx1"/>
        </a:solidFill>
      </dgm:spPr>
      <dgm:t>
        <a:bodyPr/>
        <a:lstStyle/>
        <a:p>
          <a:r>
            <a:rPr lang="sv-SE" sz="1400" dirty="0"/>
            <a:t>Jenny Pikkarainen</a:t>
          </a:r>
          <a:br>
            <a:rPr lang="sv-SE" sz="1400" dirty="0"/>
          </a:br>
          <a:r>
            <a:rPr lang="sv-SE" sz="1400" dirty="0"/>
            <a:t>Västmanland</a:t>
          </a:r>
        </a:p>
      </dgm:t>
    </dgm:pt>
    <dgm:pt modelId="{38CEC056-B31A-4359-97FA-4ACA57C9D7BD}" type="parTrans" cxnId="{06D092DB-E248-4193-8199-57B848CF5555}">
      <dgm:prSet/>
      <dgm:spPr>
        <a:ln>
          <a:solidFill>
            <a:schemeClr val="tx1"/>
          </a:solidFill>
        </a:ln>
      </dgm:spPr>
      <dgm:t>
        <a:bodyPr/>
        <a:lstStyle/>
        <a:p>
          <a:endParaRPr lang="sv-SE"/>
        </a:p>
      </dgm:t>
    </dgm:pt>
    <dgm:pt modelId="{CF31BA46-610C-4A97-AAE5-60346490ECFA}" type="sibTrans" cxnId="{06D092DB-E248-4193-8199-57B848CF5555}">
      <dgm:prSet/>
      <dgm:spPr/>
      <dgm:t>
        <a:bodyPr/>
        <a:lstStyle/>
        <a:p>
          <a:endParaRPr lang="sv-SE"/>
        </a:p>
      </dgm:t>
    </dgm:pt>
    <dgm:pt modelId="{6D32C6A3-FFC5-4AC0-B796-63EF1221DEEE}">
      <dgm:prSet custT="1"/>
      <dgm:spPr>
        <a:solidFill>
          <a:schemeClr val="tx1"/>
        </a:solidFill>
      </dgm:spPr>
      <dgm:t>
        <a:bodyPr/>
        <a:lstStyle/>
        <a:p>
          <a:r>
            <a:rPr lang="sv-SE" sz="1400"/>
            <a:t>Jan Ingman</a:t>
          </a:r>
          <a:br>
            <a:rPr lang="sv-SE" sz="1400"/>
          </a:br>
          <a:r>
            <a:rPr lang="sv-SE" sz="1400"/>
            <a:t>Värmland</a:t>
          </a:r>
        </a:p>
      </dgm:t>
    </dgm:pt>
    <dgm:pt modelId="{BBA03AEF-621C-4EFA-9307-BE99C6123BB9}" type="parTrans" cxnId="{740CCCD1-6BAA-4487-90A4-1D62FA11F3B9}">
      <dgm:prSet/>
      <dgm:spPr>
        <a:ln>
          <a:solidFill>
            <a:schemeClr val="tx1"/>
          </a:solidFill>
        </a:ln>
      </dgm:spPr>
      <dgm:t>
        <a:bodyPr/>
        <a:lstStyle/>
        <a:p>
          <a:endParaRPr lang="sv-SE"/>
        </a:p>
      </dgm:t>
    </dgm:pt>
    <dgm:pt modelId="{E556B649-D98D-45A6-A44B-CEF0ABB774B2}" type="sibTrans" cxnId="{740CCCD1-6BAA-4487-90A4-1D62FA11F3B9}">
      <dgm:prSet/>
      <dgm:spPr/>
      <dgm:t>
        <a:bodyPr/>
        <a:lstStyle/>
        <a:p>
          <a:endParaRPr lang="sv-SE"/>
        </a:p>
      </dgm:t>
    </dgm:pt>
    <dgm:pt modelId="{95DEA984-EFBD-4349-B88D-36BF78F0E438}">
      <dgm:prSet custT="1"/>
      <dgm:spPr>
        <a:solidFill>
          <a:schemeClr val="tx1"/>
        </a:solidFill>
      </dgm:spPr>
      <dgm:t>
        <a:bodyPr/>
        <a:lstStyle/>
        <a:p>
          <a:r>
            <a:rPr lang="sv-SE" sz="1400"/>
            <a:t>Henrik Löfsäter</a:t>
          </a:r>
          <a:br>
            <a:rPr lang="sv-SE" sz="1400"/>
          </a:br>
          <a:r>
            <a:rPr lang="sv-SE" sz="1400"/>
            <a:t>Örebro län</a:t>
          </a:r>
        </a:p>
      </dgm:t>
    </dgm:pt>
    <dgm:pt modelId="{12F70B12-2048-400F-B6CF-4B57239C48D8}" type="parTrans" cxnId="{ABB726A1-4E5B-40F4-A294-F202B7918FD9}">
      <dgm:prSet/>
      <dgm:spPr>
        <a:ln>
          <a:solidFill>
            <a:schemeClr val="tx1"/>
          </a:solidFill>
        </a:ln>
      </dgm:spPr>
      <dgm:t>
        <a:bodyPr/>
        <a:lstStyle/>
        <a:p>
          <a:endParaRPr lang="sv-SE"/>
        </a:p>
      </dgm:t>
    </dgm:pt>
    <dgm:pt modelId="{80184508-E6DF-4F5B-837D-A8A73F962B71}" type="sibTrans" cxnId="{ABB726A1-4E5B-40F4-A294-F202B7918FD9}">
      <dgm:prSet/>
      <dgm:spPr/>
      <dgm:t>
        <a:bodyPr/>
        <a:lstStyle/>
        <a:p>
          <a:endParaRPr lang="sv-SE"/>
        </a:p>
      </dgm:t>
    </dgm:pt>
    <dgm:pt modelId="{066B9F67-7150-448C-88A7-2F081C22544C}" type="pres">
      <dgm:prSet presAssocID="{C10FA2D3-C00A-458C-A37F-A1AC1F49F187}" presName="hierChild1" presStyleCnt="0">
        <dgm:presLayoutVars>
          <dgm:orgChart val="1"/>
          <dgm:chPref val="1"/>
          <dgm:dir/>
          <dgm:animOne val="branch"/>
          <dgm:animLvl val="lvl"/>
          <dgm:resizeHandles/>
        </dgm:presLayoutVars>
      </dgm:prSet>
      <dgm:spPr/>
    </dgm:pt>
    <dgm:pt modelId="{AB23FF79-93D8-4275-B4E2-637763D2297B}" type="pres">
      <dgm:prSet presAssocID="{112C0942-8A3A-4CB4-AB6F-09DB7C587E36}" presName="hierRoot1" presStyleCnt="0">
        <dgm:presLayoutVars>
          <dgm:hierBranch val="init"/>
        </dgm:presLayoutVars>
      </dgm:prSet>
      <dgm:spPr/>
    </dgm:pt>
    <dgm:pt modelId="{37E124AF-FD99-405B-ACA2-59465048DB80}" type="pres">
      <dgm:prSet presAssocID="{112C0942-8A3A-4CB4-AB6F-09DB7C587E36}" presName="rootComposite1" presStyleCnt="0"/>
      <dgm:spPr/>
    </dgm:pt>
    <dgm:pt modelId="{41E60474-E478-4401-90C3-C19851FC797B}" type="pres">
      <dgm:prSet presAssocID="{112C0942-8A3A-4CB4-AB6F-09DB7C587E36}" presName="rootText1" presStyleLbl="node0" presStyleIdx="0" presStyleCnt="1" custScaleX="99985" custScaleY="99985">
        <dgm:presLayoutVars>
          <dgm:chPref val="3"/>
        </dgm:presLayoutVars>
      </dgm:prSet>
      <dgm:spPr/>
    </dgm:pt>
    <dgm:pt modelId="{14C66BEF-A0AA-420C-933D-F466B1A8E9D2}" type="pres">
      <dgm:prSet presAssocID="{112C0942-8A3A-4CB4-AB6F-09DB7C587E36}" presName="rootConnector1" presStyleLbl="node1" presStyleIdx="0" presStyleCnt="0"/>
      <dgm:spPr/>
    </dgm:pt>
    <dgm:pt modelId="{43DD5059-8C95-4908-B73B-5C146C8C9EB2}" type="pres">
      <dgm:prSet presAssocID="{112C0942-8A3A-4CB4-AB6F-09DB7C587E36}" presName="hierChild2" presStyleCnt="0"/>
      <dgm:spPr/>
    </dgm:pt>
    <dgm:pt modelId="{71598849-DE6A-4CFC-AD5E-8A6FEA4075DA}" type="pres">
      <dgm:prSet presAssocID="{810D84C6-44E6-4E83-845C-D7A45AA4D8D3}" presName="Name37" presStyleLbl="parChTrans1D2" presStyleIdx="0" presStyleCnt="6"/>
      <dgm:spPr/>
    </dgm:pt>
    <dgm:pt modelId="{0E3EB1DD-A5FF-4A5C-A953-6F3663265F43}" type="pres">
      <dgm:prSet presAssocID="{060BB262-7938-40A5-A048-37F3E065AC08}" presName="hierRoot2" presStyleCnt="0">
        <dgm:presLayoutVars>
          <dgm:hierBranch val="init"/>
        </dgm:presLayoutVars>
      </dgm:prSet>
      <dgm:spPr/>
    </dgm:pt>
    <dgm:pt modelId="{5789F0FA-540C-480D-9994-7DDBF9C58F92}" type="pres">
      <dgm:prSet presAssocID="{060BB262-7938-40A5-A048-37F3E065AC08}" presName="rootComposite" presStyleCnt="0"/>
      <dgm:spPr/>
    </dgm:pt>
    <dgm:pt modelId="{F6AE85AE-62F9-4F21-8E16-EA8DAA74A417}" type="pres">
      <dgm:prSet presAssocID="{060BB262-7938-40A5-A048-37F3E065AC08}" presName="rootText" presStyleLbl="node2" presStyleIdx="0" presStyleCnt="6">
        <dgm:presLayoutVars>
          <dgm:chPref val="3"/>
        </dgm:presLayoutVars>
      </dgm:prSet>
      <dgm:spPr>
        <a:xfrm>
          <a:off x="3329" y="2861358"/>
          <a:ext cx="1490629" cy="745314"/>
        </a:xfrm>
        <a:prstGeom prst="rect">
          <a:avLst/>
        </a:prstGeom>
      </dgm:spPr>
    </dgm:pt>
    <dgm:pt modelId="{3939F6CA-6BFC-46BD-914F-0C6212B2018C}" type="pres">
      <dgm:prSet presAssocID="{060BB262-7938-40A5-A048-37F3E065AC08}" presName="rootConnector" presStyleLbl="node2" presStyleIdx="0" presStyleCnt="6"/>
      <dgm:spPr/>
    </dgm:pt>
    <dgm:pt modelId="{5239A013-1AF7-4AD8-9333-1C8BBD810870}" type="pres">
      <dgm:prSet presAssocID="{060BB262-7938-40A5-A048-37F3E065AC08}" presName="hierChild4" presStyleCnt="0"/>
      <dgm:spPr/>
    </dgm:pt>
    <dgm:pt modelId="{D5DA0DBA-C238-4E10-B3FD-41E35F7FF12D}" type="pres">
      <dgm:prSet presAssocID="{060BB262-7938-40A5-A048-37F3E065AC08}" presName="hierChild5" presStyleCnt="0"/>
      <dgm:spPr/>
    </dgm:pt>
    <dgm:pt modelId="{3C72DF7F-D99F-43C4-AB80-4C4C8B2EFCB1}" type="pres">
      <dgm:prSet presAssocID="{0FBC21AA-DAF9-48B1-ABB6-F491C28CE22C}" presName="Name37" presStyleLbl="parChTrans1D2" presStyleIdx="1" presStyleCnt="6"/>
      <dgm:spPr/>
    </dgm:pt>
    <dgm:pt modelId="{37AF3439-0716-4359-B347-EE23A189ECCB}" type="pres">
      <dgm:prSet presAssocID="{9242A82E-B404-4A43-A1C7-AA480E964A48}" presName="hierRoot2" presStyleCnt="0">
        <dgm:presLayoutVars>
          <dgm:hierBranch val="init"/>
        </dgm:presLayoutVars>
      </dgm:prSet>
      <dgm:spPr/>
    </dgm:pt>
    <dgm:pt modelId="{F5E60983-599E-487C-A12D-CE98148F44FF}" type="pres">
      <dgm:prSet presAssocID="{9242A82E-B404-4A43-A1C7-AA480E964A48}" presName="rootComposite" presStyleCnt="0"/>
      <dgm:spPr/>
    </dgm:pt>
    <dgm:pt modelId="{6A6FA302-6FEC-41AE-A526-3BF050EBF1E6}" type="pres">
      <dgm:prSet presAssocID="{9242A82E-B404-4A43-A1C7-AA480E964A48}" presName="rootText" presStyleLbl="node2" presStyleIdx="1" presStyleCnt="6">
        <dgm:presLayoutVars>
          <dgm:chPref val="3"/>
        </dgm:presLayoutVars>
      </dgm:prSet>
      <dgm:spPr/>
    </dgm:pt>
    <dgm:pt modelId="{FE311E04-F9AA-4E08-B0ED-A3F02811E08B}" type="pres">
      <dgm:prSet presAssocID="{9242A82E-B404-4A43-A1C7-AA480E964A48}" presName="rootConnector" presStyleLbl="node2" presStyleIdx="1" presStyleCnt="6"/>
      <dgm:spPr/>
    </dgm:pt>
    <dgm:pt modelId="{FC6B9B9D-238D-4103-B165-650B94D0E2EC}" type="pres">
      <dgm:prSet presAssocID="{9242A82E-B404-4A43-A1C7-AA480E964A48}" presName="hierChild4" presStyleCnt="0"/>
      <dgm:spPr/>
    </dgm:pt>
    <dgm:pt modelId="{49AD460A-2577-4769-8BC1-EA03C9D3FEAB}" type="pres">
      <dgm:prSet presAssocID="{9242A82E-B404-4A43-A1C7-AA480E964A48}" presName="hierChild5" presStyleCnt="0"/>
      <dgm:spPr/>
    </dgm:pt>
    <dgm:pt modelId="{1CC7AD19-C2C1-4EDD-8E5F-E6D05CAD82A0}" type="pres">
      <dgm:prSet presAssocID="{86212A99-FDCD-43ED-9562-20E556DAE59B}" presName="Name37" presStyleLbl="parChTrans1D2" presStyleIdx="2" presStyleCnt="6"/>
      <dgm:spPr/>
    </dgm:pt>
    <dgm:pt modelId="{13E709B2-CD99-411F-94CF-F519B3D11C0A}" type="pres">
      <dgm:prSet presAssocID="{875B63F0-ADB6-4F92-8826-6379B2386A5F}" presName="hierRoot2" presStyleCnt="0">
        <dgm:presLayoutVars>
          <dgm:hierBranch val="init"/>
        </dgm:presLayoutVars>
      </dgm:prSet>
      <dgm:spPr/>
    </dgm:pt>
    <dgm:pt modelId="{4DCCB9C9-DF42-4B73-92E7-5E942176B2E5}" type="pres">
      <dgm:prSet presAssocID="{875B63F0-ADB6-4F92-8826-6379B2386A5F}" presName="rootComposite" presStyleCnt="0"/>
      <dgm:spPr/>
    </dgm:pt>
    <dgm:pt modelId="{356EF69A-431A-43C3-AFD0-07A0BA94DDDF}" type="pres">
      <dgm:prSet presAssocID="{875B63F0-ADB6-4F92-8826-6379B2386A5F}" presName="rootText" presStyleLbl="node2" presStyleIdx="2" presStyleCnt="6">
        <dgm:presLayoutVars>
          <dgm:chPref val="3"/>
        </dgm:presLayoutVars>
      </dgm:prSet>
      <dgm:spPr/>
    </dgm:pt>
    <dgm:pt modelId="{1F9CA5E9-2659-41BB-AE9D-6A14889328E2}" type="pres">
      <dgm:prSet presAssocID="{875B63F0-ADB6-4F92-8826-6379B2386A5F}" presName="rootConnector" presStyleLbl="node2" presStyleIdx="2" presStyleCnt="6"/>
      <dgm:spPr/>
    </dgm:pt>
    <dgm:pt modelId="{02C3DA7F-6007-4EA5-9C39-8E699B38C1DE}" type="pres">
      <dgm:prSet presAssocID="{875B63F0-ADB6-4F92-8826-6379B2386A5F}" presName="hierChild4" presStyleCnt="0"/>
      <dgm:spPr/>
    </dgm:pt>
    <dgm:pt modelId="{3D7DEDB2-8328-4033-8E0A-E36AFEEAFA41}" type="pres">
      <dgm:prSet presAssocID="{875B63F0-ADB6-4F92-8826-6379B2386A5F}" presName="hierChild5" presStyleCnt="0"/>
      <dgm:spPr/>
    </dgm:pt>
    <dgm:pt modelId="{B49B6FC5-A64F-49B7-AAD4-4FBA1A401F97}" type="pres">
      <dgm:prSet presAssocID="{38CEC056-B31A-4359-97FA-4ACA57C9D7BD}" presName="Name37" presStyleLbl="parChTrans1D2" presStyleIdx="3" presStyleCnt="6"/>
      <dgm:spPr/>
    </dgm:pt>
    <dgm:pt modelId="{CD8DB22F-862B-4E85-AD49-ACBFA0138D48}" type="pres">
      <dgm:prSet presAssocID="{847575A6-FC64-4CC5-844E-FD8D18E18C9A}" presName="hierRoot2" presStyleCnt="0">
        <dgm:presLayoutVars>
          <dgm:hierBranch val="init"/>
        </dgm:presLayoutVars>
      </dgm:prSet>
      <dgm:spPr/>
    </dgm:pt>
    <dgm:pt modelId="{ED98DAF0-E97A-41F1-B9F6-DCD4A2447FB6}" type="pres">
      <dgm:prSet presAssocID="{847575A6-FC64-4CC5-844E-FD8D18E18C9A}" presName="rootComposite" presStyleCnt="0"/>
      <dgm:spPr/>
    </dgm:pt>
    <dgm:pt modelId="{2E353DC3-825F-4CD3-8111-5C6C2E598F3D}" type="pres">
      <dgm:prSet presAssocID="{847575A6-FC64-4CC5-844E-FD8D18E18C9A}" presName="rootText" presStyleLbl="node2" presStyleIdx="3" presStyleCnt="6">
        <dgm:presLayoutVars>
          <dgm:chPref val="3"/>
        </dgm:presLayoutVars>
      </dgm:prSet>
      <dgm:spPr/>
    </dgm:pt>
    <dgm:pt modelId="{5EC74A75-ED01-49C4-9481-425AB2C9D35E}" type="pres">
      <dgm:prSet presAssocID="{847575A6-FC64-4CC5-844E-FD8D18E18C9A}" presName="rootConnector" presStyleLbl="node2" presStyleIdx="3" presStyleCnt="6"/>
      <dgm:spPr/>
    </dgm:pt>
    <dgm:pt modelId="{2229D236-40BF-4485-BD0E-6819E600EA6C}" type="pres">
      <dgm:prSet presAssocID="{847575A6-FC64-4CC5-844E-FD8D18E18C9A}" presName="hierChild4" presStyleCnt="0"/>
      <dgm:spPr/>
    </dgm:pt>
    <dgm:pt modelId="{63208FFF-479A-485E-9E1E-50140EDA2AA2}" type="pres">
      <dgm:prSet presAssocID="{847575A6-FC64-4CC5-844E-FD8D18E18C9A}" presName="hierChild5" presStyleCnt="0"/>
      <dgm:spPr/>
    </dgm:pt>
    <dgm:pt modelId="{DE2F5267-661F-46D4-8A37-AF1A0A16EBAA}" type="pres">
      <dgm:prSet presAssocID="{BBA03AEF-621C-4EFA-9307-BE99C6123BB9}" presName="Name37" presStyleLbl="parChTrans1D2" presStyleIdx="4" presStyleCnt="6"/>
      <dgm:spPr/>
    </dgm:pt>
    <dgm:pt modelId="{32A8FE8F-87D2-4814-882B-36D72D4BD508}" type="pres">
      <dgm:prSet presAssocID="{6D32C6A3-FFC5-4AC0-B796-63EF1221DEEE}" presName="hierRoot2" presStyleCnt="0">
        <dgm:presLayoutVars>
          <dgm:hierBranch val="init"/>
        </dgm:presLayoutVars>
      </dgm:prSet>
      <dgm:spPr/>
    </dgm:pt>
    <dgm:pt modelId="{6FF602F4-D18D-4ED1-BD6E-151E16BFFC50}" type="pres">
      <dgm:prSet presAssocID="{6D32C6A3-FFC5-4AC0-B796-63EF1221DEEE}" presName="rootComposite" presStyleCnt="0"/>
      <dgm:spPr/>
    </dgm:pt>
    <dgm:pt modelId="{80E9CC89-4991-4E3E-AD03-08246CC626BF}" type="pres">
      <dgm:prSet presAssocID="{6D32C6A3-FFC5-4AC0-B796-63EF1221DEEE}" presName="rootText" presStyleLbl="node2" presStyleIdx="4" presStyleCnt="6">
        <dgm:presLayoutVars>
          <dgm:chPref val="3"/>
        </dgm:presLayoutVars>
      </dgm:prSet>
      <dgm:spPr/>
    </dgm:pt>
    <dgm:pt modelId="{F396A600-1557-41DF-8518-13A758C7E1FC}" type="pres">
      <dgm:prSet presAssocID="{6D32C6A3-FFC5-4AC0-B796-63EF1221DEEE}" presName="rootConnector" presStyleLbl="node2" presStyleIdx="4" presStyleCnt="6"/>
      <dgm:spPr/>
    </dgm:pt>
    <dgm:pt modelId="{09A8140D-16E4-4221-A428-5FF73A97BD9B}" type="pres">
      <dgm:prSet presAssocID="{6D32C6A3-FFC5-4AC0-B796-63EF1221DEEE}" presName="hierChild4" presStyleCnt="0"/>
      <dgm:spPr/>
    </dgm:pt>
    <dgm:pt modelId="{BA9C6705-A7AA-478C-8445-FB2AFAD8809F}" type="pres">
      <dgm:prSet presAssocID="{6D32C6A3-FFC5-4AC0-B796-63EF1221DEEE}" presName="hierChild5" presStyleCnt="0"/>
      <dgm:spPr/>
    </dgm:pt>
    <dgm:pt modelId="{AF3D115E-2ACF-471B-AAE1-169D0EA0E1DE}" type="pres">
      <dgm:prSet presAssocID="{12F70B12-2048-400F-B6CF-4B57239C48D8}" presName="Name37" presStyleLbl="parChTrans1D2" presStyleIdx="5" presStyleCnt="6"/>
      <dgm:spPr/>
    </dgm:pt>
    <dgm:pt modelId="{15C20838-9421-4375-9843-3681AAE2AA3E}" type="pres">
      <dgm:prSet presAssocID="{95DEA984-EFBD-4349-B88D-36BF78F0E438}" presName="hierRoot2" presStyleCnt="0">
        <dgm:presLayoutVars>
          <dgm:hierBranch val="init"/>
        </dgm:presLayoutVars>
      </dgm:prSet>
      <dgm:spPr/>
    </dgm:pt>
    <dgm:pt modelId="{025CB549-E059-4B43-ADD3-C9D89BB96FED}" type="pres">
      <dgm:prSet presAssocID="{95DEA984-EFBD-4349-B88D-36BF78F0E438}" presName="rootComposite" presStyleCnt="0"/>
      <dgm:spPr/>
    </dgm:pt>
    <dgm:pt modelId="{1D0622FE-6595-45DF-BD19-EA1D37E61185}" type="pres">
      <dgm:prSet presAssocID="{95DEA984-EFBD-4349-B88D-36BF78F0E438}" presName="rootText" presStyleLbl="node2" presStyleIdx="5" presStyleCnt="6">
        <dgm:presLayoutVars>
          <dgm:chPref val="3"/>
        </dgm:presLayoutVars>
      </dgm:prSet>
      <dgm:spPr/>
    </dgm:pt>
    <dgm:pt modelId="{F6679A8E-3419-41DC-91AA-7BB92912D898}" type="pres">
      <dgm:prSet presAssocID="{95DEA984-EFBD-4349-B88D-36BF78F0E438}" presName="rootConnector" presStyleLbl="node2" presStyleIdx="5" presStyleCnt="6"/>
      <dgm:spPr/>
    </dgm:pt>
    <dgm:pt modelId="{8E70BE40-B149-41A3-9842-AF6B9F69BB57}" type="pres">
      <dgm:prSet presAssocID="{95DEA984-EFBD-4349-B88D-36BF78F0E438}" presName="hierChild4" presStyleCnt="0"/>
      <dgm:spPr/>
    </dgm:pt>
    <dgm:pt modelId="{4903692C-2565-447D-8401-0A706E4526C0}" type="pres">
      <dgm:prSet presAssocID="{95DEA984-EFBD-4349-B88D-36BF78F0E438}" presName="hierChild5" presStyleCnt="0"/>
      <dgm:spPr/>
    </dgm:pt>
    <dgm:pt modelId="{1036BD9C-47E3-4F6F-B0BC-37547D4FBF4C}" type="pres">
      <dgm:prSet presAssocID="{112C0942-8A3A-4CB4-AB6F-09DB7C587E36}" presName="hierChild3" presStyleCnt="0"/>
      <dgm:spPr/>
    </dgm:pt>
  </dgm:ptLst>
  <dgm:cxnLst>
    <dgm:cxn modelId="{0595C806-1C02-424D-93FA-C4E8C911CB9D}" type="presOf" srcId="{86212A99-FDCD-43ED-9562-20E556DAE59B}" destId="{1CC7AD19-C2C1-4EDD-8E5F-E6D05CAD82A0}" srcOrd="0" destOrd="0" presId="urn:microsoft.com/office/officeart/2005/8/layout/orgChart1"/>
    <dgm:cxn modelId="{8A9C7017-EC93-4200-BAE4-D9F294F02218}" type="presOf" srcId="{810D84C6-44E6-4E83-845C-D7A45AA4D8D3}" destId="{71598849-DE6A-4CFC-AD5E-8A6FEA4075DA}" srcOrd="0" destOrd="0" presId="urn:microsoft.com/office/officeart/2005/8/layout/orgChart1"/>
    <dgm:cxn modelId="{07F50219-EE0C-43CC-A226-28C4E83E2CCC}" type="presOf" srcId="{BBA03AEF-621C-4EFA-9307-BE99C6123BB9}" destId="{DE2F5267-661F-46D4-8A37-AF1A0A16EBAA}" srcOrd="0" destOrd="0" presId="urn:microsoft.com/office/officeart/2005/8/layout/orgChart1"/>
    <dgm:cxn modelId="{10ECD619-D726-4DDD-A08C-787599E4374B}" srcId="{112C0942-8A3A-4CB4-AB6F-09DB7C587E36}" destId="{060BB262-7938-40A5-A048-37F3E065AC08}" srcOrd="0" destOrd="0" parTransId="{810D84C6-44E6-4E83-845C-D7A45AA4D8D3}" sibTransId="{E972F252-8ED8-4CA4-8E47-7FB62DBE75CA}"/>
    <dgm:cxn modelId="{137B411B-8F7E-4C5E-B2AF-F62224234D8D}" type="presOf" srcId="{6D32C6A3-FFC5-4AC0-B796-63EF1221DEEE}" destId="{80E9CC89-4991-4E3E-AD03-08246CC626BF}" srcOrd="0" destOrd="0" presId="urn:microsoft.com/office/officeart/2005/8/layout/orgChart1"/>
    <dgm:cxn modelId="{2A35841C-33AC-4197-A57E-C11AD3C58096}" type="presOf" srcId="{12F70B12-2048-400F-B6CF-4B57239C48D8}" destId="{AF3D115E-2ACF-471B-AAE1-169D0EA0E1DE}" srcOrd="0" destOrd="0" presId="urn:microsoft.com/office/officeart/2005/8/layout/orgChart1"/>
    <dgm:cxn modelId="{F68CA037-CC4A-4D6E-95B0-AA911C77B9A0}" srcId="{112C0942-8A3A-4CB4-AB6F-09DB7C587E36}" destId="{875B63F0-ADB6-4F92-8826-6379B2386A5F}" srcOrd="2" destOrd="0" parTransId="{86212A99-FDCD-43ED-9562-20E556DAE59B}" sibTransId="{8CD88609-1074-4821-BE54-C5D7C1F3A144}"/>
    <dgm:cxn modelId="{09F5183A-1226-41A5-84A6-50C2BAAFE9BD}" type="presOf" srcId="{060BB262-7938-40A5-A048-37F3E065AC08}" destId="{3939F6CA-6BFC-46BD-914F-0C6212B2018C}" srcOrd="1" destOrd="0" presId="urn:microsoft.com/office/officeart/2005/8/layout/orgChart1"/>
    <dgm:cxn modelId="{A04FE041-4535-461C-8172-497CF83E7CB3}" type="presOf" srcId="{0FBC21AA-DAF9-48B1-ABB6-F491C28CE22C}" destId="{3C72DF7F-D99F-43C4-AB80-4C4C8B2EFCB1}" srcOrd="0" destOrd="0" presId="urn:microsoft.com/office/officeart/2005/8/layout/orgChart1"/>
    <dgm:cxn modelId="{005F0A70-C5E3-48AE-8553-69F89FD1D867}" type="presOf" srcId="{6D32C6A3-FFC5-4AC0-B796-63EF1221DEEE}" destId="{F396A600-1557-41DF-8518-13A758C7E1FC}" srcOrd="1" destOrd="0" presId="urn:microsoft.com/office/officeart/2005/8/layout/orgChart1"/>
    <dgm:cxn modelId="{5DBD0253-2D75-4474-A63C-7C0994A1E599}" type="presOf" srcId="{95DEA984-EFBD-4349-B88D-36BF78F0E438}" destId="{F6679A8E-3419-41DC-91AA-7BB92912D898}" srcOrd="1" destOrd="0" presId="urn:microsoft.com/office/officeart/2005/8/layout/orgChart1"/>
    <dgm:cxn modelId="{DD5DF553-1E0E-40CE-AAAE-963E2D0361A6}" type="presOf" srcId="{C10FA2D3-C00A-458C-A37F-A1AC1F49F187}" destId="{066B9F67-7150-448C-88A7-2F081C22544C}" srcOrd="0" destOrd="0" presId="urn:microsoft.com/office/officeart/2005/8/layout/orgChart1"/>
    <dgm:cxn modelId="{4773F456-F3A0-4DF9-BCD0-A7C0827E9B34}" srcId="{C10FA2D3-C00A-458C-A37F-A1AC1F49F187}" destId="{112C0942-8A3A-4CB4-AB6F-09DB7C587E36}" srcOrd="0" destOrd="0" parTransId="{AD6D20C2-B113-4106-9BF1-08860DB0EA71}" sibTransId="{ECC33EBD-A428-473D-A017-0FA8D64AB437}"/>
    <dgm:cxn modelId="{F0354179-7598-4291-B7EB-66F10282316E}" type="presOf" srcId="{847575A6-FC64-4CC5-844E-FD8D18E18C9A}" destId="{2E353DC3-825F-4CD3-8111-5C6C2E598F3D}" srcOrd="0" destOrd="0" presId="urn:microsoft.com/office/officeart/2005/8/layout/orgChart1"/>
    <dgm:cxn modelId="{1B73A77D-9E16-47EA-9431-967B7E90CB43}" type="presOf" srcId="{112C0942-8A3A-4CB4-AB6F-09DB7C587E36}" destId="{41E60474-E478-4401-90C3-C19851FC797B}" srcOrd="0" destOrd="0" presId="urn:microsoft.com/office/officeart/2005/8/layout/orgChart1"/>
    <dgm:cxn modelId="{FDF3338E-3C85-4A77-BAB0-1DD3A63D9A8A}" type="presOf" srcId="{38CEC056-B31A-4359-97FA-4ACA57C9D7BD}" destId="{B49B6FC5-A64F-49B7-AAD4-4FBA1A401F97}" srcOrd="0" destOrd="0" presId="urn:microsoft.com/office/officeart/2005/8/layout/orgChart1"/>
    <dgm:cxn modelId="{58271C9F-FADB-4697-8D50-CCB064ACCA95}" type="presOf" srcId="{060BB262-7938-40A5-A048-37F3E065AC08}" destId="{F6AE85AE-62F9-4F21-8E16-EA8DAA74A417}" srcOrd="0" destOrd="0" presId="urn:microsoft.com/office/officeart/2005/8/layout/orgChart1"/>
    <dgm:cxn modelId="{ABB726A1-4E5B-40F4-A294-F202B7918FD9}" srcId="{112C0942-8A3A-4CB4-AB6F-09DB7C587E36}" destId="{95DEA984-EFBD-4349-B88D-36BF78F0E438}" srcOrd="5" destOrd="0" parTransId="{12F70B12-2048-400F-B6CF-4B57239C48D8}" sibTransId="{80184508-E6DF-4F5B-837D-A8A73F962B71}"/>
    <dgm:cxn modelId="{E703EBA1-A234-4B3F-BE74-8B07A879521E}" type="presOf" srcId="{95DEA984-EFBD-4349-B88D-36BF78F0E438}" destId="{1D0622FE-6595-45DF-BD19-EA1D37E61185}" srcOrd="0" destOrd="0" presId="urn:microsoft.com/office/officeart/2005/8/layout/orgChart1"/>
    <dgm:cxn modelId="{A7D627A9-EF7B-4E2B-8408-A198BE606852}" type="presOf" srcId="{875B63F0-ADB6-4F92-8826-6379B2386A5F}" destId="{1F9CA5E9-2659-41BB-AE9D-6A14889328E2}" srcOrd="1" destOrd="0" presId="urn:microsoft.com/office/officeart/2005/8/layout/orgChart1"/>
    <dgm:cxn modelId="{27B1B7AE-3D82-4308-B91C-D00B0C925B58}" type="presOf" srcId="{112C0942-8A3A-4CB4-AB6F-09DB7C587E36}" destId="{14C66BEF-A0AA-420C-933D-F466B1A8E9D2}" srcOrd="1" destOrd="0" presId="urn:microsoft.com/office/officeart/2005/8/layout/orgChart1"/>
    <dgm:cxn modelId="{D56104B4-3E27-4658-BDC2-9F0B090B8150}" type="presOf" srcId="{9242A82E-B404-4A43-A1C7-AA480E964A48}" destId="{6A6FA302-6FEC-41AE-A526-3BF050EBF1E6}" srcOrd="0" destOrd="0" presId="urn:microsoft.com/office/officeart/2005/8/layout/orgChart1"/>
    <dgm:cxn modelId="{65901DC9-3CDD-4C8F-8FD9-44427C1303F6}" srcId="{112C0942-8A3A-4CB4-AB6F-09DB7C587E36}" destId="{9242A82E-B404-4A43-A1C7-AA480E964A48}" srcOrd="1" destOrd="0" parTransId="{0FBC21AA-DAF9-48B1-ABB6-F491C28CE22C}" sibTransId="{FDB2EF2D-FF0C-49EC-93B5-D532B8545D1C}"/>
    <dgm:cxn modelId="{740CCCD1-6BAA-4487-90A4-1D62FA11F3B9}" srcId="{112C0942-8A3A-4CB4-AB6F-09DB7C587E36}" destId="{6D32C6A3-FFC5-4AC0-B796-63EF1221DEEE}" srcOrd="4" destOrd="0" parTransId="{BBA03AEF-621C-4EFA-9307-BE99C6123BB9}" sibTransId="{E556B649-D98D-45A6-A44B-CEF0ABB774B2}"/>
    <dgm:cxn modelId="{C4814FD4-9498-47AB-A7FD-867945BC38FE}" type="presOf" srcId="{9242A82E-B404-4A43-A1C7-AA480E964A48}" destId="{FE311E04-F9AA-4E08-B0ED-A3F02811E08B}" srcOrd="1" destOrd="0" presId="urn:microsoft.com/office/officeart/2005/8/layout/orgChart1"/>
    <dgm:cxn modelId="{06D092DB-E248-4193-8199-57B848CF5555}" srcId="{112C0942-8A3A-4CB4-AB6F-09DB7C587E36}" destId="{847575A6-FC64-4CC5-844E-FD8D18E18C9A}" srcOrd="3" destOrd="0" parTransId="{38CEC056-B31A-4359-97FA-4ACA57C9D7BD}" sibTransId="{CF31BA46-610C-4A97-AAE5-60346490ECFA}"/>
    <dgm:cxn modelId="{95F9E5ED-CEEF-4CE4-8C8B-9A9FE7A8122E}" type="presOf" srcId="{847575A6-FC64-4CC5-844E-FD8D18E18C9A}" destId="{5EC74A75-ED01-49C4-9481-425AB2C9D35E}" srcOrd="1" destOrd="0" presId="urn:microsoft.com/office/officeart/2005/8/layout/orgChart1"/>
    <dgm:cxn modelId="{F7064BF8-51D3-4B36-B0B2-5B7F05B894B9}" type="presOf" srcId="{875B63F0-ADB6-4F92-8826-6379B2386A5F}" destId="{356EF69A-431A-43C3-AFD0-07A0BA94DDDF}" srcOrd="0" destOrd="0" presId="urn:microsoft.com/office/officeart/2005/8/layout/orgChart1"/>
    <dgm:cxn modelId="{A2212A18-A1AA-48B7-BCEA-F77ADDD9EAED}" type="presParOf" srcId="{066B9F67-7150-448C-88A7-2F081C22544C}" destId="{AB23FF79-93D8-4275-B4E2-637763D2297B}" srcOrd="0" destOrd="0" presId="urn:microsoft.com/office/officeart/2005/8/layout/orgChart1"/>
    <dgm:cxn modelId="{E8113A55-2EC9-41E6-9731-04145BA96A0F}" type="presParOf" srcId="{AB23FF79-93D8-4275-B4E2-637763D2297B}" destId="{37E124AF-FD99-405B-ACA2-59465048DB80}" srcOrd="0" destOrd="0" presId="urn:microsoft.com/office/officeart/2005/8/layout/orgChart1"/>
    <dgm:cxn modelId="{9FDA9367-CDE5-4C00-A77F-673E8E8ED231}" type="presParOf" srcId="{37E124AF-FD99-405B-ACA2-59465048DB80}" destId="{41E60474-E478-4401-90C3-C19851FC797B}" srcOrd="0" destOrd="0" presId="urn:microsoft.com/office/officeart/2005/8/layout/orgChart1"/>
    <dgm:cxn modelId="{C3305254-9513-438B-A949-C8C2E726744A}" type="presParOf" srcId="{37E124AF-FD99-405B-ACA2-59465048DB80}" destId="{14C66BEF-A0AA-420C-933D-F466B1A8E9D2}" srcOrd="1" destOrd="0" presId="urn:microsoft.com/office/officeart/2005/8/layout/orgChart1"/>
    <dgm:cxn modelId="{EB1F1233-8970-4949-8ADF-033F3E691328}" type="presParOf" srcId="{AB23FF79-93D8-4275-B4E2-637763D2297B}" destId="{43DD5059-8C95-4908-B73B-5C146C8C9EB2}" srcOrd="1" destOrd="0" presId="urn:microsoft.com/office/officeart/2005/8/layout/orgChart1"/>
    <dgm:cxn modelId="{FB51A8A7-EBE3-441B-A1A5-B3288AC13C84}" type="presParOf" srcId="{43DD5059-8C95-4908-B73B-5C146C8C9EB2}" destId="{71598849-DE6A-4CFC-AD5E-8A6FEA4075DA}" srcOrd="0" destOrd="0" presId="urn:microsoft.com/office/officeart/2005/8/layout/orgChart1"/>
    <dgm:cxn modelId="{BB6DDF8E-9680-41C1-9AF2-03A8F0FB40C9}" type="presParOf" srcId="{43DD5059-8C95-4908-B73B-5C146C8C9EB2}" destId="{0E3EB1DD-A5FF-4A5C-A953-6F3663265F43}" srcOrd="1" destOrd="0" presId="urn:microsoft.com/office/officeart/2005/8/layout/orgChart1"/>
    <dgm:cxn modelId="{49BFC071-B3D0-43F5-812E-49651AF06A9C}" type="presParOf" srcId="{0E3EB1DD-A5FF-4A5C-A953-6F3663265F43}" destId="{5789F0FA-540C-480D-9994-7DDBF9C58F92}" srcOrd="0" destOrd="0" presId="urn:microsoft.com/office/officeart/2005/8/layout/orgChart1"/>
    <dgm:cxn modelId="{CE50FB09-AA88-4C03-99C4-35C14F6DE69B}" type="presParOf" srcId="{5789F0FA-540C-480D-9994-7DDBF9C58F92}" destId="{F6AE85AE-62F9-4F21-8E16-EA8DAA74A417}" srcOrd="0" destOrd="0" presId="urn:microsoft.com/office/officeart/2005/8/layout/orgChart1"/>
    <dgm:cxn modelId="{1682C9CC-FE1F-46EF-984B-CECD4D60ACAE}" type="presParOf" srcId="{5789F0FA-540C-480D-9994-7DDBF9C58F92}" destId="{3939F6CA-6BFC-46BD-914F-0C6212B2018C}" srcOrd="1" destOrd="0" presId="urn:microsoft.com/office/officeart/2005/8/layout/orgChart1"/>
    <dgm:cxn modelId="{DD346977-C8DC-4868-8BC5-EEAB9B74787F}" type="presParOf" srcId="{0E3EB1DD-A5FF-4A5C-A953-6F3663265F43}" destId="{5239A013-1AF7-4AD8-9333-1C8BBD810870}" srcOrd="1" destOrd="0" presId="urn:microsoft.com/office/officeart/2005/8/layout/orgChart1"/>
    <dgm:cxn modelId="{E3EC2649-582D-48F0-AEEE-EBDC52F053E4}" type="presParOf" srcId="{0E3EB1DD-A5FF-4A5C-A953-6F3663265F43}" destId="{D5DA0DBA-C238-4E10-B3FD-41E35F7FF12D}" srcOrd="2" destOrd="0" presId="urn:microsoft.com/office/officeart/2005/8/layout/orgChart1"/>
    <dgm:cxn modelId="{A84DF7FE-9954-481A-8CDF-D73D29D91D2F}" type="presParOf" srcId="{43DD5059-8C95-4908-B73B-5C146C8C9EB2}" destId="{3C72DF7F-D99F-43C4-AB80-4C4C8B2EFCB1}" srcOrd="2" destOrd="0" presId="urn:microsoft.com/office/officeart/2005/8/layout/orgChart1"/>
    <dgm:cxn modelId="{908A7BB6-91ED-46A5-803A-ACB3052241F4}" type="presParOf" srcId="{43DD5059-8C95-4908-B73B-5C146C8C9EB2}" destId="{37AF3439-0716-4359-B347-EE23A189ECCB}" srcOrd="3" destOrd="0" presId="urn:microsoft.com/office/officeart/2005/8/layout/orgChart1"/>
    <dgm:cxn modelId="{EDC3FC7E-C3CE-4344-B4A4-D5F7739BF6B3}" type="presParOf" srcId="{37AF3439-0716-4359-B347-EE23A189ECCB}" destId="{F5E60983-599E-487C-A12D-CE98148F44FF}" srcOrd="0" destOrd="0" presId="urn:microsoft.com/office/officeart/2005/8/layout/orgChart1"/>
    <dgm:cxn modelId="{1B5F8C25-7C24-4397-A8AD-23C9B0F68AD3}" type="presParOf" srcId="{F5E60983-599E-487C-A12D-CE98148F44FF}" destId="{6A6FA302-6FEC-41AE-A526-3BF050EBF1E6}" srcOrd="0" destOrd="0" presId="urn:microsoft.com/office/officeart/2005/8/layout/orgChart1"/>
    <dgm:cxn modelId="{638F2B2C-0ACB-4288-9FD2-D99B25CBAB34}" type="presParOf" srcId="{F5E60983-599E-487C-A12D-CE98148F44FF}" destId="{FE311E04-F9AA-4E08-B0ED-A3F02811E08B}" srcOrd="1" destOrd="0" presId="urn:microsoft.com/office/officeart/2005/8/layout/orgChart1"/>
    <dgm:cxn modelId="{BCD591F6-96DE-4AAE-994D-B51351B49392}" type="presParOf" srcId="{37AF3439-0716-4359-B347-EE23A189ECCB}" destId="{FC6B9B9D-238D-4103-B165-650B94D0E2EC}" srcOrd="1" destOrd="0" presId="urn:microsoft.com/office/officeart/2005/8/layout/orgChart1"/>
    <dgm:cxn modelId="{B02D259A-4101-4793-AC30-0131BDC3E04C}" type="presParOf" srcId="{37AF3439-0716-4359-B347-EE23A189ECCB}" destId="{49AD460A-2577-4769-8BC1-EA03C9D3FEAB}" srcOrd="2" destOrd="0" presId="urn:microsoft.com/office/officeart/2005/8/layout/orgChart1"/>
    <dgm:cxn modelId="{1A7E5BD6-AA5F-4DEF-89D2-1BD819C7CBA7}" type="presParOf" srcId="{43DD5059-8C95-4908-B73B-5C146C8C9EB2}" destId="{1CC7AD19-C2C1-4EDD-8E5F-E6D05CAD82A0}" srcOrd="4" destOrd="0" presId="urn:microsoft.com/office/officeart/2005/8/layout/orgChart1"/>
    <dgm:cxn modelId="{4C3418C3-21AC-436F-AD03-8A965FEF1B84}" type="presParOf" srcId="{43DD5059-8C95-4908-B73B-5C146C8C9EB2}" destId="{13E709B2-CD99-411F-94CF-F519B3D11C0A}" srcOrd="5" destOrd="0" presId="urn:microsoft.com/office/officeart/2005/8/layout/orgChart1"/>
    <dgm:cxn modelId="{65396602-C1B7-4095-921E-A853A8B97477}" type="presParOf" srcId="{13E709B2-CD99-411F-94CF-F519B3D11C0A}" destId="{4DCCB9C9-DF42-4B73-92E7-5E942176B2E5}" srcOrd="0" destOrd="0" presId="urn:microsoft.com/office/officeart/2005/8/layout/orgChart1"/>
    <dgm:cxn modelId="{5BE0A42A-66C3-47F5-A668-06E0BB7DAAE2}" type="presParOf" srcId="{4DCCB9C9-DF42-4B73-92E7-5E942176B2E5}" destId="{356EF69A-431A-43C3-AFD0-07A0BA94DDDF}" srcOrd="0" destOrd="0" presId="urn:microsoft.com/office/officeart/2005/8/layout/orgChart1"/>
    <dgm:cxn modelId="{D7CC8016-9B3B-4EC0-AF5C-DF52A54D113F}" type="presParOf" srcId="{4DCCB9C9-DF42-4B73-92E7-5E942176B2E5}" destId="{1F9CA5E9-2659-41BB-AE9D-6A14889328E2}" srcOrd="1" destOrd="0" presId="urn:microsoft.com/office/officeart/2005/8/layout/orgChart1"/>
    <dgm:cxn modelId="{89669272-CD7E-4738-8E60-F2583CCE13E7}" type="presParOf" srcId="{13E709B2-CD99-411F-94CF-F519B3D11C0A}" destId="{02C3DA7F-6007-4EA5-9C39-8E699B38C1DE}" srcOrd="1" destOrd="0" presId="urn:microsoft.com/office/officeart/2005/8/layout/orgChart1"/>
    <dgm:cxn modelId="{FCC0F1D9-2F68-4CDF-9ED1-2896D26E0A0C}" type="presParOf" srcId="{13E709B2-CD99-411F-94CF-F519B3D11C0A}" destId="{3D7DEDB2-8328-4033-8E0A-E36AFEEAFA41}" srcOrd="2" destOrd="0" presId="urn:microsoft.com/office/officeart/2005/8/layout/orgChart1"/>
    <dgm:cxn modelId="{A1BAE88E-F146-48A6-B3A1-CB40F4AAC92B}" type="presParOf" srcId="{43DD5059-8C95-4908-B73B-5C146C8C9EB2}" destId="{B49B6FC5-A64F-49B7-AAD4-4FBA1A401F97}" srcOrd="6" destOrd="0" presId="urn:microsoft.com/office/officeart/2005/8/layout/orgChart1"/>
    <dgm:cxn modelId="{9141DE55-456F-4CFD-BB44-26D939FD73B4}" type="presParOf" srcId="{43DD5059-8C95-4908-B73B-5C146C8C9EB2}" destId="{CD8DB22F-862B-4E85-AD49-ACBFA0138D48}" srcOrd="7" destOrd="0" presId="urn:microsoft.com/office/officeart/2005/8/layout/orgChart1"/>
    <dgm:cxn modelId="{66AEFDA9-B725-44D0-BCCA-0163823DC47D}" type="presParOf" srcId="{CD8DB22F-862B-4E85-AD49-ACBFA0138D48}" destId="{ED98DAF0-E97A-41F1-B9F6-DCD4A2447FB6}" srcOrd="0" destOrd="0" presId="urn:microsoft.com/office/officeart/2005/8/layout/orgChart1"/>
    <dgm:cxn modelId="{3253D43F-A755-4A67-9B6A-E586E70AC18B}" type="presParOf" srcId="{ED98DAF0-E97A-41F1-B9F6-DCD4A2447FB6}" destId="{2E353DC3-825F-4CD3-8111-5C6C2E598F3D}" srcOrd="0" destOrd="0" presId="urn:microsoft.com/office/officeart/2005/8/layout/orgChart1"/>
    <dgm:cxn modelId="{3E966858-96B4-45DC-9112-B3323CD92905}" type="presParOf" srcId="{ED98DAF0-E97A-41F1-B9F6-DCD4A2447FB6}" destId="{5EC74A75-ED01-49C4-9481-425AB2C9D35E}" srcOrd="1" destOrd="0" presId="urn:microsoft.com/office/officeart/2005/8/layout/orgChart1"/>
    <dgm:cxn modelId="{F1549B02-AC6B-46B2-A4F4-F6C19A4370BB}" type="presParOf" srcId="{CD8DB22F-862B-4E85-AD49-ACBFA0138D48}" destId="{2229D236-40BF-4485-BD0E-6819E600EA6C}" srcOrd="1" destOrd="0" presId="urn:microsoft.com/office/officeart/2005/8/layout/orgChart1"/>
    <dgm:cxn modelId="{2DB86B97-0A41-4F2F-862B-1715B39445BC}" type="presParOf" srcId="{CD8DB22F-862B-4E85-AD49-ACBFA0138D48}" destId="{63208FFF-479A-485E-9E1E-50140EDA2AA2}" srcOrd="2" destOrd="0" presId="urn:microsoft.com/office/officeart/2005/8/layout/orgChart1"/>
    <dgm:cxn modelId="{4A8F75AC-281C-48CF-99A2-1926B0373F33}" type="presParOf" srcId="{43DD5059-8C95-4908-B73B-5C146C8C9EB2}" destId="{DE2F5267-661F-46D4-8A37-AF1A0A16EBAA}" srcOrd="8" destOrd="0" presId="urn:microsoft.com/office/officeart/2005/8/layout/orgChart1"/>
    <dgm:cxn modelId="{4F461155-12E9-4935-B93D-B3B267FB89DA}" type="presParOf" srcId="{43DD5059-8C95-4908-B73B-5C146C8C9EB2}" destId="{32A8FE8F-87D2-4814-882B-36D72D4BD508}" srcOrd="9" destOrd="0" presId="urn:microsoft.com/office/officeart/2005/8/layout/orgChart1"/>
    <dgm:cxn modelId="{6F694FF6-FCD8-42B9-97D8-2595C58750B6}" type="presParOf" srcId="{32A8FE8F-87D2-4814-882B-36D72D4BD508}" destId="{6FF602F4-D18D-4ED1-BD6E-151E16BFFC50}" srcOrd="0" destOrd="0" presId="urn:microsoft.com/office/officeart/2005/8/layout/orgChart1"/>
    <dgm:cxn modelId="{BA61BC8D-4235-4941-BFD5-35D88BA2AFB0}" type="presParOf" srcId="{6FF602F4-D18D-4ED1-BD6E-151E16BFFC50}" destId="{80E9CC89-4991-4E3E-AD03-08246CC626BF}" srcOrd="0" destOrd="0" presId="urn:microsoft.com/office/officeart/2005/8/layout/orgChart1"/>
    <dgm:cxn modelId="{F7A0E467-2A4D-456F-B331-D8AE6D164A4A}" type="presParOf" srcId="{6FF602F4-D18D-4ED1-BD6E-151E16BFFC50}" destId="{F396A600-1557-41DF-8518-13A758C7E1FC}" srcOrd="1" destOrd="0" presId="urn:microsoft.com/office/officeart/2005/8/layout/orgChart1"/>
    <dgm:cxn modelId="{D67F8E6D-CB6E-48DC-AD22-08D74BE76C40}" type="presParOf" srcId="{32A8FE8F-87D2-4814-882B-36D72D4BD508}" destId="{09A8140D-16E4-4221-A428-5FF73A97BD9B}" srcOrd="1" destOrd="0" presId="urn:microsoft.com/office/officeart/2005/8/layout/orgChart1"/>
    <dgm:cxn modelId="{1E6D47CC-3445-4271-8066-D4673B344BFB}" type="presParOf" srcId="{32A8FE8F-87D2-4814-882B-36D72D4BD508}" destId="{BA9C6705-A7AA-478C-8445-FB2AFAD8809F}" srcOrd="2" destOrd="0" presId="urn:microsoft.com/office/officeart/2005/8/layout/orgChart1"/>
    <dgm:cxn modelId="{638A3BE2-99CD-41A7-9DDA-E2C5C96DC5E2}" type="presParOf" srcId="{43DD5059-8C95-4908-B73B-5C146C8C9EB2}" destId="{AF3D115E-2ACF-471B-AAE1-169D0EA0E1DE}" srcOrd="10" destOrd="0" presId="urn:microsoft.com/office/officeart/2005/8/layout/orgChart1"/>
    <dgm:cxn modelId="{367B40A7-A11F-4793-A910-E157AA2431A7}" type="presParOf" srcId="{43DD5059-8C95-4908-B73B-5C146C8C9EB2}" destId="{15C20838-9421-4375-9843-3681AAE2AA3E}" srcOrd="11" destOrd="0" presId="urn:microsoft.com/office/officeart/2005/8/layout/orgChart1"/>
    <dgm:cxn modelId="{414F2349-A26C-4DE3-95E8-3399B1914B04}" type="presParOf" srcId="{15C20838-9421-4375-9843-3681AAE2AA3E}" destId="{025CB549-E059-4B43-ADD3-C9D89BB96FED}" srcOrd="0" destOrd="0" presId="urn:microsoft.com/office/officeart/2005/8/layout/orgChart1"/>
    <dgm:cxn modelId="{C2803020-85D9-4F14-8B3C-73AF26E8FDE0}" type="presParOf" srcId="{025CB549-E059-4B43-ADD3-C9D89BB96FED}" destId="{1D0622FE-6595-45DF-BD19-EA1D37E61185}" srcOrd="0" destOrd="0" presId="urn:microsoft.com/office/officeart/2005/8/layout/orgChart1"/>
    <dgm:cxn modelId="{04D69770-CAF6-4297-B0F4-0EE196FE769C}" type="presParOf" srcId="{025CB549-E059-4B43-ADD3-C9D89BB96FED}" destId="{F6679A8E-3419-41DC-91AA-7BB92912D898}" srcOrd="1" destOrd="0" presId="urn:microsoft.com/office/officeart/2005/8/layout/orgChart1"/>
    <dgm:cxn modelId="{613298E5-F0FA-497A-A8E1-5EA4BDDC0F07}" type="presParOf" srcId="{15C20838-9421-4375-9843-3681AAE2AA3E}" destId="{8E70BE40-B149-41A3-9842-AF6B9F69BB57}" srcOrd="1" destOrd="0" presId="urn:microsoft.com/office/officeart/2005/8/layout/orgChart1"/>
    <dgm:cxn modelId="{B1C2425F-CA96-4385-BE06-56B41289831D}" type="presParOf" srcId="{15C20838-9421-4375-9843-3681AAE2AA3E}" destId="{4903692C-2565-447D-8401-0A706E4526C0}" srcOrd="2" destOrd="0" presId="urn:microsoft.com/office/officeart/2005/8/layout/orgChart1"/>
    <dgm:cxn modelId="{78D06BEE-C580-4EA3-85B9-02D06F17A881}" type="presParOf" srcId="{AB23FF79-93D8-4275-B4E2-637763D2297B}" destId="{1036BD9C-47E3-4F6F-B0BC-37547D4FBF4C}"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0FA2D3-C00A-458C-A37F-A1AC1F49F18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sv-SE"/>
        </a:p>
      </dgm:t>
    </dgm:pt>
    <dgm:pt modelId="{112C0942-8A3A-4CB4-AB6F-09DB7C587E36}">
      <dgm:prSet phldrT="[Text]"/>
      <dgm:spPr>
        <a:solidFill>
          <a:schemeClr val="tx1"/>
        </a:solidFill>
      </dgm:spPr>
      <dgm:t>
        <a:bodyPr/>
        <a:lstStyle/>
        <a:p>
          <a:r>
            <a:rPr lang="sv-SE"/>
            <a:t>Henrik Nordström</a:t>
          </a:r>
          <a:br>
            <a:rPr lang="sv-SE"/>
          </a:br>
          <a:r>
            <a:rPr lang="sv-SE"/>
            <a:t>Ordförande</a:t>
          </a:r>
        </a:p>
      </dgm:t>
    </dgm:pt>
    <dgm:pt modelId="{AD6D20C2-B113-4106-9BF1-08860DB0EA71}" type="parTrans" cxnId="{4773F456-F3A0-4DF9-BCD0-A7C0827E9B34}">
      <dgm:prSet/>
      <dgm:spPr/>
      <dgm:t>
        <a:bodyPr/>
        <a:lstStyle/>
        <a:p>
          <a:endParaRPr lang="sv-SE"/>
        </a:p>
      </dgm:t>
    </dgm:pt>
    <dgm:pt modelId="{ECC33EBD-A428-473D-A017-0FA8D64AB437}" type="sibTrans" cxnId="{4773F456-F3A0-4DF9-BCD0-A7C0827E9B34}">
      <dgm:prSet/>
      <dgm:spPr/>
      <dgm:t>
        <a:bodyPr/>
        <a:lstStyle/>
        <a:p>
          <a:endParaRPr lang="sv-SE"/>
        </a:p>
      </dgm:t>
    </dgm:pt>
    <dgm:pt modelId="{4E91B6E7-B3D0-4A4C-B83F-E3AA23B9C6E8}" type="asst">
      <dgm:prSet phldrT="[Text]" custT="1"/>
      <dgm:spPr>
        <a:solidFill>
          <a:srgbClr val="000066"/>
        </a:solidFill>
        <a:ln w="12700" cap="flat" cmpd="sng" algn="ctr">
          <a:solidFill>
            <a:prstClr val="white">
              <a:hueOff val="0"/>
              <a:satOff val="0"/>
              <a:lumOff val="0"/>
              <a:alphaOff val="0"/>
            </a:prstClr>
          </a:solidFill>
          <a:prstDash val="solid"/>
          <a:miter lim="800000"/>
        </a:ln>
        <a:effectLst/>
      </dgm:spPr>
      <dgm:t>
        <a:bodyPr spcFirstLastPara="0" vert="horz" wrap="square" lIns="9525" tIns="9525" rIns="9525" bIns="9525" numCol="1" spcCol="1270" anchor="ctr" anchorCtr="0"/>
        <a:lstStyle/>
        <a:p>
          <a:pPr marL="0" lvl="0" indent="0" algn="ctr" defTabSz="666750">
            <a:lnSpc>
              <a:spcPct val="90000"/>
            </a:lnSpc>
            <a:spcBef>
              <a:spcPct val="0"/>
            </a:spcBef>
            <a:spcAft>
              <a:spcPct val="35000"/>
            </a:spcAft>
            <a:buNone/>
          </a:pPr>
          <a:r>
            <a:rPr lang="sv-SE" sz="1400" kern="1200">
              <a:solidFill>
                <a:prstClr val="white"/>
              </a:solidFill>
              <a:latin typeface="Calibri" panose="020F0502020204030204"/>
              <a:ea typeface="+mn-ea"/>
              <a:cs typeface="+mn-cs"/>
            </a:rPr>
            <a:t>Tjänsteperson</a:t>
          </a:r>
          <a:br>
            <a:rPr lang="sv-SE" sz="1400" kern="1200">
              <a:solidFill>
                <a:prstClr val="white"/>
              </a:solidFill>
              <a:latin typeface="Calibri" panose="020F0502020204030204"/>
              <a:ea typeface="+mn-ea"/>
              <a:cs typeface="+mn-cs"/>
            </a:rPr>
          </a:br>
          <a:r>
            <a:rPr lang="sv-SE" sz="1400" kern="1200">
              <a:solidFill>
                <a:prstClr val="white"/>
              </a:solidFill>
              <a:latin typeface="Calibri" panose="020F0502020204030204"/>
              <a:ea typeface="+mn-ea"/>
              <a:cs typeface="+mn-cs"/>
            </a:rPr>
            <a:t>Hockeykontor</a:t>
          </a:r>
        </a:p>
      </dgm:t>
    </dgm:pt>
    <dgm:pt modelId="{3DF650CD-61F4-4F57-B7BB-705EAFCB0E91}" type="parTrans" cxnId="{28B679FE-7316-4AF5-96F9-7890336B0AE5}">
      <dgm:prSet/>
      <dgm:spPr>
        <a:solidFill>
          <a:schemeClr val="tx1"/>
        </a:solidFill>
        <a:ln>
          <a:solidFill>
            <a:schemeClr val="tx1"/>
          </a:solidFill>
        </a:ln>
      </dgm:spPr>
      <dgm:t>
        <a:bodyPr/>
        <a:lstStyle/>
        <a:p>
          <a:endParaRPr lang="sv-SE"/>
        </a:p>
      </dgm:t>
    </dgm:pt>
    <dgm:pt modelId="{110F903E-60EF-4DFA-A4D7-9BEFBBDC1E37}" type="sibTrans" cxnId="{28B679FE-7316-4AF5-96F9-7890336B0AE5}">
      <dgm:prSet/>
      <dgm:spPr/>
      <dgm:t>
        <a:bodyPr/>
        <a:lstStyle/>
        <a:p>
          <a:endParaRPr lang="sv-SE"/>
        </a:p>
      </dgm:t>
    </dgm:pt>
    <dgm:pt modelId="{060BB262-7938-40A5-A048-37F3E065AC08}">
      <dgm:prSet phldrT="[Text]"/>
      <dgm:spPr>
        <a:solidFill>
          <a:srgbClr val="000066"/>
        </a:solidFill>
        <a:ln w="12700" cap="flat" cmpd="sng" algn="ctr">
          <a:solidFill>
            <a:prstClr val="white">
              <a:hueOff val="0"/>
              <a:satOff val="0"/>
              <a:lumOff val="0"/>
              <a:alphaOff val="0"/>
            </a:prstClr>
          </a:solidFill>
          <a:prstDash val="solid"/>
          <a:miter lim="800000"/>
        </a:ln>
        <a:effectLst/>
      </dgm:spPr>
      <dgm:t>
        <a:bodyPr spcFirstLastPara="0" vert="horz" wrap="square" lIns="9525" tIns="9525" rIns="9525" bIns="9525" numCol="1" spcCol="1270" anchor="ctr" anchorCtr="0"/>
        <a:lstStyle/>
        <a:p>
          <a:r>
            <a:rPr lang="sv-SE"/>
            <a:t>Conny </a:t>
          </a:r>
          <a:r>
            <a:rPr lang="sv-SE" err="1"/>
            <a:t>Mider</a:t>
          </a:r>
          <a:br>
            <a:rPr lang="sv-SE"/>
          </a:br>
          <a:r>
            <a:rPr lang="sv-SE"/>
            <a:t>Dalarna</a:t>
          </a:r>
        </a:p>
      </dgm:t>
    </dgm:pt>
    <dgm:pt modelId="{810D84C6-44E6-4E83-845C-D7A45AA4D8D3}" type="parTrans" cxnId="{10ECD619-D726-4DDD-A08C-787599E4374B}">
      <dgm:prSet/>
      <dgm:spPr>
        <a:ln>
          <a:solidFill>
            <a:schemeClr val="tx1"/>
          </a:solidFill>
        </a:ln>
      </dgm:spPr>
      <dgm:t>
        <a:bodyPr/>
        <a:lstStyle/>
        <a:p>
          <a:endParaRPr lang="sv-SE"/>
        </a:p>
      </dgm:t>
    </dgm:pt>
    <dgm:pt modelId="{E972F252-8ED8-4CA4-8E47-7FB62DBE75CA}" type="sibTrans" cxnId="{10ECD619-D726-4DDD-A08C-787599E4374B}">
      <dgm:prSet/>
      <dgm:spPr/>
      <dgm:t>
        <a:bodyPr/>
        <a:lstStyle/>
        <a:p>
          <a:endParaRPr lang="sv-SE"/>
        </a:p>
      </dgm:t>
    </dgm:pt>
    <dgm:pt modelId="{9242A82E-B404-4A43-A1C7-AA480E964A48}">
      <dgm:prSet phldrT="[Text]" custT="1"/>
      <dgm:spPr>
        <a:solidFill>
          <a:schemeClr val="tx1"/>
        </a:solidFill>
      </dgm:spPr>
      <dgm:t>
        <a:bodyPr/>
        <a:lstStyle/>
        <a:p>
          <a:r>
            <a:rPr lang="sv-SE" sz="1400" kern="1200"/>
            <a:t>Dick Wallström</a:t>
          </a:r>
          <a:br>
            <a:rPr lang="sv-SE" sz="1400" kern="1200"/>
          </a:br>
          <a:r>
            <a:rPr lang="sv-SE" sz="1400" kern="1200"/>
            <a:t>Gästrikland</a:t>
          </a:r>
        </a:p>
      </dgm:t>
    </dgm:pt>
    <dgm:pt modelId="{0FBC21AA-DAF9-48B1-ABB6-F491C28CE22C}" type="parTrans" cxnId="{65901DC9-3CDD-4C8F-8FD9-44427C1303F6}">
      <dgm:prSet/>
      <dgm:spPr>
        <a:ln>
          <a:solidFill>
            <a:schemeClr val="tx1"/>
          </a:solidFill>
        </a:ln>
      </dgm:spPr>
      <dgm:t>
        <a:bodyPr/>
        <a:lstStyle/>
        <a:p>
          <a:endParaRPr lang="sv-SE"/>
        </a:p>
      </dgm:t>
    </dgm:pt>
    <dgm:pt modelId="{FDB2EF2D-FF0C-49EC-93B5-D532B8545D1C}" type="sibTrans" cxnId="{65901DC9-3CDD-4C8F-8FD9-44427C1303F6}">
      <dgm:prSet/>
      <dgm:spPr/>
      <dgm:t>
        <a:bodyPr/>
        <a:lstStyle/>
        <a:p>
          <a:endParaRPr lang="sv-SE"/>
        </a:p>
      </dgm:t>
    </dgm:pt>
    <dgm:pt modelId="{875B63F0-ADB6-4F92-8826-6379B2386A5F}">
      <dgm:prSet phldrT="[Text]"/>
      <dgm:spPr>
        <a:solidFill>
          <a:schemeClr val="tx1"/>
        </a:solidFill>
      </dgm:spPr>
      <dgm:t>
        <a:bodyPr/>
        <a:lstStyle/>
        <a:p>
          <a:r>
            <a:rPr lang="sv-SE"/>
            <a:t>Björn Larsson</a:t>
          </a:r>
          <a:br>
            <a:rPr lang="sv-SE"/>
          </a:br>
          <a:r>
            <a:rPr lang="sv-SE"/>
            <a:t>Hälsingland</a:t>
          </a:r>
        </a:p>
      </dgm:t>
    </dgm:pt>
    <dgm:pt modelId="{86212A99-FDCD-43ED-9562-20E556DAE59B}" type="parTrans" cxnId="{F68CA037-CC4A-4D6E-95B0-AA911C77B9A0}">
      <dgm:prSet/>
      <dgm:spPr/>
      <dgm:t>
        <a:bodyPr/>
        <a:lstStyle/>
        <a:p>
          <a:endParaRPr lang="sv-SE"/>
        </a:p>
      </dgm:t>
    </dgm:pt>
    <dgm:pt modelId="{8CD88609-1074-4821-BE54-C5D7C1F3A144}" type="sibTrans" cxnId="{F68CA037-CC4A-4D6E-95B0-AA911C77B9A0}">
      <dgm:prSet/>
      <dgm:spPr/>
      <dgm:t>
        <a:bodyPr/>
        <a:lstStyle/>
        <a:p>
          <a:endParaRPr lang="sv-SE"/>
        </a:p>
      </dgm:t>
    </dgm:pt>
    <dgm:pt modelId="{847575A6-FC64-4CC5-844E-FD8D18E18C9A}">
      <dgm:prSet/>
      <dgm:spPr>
        <a:solidFill>
          <a:schemeClr val="tx1"/>
        </a:solidFill>
      </dgm:spPr>
      <dgm:t>
        <a:bodyPr/>
        <a:lstStyle/>
        <a:p>
          <a:r>
            <a:rPr lang="sv-SE"/>
            <a:t>Henrik Nordström</a:t>
          </a:r>
          <a:br>
            <a:rPr lang="sv-SE"/>
          </a:br>
          <a:r>
            <a:rPr lang="sv-SE"/>
            <a:t>Västmanland</a:t>
          </a:r>
        </a:p>
      </dgm:t>
    </dgm:pt>
    <dgm:pt modelId="{38CEC056-B31A-4359-97FA-4ACA57C9D7BD}" type="parTrans" cxnId="{06D092DB-E248-4193-8199-57B848CF5555}">
      <dgm:prSet/>
      <dgm:spPr>
        <a:ln>
          <a:solidFill>
            <a:schemeClr val="tx1"/>
          </a:solidFill>
        </a:ln>
      </dgm:spPr>
      <dgm:t>
        <a:bodyPr/>
        <a:lstStyle/>
        <a:p>
          <a:endParaRPr lang="sv-SE"/>
        </a:p>
      </dgm:t>
    </dgm:pt>
    <dgm:pt modelId="{CF31BA46-610C-4A97-AAE5-60346490ECFA}" type="sibTrans" cxnId="{06D092DB-E248-4193-8199-57B848CF5555}">
      <dgm:prSet/>
      <dgm:spPr/>
      <dgm:t>
        <a:bodyPr/>
        <a:lstStyle/>
        <a:p>
          <a:endParaRPr lang="sv-SE"/>
        </a:p>
      </dgm:t>
    </dgm:pt>
    <dgm:pt modelId="{6D32C6A3-FFC5-4AC0-B796-63EF1221DEEE}">
      <dgm:prSet/>
      <dgm:spPr>
        <a:solidFill>
          <a:schemeClr val="tx1"/>
        </a:solidFill>
      </dgm:spPr>
      <dgm:t>
        <a:bodyPr/>
        <a:lstStyle/>
        <a:p>
          <a:r>
            <a:rPr lang="sv-SE" dirty="0"/>
            <a:t>Annette Johansson</a:t>
          </a:r>
          <a:br>
            <a:rPr lang="sv-SE" dirty="0"/>
          </a:br>
          <a:r>
            <a:rPr lang="sv-SE" dirty="0"/>
            <a:t>Värmland</a:t>
          </a:r>
        </a:p>
      </dgm:t>
    </dgm:pt>
    <dgm:pt modelId="{BBA03AEF-621C-4EFA-9307-BE99C6123BB9}" type="parTrans" cxnId="{740CCCD1-6BAA-4487-90A4-1D62FA11F3B9}">
      <dgm:prSet/>
      <dgm:spPr>
        <a:ln>
          <a:solidFill>
            <a:schemeClr val="tx1"/>
          </a:solidFill>
        </a:ln>
      </dgm:spPr>
      <dgm:t>
        <a:bodyPr/>
        <a:lstStyle/>
        <a:p>
          <a:endParaRPr lang="sv-SE"/>
        </a:p>
      </dgm:t>
    </dgm:pt>
    <dgm:pt modelId="{E556B649-D98D-45A6-A44B-CEF0ABB774B2}" type="sibTrans" cxnId="{740CCCD1-6BAA-4487-90A4-1D62FA11F3B9}">
      <dgm:prSet/>
      <dgm:spPr/>
      <dgm:t>
        <a:bodyPr/>
        <a:lstStyle/>
        <a:p>
          <a:endParaRPr lang="sv-SE"/>
        </a:p>
      </dgm:t>
    </dgm:pt>
    <dgm:pt modelId="{95DEA984-EFBD-4349-B88D-36BF78F0E438}">
      <dgm:prSet/>
      <dgm:spPr>
        <a:solidFill>
          <a:schemeClr val="tx1"/>
        </a:solidFill>
      </dgm:spPr>
      <dgm:t>
        <a:bodyPr/>
        <a:lstStyle/>
        <a:p>
          <a:r>
            <a:rPr lang="sv-SE"/>
            <a:t>Peter Hysing</a:t>
          </a:r>
          <a:br>
            <a:rPr lang="sv-SE"/>
          </a:br>
          <a:r>
            <a:rPr lang="sv-SE"/>
            <a:t>Örebro län</a:t>
          </a:r>
        </a:p>
      </dgm:t>
    </dgm:pt>
    <dgm:pt modelId="{12F70B12-2048-400F-B6CF-4B57239C48D8}" type="parTrans" cxnId="{ABB726A1-4E5B-40F4-A294-F202B7918FD9}">
      <dgm:prSet/>
      <dgm:spPr>
        <a:ln>
          <a:solidFill>
            <a:schemeClr val="tx1"/>
          </a:solidFill>
        </a:ln>
      </dgm:spPr>
      <dgm:t>
        <a:bodyPr/>
        <a:lstStyle/>
        <a:p>
          <a:endParaRPr lang="sv-SE"/>
        </a:p>
      </dgm:t>
    </dgm:pt>
    <dgm:pt modelId="{80184508-E6DF-4F5B-837D-A8A73F962B71}" type="sibTrans" cxnId="{ABB726A1-4E5B-40F4-A294-F202B7918FD9}">
      <dgm:prSet/>
      <dgm:spPr/>
      <dgm:t>
        <a:bodyPr/>
        <a:lstStyle/>
        <a:p>
          <a:endParaRPr lang="sv-SE"/>
        </a:p>
      </dgm:t>
    </dgm:pt>
    <dgm:pt modelId="{066B9F67-7150-448C-88A7-2F081C22544C}" type="pres">
      <dgm:prSet presAssocID="{C10FA2D3-C00A-458C-A37F-A1AC1F49F187}" presName="hierChild1" presStyleCnt="0">
        <dgm:presLayoutVars>
          <dgm:orgChart val="1"/>
          <dgm:chPref val="1"/>
          <dgm:dir/>
          <dgm:animOne val="branch"/>
          <dgm:animLvl val="lvl"/>
          <dgm:resizeHandles/>
        </dgm:presLayoutVars>
      </dgm:prSet>
      <dgm:spPr/>
    </dgm:pt>
    <dgm:pt modelId="{AB23FF79-93D8-4275-B4E2-637763D2297B}" type="pres">
      <dgm:prSet presAssocID="{112C0942-8A3A-4CB4-AB6F-09DB7C587E36}" presName="hierRoot1" presStyleCnt="0">
        <dgm:presLayoutVars>
          <dgm:hierBranch val="init"/>
        </dgm:presLayoutVars>
      </dgm:prSet>
      <dgm:spPr/>
    </dgm:pt>
    <dgm:pt modelId="{37E124AF-FD99-405B-ACA2-59465048DB80}" type="pres">
      <dgm:prSet presAssocID="{112C0942-8A3A-4CB4-AB6F-09DB7C587E36}" presName="rootComposite1" presStyleCnt="0"/>
      <dgm:spPr/>
    </dgm:pt>
    <dgm:pt modelId="{41E60474-E478-4401-90C3-C19851FC797B}" type="pres">
      <dgm:prSet presAssocID="{112C0942-8A3A-4CB4-AB6F-09DB7C587E36}" presName="rootText1" presStyleLbl="node0" presStyleIdx="0" presStyleCnt="1" custScaleX="99985" custScaleY="99985">
        <dgm:presLayoutVars>
          <dgm:chPref val="3"/>
        </dgm:presLayoutVars>
      </dgm:prSet>
      <dgm:spPr/>
    </dgm:pt>
    <dgm:pt modelId="{14C66BEF-A0AA-420C-933D-F466B1A8E9D2}" type="pres">
      <dgm:prSet presAssocID="{112C0942-8A3A-4CB4-AB6F-09DB7C587E36}" presName="rootConnector1" presStyleLbl="node1" presStyleIdx="0" presStyleCnt="0"/>
      <dgm:spPr/>
    </dgm:pt>
    <dgm:pt modelId="{43DD5059-8C95-4908-B73B-5C146C8C9EB2}" type="pres">
      <dgm:prSet presAssocID="{112C0942-8A3A-4CB4-AB6F-09DB7C587E36}" presName="hierChild2" presStyleCnt="0"/>
      <dgm:spPr/>
    </dgm:pt>
    <dgm:pt modelId="{71598849-DE6A-4CFC-AD5E-8A6FEA4075DA}" type="pres">
      <dgm:prSet presAssocID="{810D84C6-44E6-4E83-845C-D7A45AA4D8D3}" presName="Name37" presStyleLbl="parChTrans1D2" presStyleIdx="0" presStyleCnt="7"/>
      <dgm:spPr/>
    </dgm:pt>
    <dgm:pt modelId="{0E3EB1DD-A5FF-4A5C-A953-6F3663265F43}" type="pres">
      <dgm:prSet presAssocID="{060BB262-7938-40A5-A048-37F3E065AC08}" presName="hierRoot2" presStyleCnt="0">
        <dgm:presLayoutVars>
          <dgm:hierBranch val="init"/>
        </dgm:presLayoutVars>
      </dgm:prSet>
      <dgm:spPr/>
    </dgm:pt>
    <dgm:pt modelId="{5789F0FA-540C-480D-9994-7DDBF9C58F92}" type="pres">
      <dgm:prSet presAssocID="{060BB262-7938-40A5-A048-37F3E065AC08}" presName="rootComposite" presStyleCnt="0"/>
      <dgm:spPr/>
    </dgm:pt>
    <dgm:pt modelId="{F6AE85AE-62F9-4F21-8E16-EA8DAA74A417}" type="pres">
      <dgm:prSet presAssocID="{060BB262-7938-40A5-A048-37F3E065AC08}" presName="rootText" presStyleLbl="node2" presStyleIdx="0" presStyleCnt="6" custScaleX="99985" custScaleY="99985" custLinFactNeighborX="8365" custLinFactNeighborY="3681">
        <dgm:presLayoutVars>
          <dgm:chPref val="3"/>
        </dgm:presLayoutVars>
      </dgm:prSet>
      <dgm:spPr>
        <a:xfrm>
          <a:off x="3329" y="2861358"/>
          <a:ext cx="1490629" cy="745314"/>
        </a:xfrm>
        <a:prstGeom prst="rect">
          <a:avLst/>
        </a:prstGeom>
        <a:solidFill>
          <a:schemeClr val="tx1"/>
        </a:solidFill>
        <a:ln w="12700" cap="flat" cmpd="sng" algn="ctr">
          <a:solidFill>
            <a:prstClr val="white">
              <a:hueOff val="0"/>
              <a:satOff val="0"/>
              <a:lumOff val="0"/>
              <a:alphaOff val="0"/>
            </a:prstClr>
          </a:solidFill>
          <a:prstDash val="solid"/>
          <a:miter lim="800000"/>
        </a:ln>
        <a:effectLst/>
      </dgm:spPr>
    </dgm:pt>
    <dgm:pt modelId="{3939F6CA-6BFC-46BD-914F-0C6212B2018C}" type="pres">
      <dgm:prSet presAssocID="{060BB262-7938-40A5-A048-37F3E065AC08}" presName="rootConnector" presStyleLbl="node2" presStyleIdx="0" presStyleCnt="6"/>
      <dgm:spPr/>
    </dgm:pt>
    <dgm:pt modelId="{5239A013-1AF7-4AD8-9333-1C8BBD810870}" type="pres">
      <dgm:prSet presAssocID="{060BB262-7938-40A5-A048-37F3E065AC08}" presName="hierChild4" presStyleCnt="0"/>
      <dgm:spPr/>
    </dgm:pt>
    <dgm:pt modelId="{D5DA0DBA-C238-4E10-B3FD-41E35F7FF12D}" type="pres">
      <dgm:prSet presAssocID="{060BB262-7938-40A5-A048-37F3E065AC08}" presName="hierChild5" presStyleCnt="0"/>
      <dgm:spPr/>
    </dgm:pt>
    <dgm:pt modelId="{3C72DF7F-D99F-43C4-AB80-4C4C8B2EFCB1}" type="pres">
      <dgm:prSet presAssocID="{0FBC21AA-DAF9-48B1-ABB6-F491C28CE22C}" presName="Name37" presStyleLbl="parChTrans1D2" presStyleIdx="1" presStyleCnt="7"/>
      <dgm:spPr/>
    </dgm:pt>
    <dgm:pt modelId="{37AF3439-0716-4359-B347-EE23A189ECCB}" type="pres">
      <dgm:prSet presAssocID="{9242A82E-B404-4A43-A1C7-AA480E964A48}" presName="hierRoot2" presStyleCnt="0">
        <dgm:presLayoutVars>
          <dgm:hierBranch val="init"/>
        </dgm:presLayoutVars>
      </dgm:prSet>
      <dgm:spPr/>
    </dgm:pt>
    <dgm:pt modelId="{F5E60983-599E-487C-A12D-CE98148F44FF}" type="pres">
      <dgm:prSet presAssocID="{9242A82E-B404-4A43-A1C7-AA480E964A48}" presName="rootComposite" presStyleCnt="0"/>
      <dgm:spPr/>
    </dgm:pt>
    <dgm:pt modelId="{6A6FA302-6FEC-41AE-A526-3BF050EBF1E6}" type="pres">
      <dgm:prSet presAssocID="{9242A82E-B404-4A43-A1C7-AA480E964A48}" presName="rootText" presStyleLbl="node2" presStyleIdx="1" presStyleCnt="6" custScaleX="99985" custScaleY="99985">
        <dgm:presLayoutVars>
          <dgm:chPref val="3"/>
        </dgm:presLayoutVars>
      </dgm:prSet>
      <dgm:spPr/>
    </dgm:pt>
    <dgm:pt modelId="{FE311E04-F9AA-4E08-B0ED-A3F02811E08B}" type="pres">
      <dgm:prSet presAssocID="{9242A82E-B404-4A43-A1C7-AA480E964A48}" presName="rootConnector" presStyleLbl="node2" presStyleIdx="1" presStyleCnt="6"/>
      <dgm:spPr/>
    </dgm:pt>
    <dgm:pt modelId="{FC6B9B9D-238D-4103-B165-650B94D0E2EC}" type="pres">
      <dgm:prSet presAssocID="{9242A82E-B404-4A43-A1C7-AA480E964A48}" presName="hierChild4" presStyleCnt="0"/>
      <dgm:spPr/>
    </dgm:pt>
    <dgm:pt modelId="{49AD460A-2577-4769-8BC1-EA03C9D3FEAB}" type="pres">
      <dgm:prSet presAssocID="{9242A82E-B404-4A43-A1C7-AA480E964A48}" presName="hierChild5" presStyleCnt="0"/>
      <dgm:spPr/>
    </dgm:pt>
    <dgm:pt modelId="{1CC7AD19-C2C1-4EDD-8E5F-E6D05CAD82A0}" type="pres">
      <dgm:prSet presAssocID="{86212A99-FDCD-43ED-9562-20E556DAE59B}" presName="Name37" presStyleLbl="parChTrans1D2" presStyleIdx="2" presStyleCnt="7"/>
      <dgm:spPr/>
    </dgm:pt>
    <dgm:pt modelId="{13E709B2-CD99-411F-94CF-F519B3D11C0A}" type="pres">
      <dgm:prSet presAssocID="{875B63F0-ADB6-4F92-8826-6379B2386A5F}" presName="hierRoot2" presStyleCnt="0">
        <dgm:presLayoutVars>
          <dgm:hierBranch val="init"/>
        </dgm:presLayoutVars>
      </dgm:prSet>
      <dgm:spPr/>
    </dgm:pt>
    <dgm:pt modelId="{4DCCB9C9-DF42-4B73-92E7-5E942176B2E5}" type="pres">
      <dgm:prSet presAssocID="{875B63F0-ADB6-4F92-8826-6379B2386A5F}" presName="rootComposite" presStyleCnt="0"/>
      <dgm:spPr/>
    </dgm:pt>
    <dgm:pt modelId="{356EF69A-431A-43C3-AFD0-07A0BA94DDDF}" type="pres">
      <dgm:prSet presAssocID="{875B63F0-ADB6-4F92-8826-6379B2386A5F}" presName="rootText" presStyleLbl="node2" presStyleIdx="2" presStyleCnt="6" custScaleX="99985" custScaleY="99985">
        <dgm:presLayoutVars>
          <dgm:chPref val="3"/>
        </dgm:presLayoutVars>
      </dgm:prSet>
      <dgm:spPr/>
    </dgm:pt>
    <dgm:pt modelId="{1F9CA5E9-2659-41BB-AE9D-6A14889328E2}" type="pres">
      <dgm:prSet presAssocID="{875B63F0-ADB6-4F92-8826-6379B2386A5F}" presName="rootConnector" presStyleLbl="node2" presStyleIdx="2" presStyleCnt="6"/>
      <dgm:spPr/>
    </dgm:pt>
    <dgm:pt modelId="{02C3DA7F-6007-4EA5-9C39-8E699B38C1DE}" type="pres">
      <dgm:prSet presAssocID="{875B63F0-ADB6-4F92-8826-6379B2386A5F}" presName="hierChild4" presStyleCnt="0"/>
      <dgm:spPr/>
    </dgm:pt>
    <dgm:pt modelId="{3D7DEDB2-8328-4033-8E0A-E36AFEEAFA41}" type="pres">
      <dgm:prSet presAssocID="{875B63F0-ADB6-4F92-8826-6379B2386A5F}" presName="hierChild5" presStyleCnt="0"/>
      <dgm:spPr/>
    </dgm:pt>
    <dgm:pt modelId="{B49B6FC5-A64F-49B7-AAD4-4FBA1A401F97}" type="pres">
      <dgm:prSet presAssocID="{38CEC056-B31A-4359-97FA-4ACA57C9D7BD}" presName="Name37" presStyleLbl="parChTrans1D2" presStyleIdx="3" presStyleCnt="7"/>
      <dgm:spPr/>
    </dgm:pt>
    <dgm:pt modelId="{CD8DB22F-862B-4E85-AD49-ACBFA0138D48}" type="pres">
      <dgm:prSet presAssocID="{847575A6-FC64-4CC5-844E-FD8D18E18C9A}" presName="hierRoot2" presStyleCnt="0">
        <dgm:presLayoutVars>
          <dgm:hierBranch val="init"/>
        </dgm:presLayoutVars>
      </dgm:prSet>
      <dgm:spPr/>
    </dgm:pt>
    <dgm:pt modelId="{ED98DAF0-E97A-41F1-B9F6-DCD4A2447FB6}" type="pres">
      <dgm:prSet presAssocID="{847575A6-FC64-4CC5-844E-FD8D18E18C9A}" presName="rootComposite" presStyleCnt="0"/>
      <dgm:spPr/>
    </dgm:pt>
    <dgm:pt modelId="{2E353DC3-825F-4CD3-8111-5C6C2E598F3D}" type="pres">
      <dgm:prSet presAssocID="{847575A6-FC64-4CC5-844E-FD8D18E18C9A}" presName="rootText" presStyleLbl="node2" presStyleIdx="3" presStyleCnt="6" custScaleX="99985" custScaleY="99985">
        <dgm:presLayoutVars>
          <dgm:chPref val="3"/>
        </dgm:presLayoutVars>
      </dgm:prSet>
      <dgm:spPr/>
    </dgm:pt>
    <dgm:pt modelId="{5EC74A75-ED01-49C4-9481-425AB2C9D35E}" type="pres">
      <dgm:prSet presAssocID="{847575A6-FC64-4CC5-844E-FD8D18E18C9A}" presName="rootConnector" presStyleLbl="node2" presStyleIdx="3" presStyleCnt="6"/>
      <dgm:spPr/>
    </dgm:pt>
    <dgm:pt modelId="{2229D236-40BF-4485-BD0E-6819E600EA6C}" type="pres">
      <dgm:prSet presAssocID="{847575A6-FC64-4CC5-844E-FD8D18E18C9A}" presName="hierChild4" presStyleCnt="0"/>
      <dgm:spPr/>
    </dgm:pt>
    <dgm:pt modelId="{63208FFF-479A-485E-9E1E-50140EDA2AA2}" type="pres">
      <dgm:prSet presAssocID="{847575A6-FC64-4CC5-844E-FD8D18E18C9A}" presName="hierChild5" presStyleCnt="0"/>
      <dgm:spPr/>
    </dgm:pt>
    <dgm:pt modelId="{DE2F5267-661F-46D4-8A37-AF1A0A16EBAA}" type="pres">
      <dgm:prSet presAssocID="{BBA03AEF-621C-4EFA-9307-BE99C6123BB9}" presName="Name37" presStyleLbl="parChTrans1D2" presStyleIdx="4" presStyleCnt="7"/>
      <dgm:spPr/>
    </dgm:pt>
    <dgm:pt modelId="{32A8FE8F-87D2-4814-882B-36D72D4BD508}" type="pres">
      <dgm:prSet presAssocID="{6D32C6A3-FFC5-4AC0-B796-63EF1221DEEE}" presName="hierRoot2" presStyleCnt="0">
        <dgm:presLayoutVars>
          <dgm:hierBranch val="init"/>
        </dgm:presLayoutVars>
      </dgm:prSet>
      <dgm:spPr/>
    </dgm:pt>
    <dgm:pt modelId="{6FF602F4-D18D-4ED1-BD6E-151E16BFFC50}" type="pres">
      <dgm:prSet presAssocID="{6D32C6A3-FFC5-4AC0-B796-63EF1221DEEE}" presName="rootComposite" presStyleCnt="0"/>
      <dgm:spPr/>
    </dgm:pt>
    <dgm:pt modelId="{80E9CC89-4991-4E3E-AD03-08246CC626BF}" type="pres">
      <dgm:prSet presAssocID="{6D32C6A3-FFC5-4AC0-B796-63EF1221DEEE}" presName="rootText" presStyleLbl="node2" presStyleIdx="4" presStyleCnt="6" custScaleX="99985" custScaleY="99985">
        <dgm:presLayoutVars>
          <dgm:chPref val="3"/>
        </dgm:presLayoutVars>
      </dgm:prSet>
      <dgm:spPr/>
    </dgm:pt>
    <dgm:pt modelId="{F396A600-1557-41DF-8518-13A758C7E1FC}" type="pres">
      <dgm:prSet presAssocID="{6D32C6A3-FFC5-4AC0-B796-63EF1221DEEE}" presName="rootConnector" presStyleLbl="node2" presStyleIdx="4" presStyleCnt="6"/>
      <dgm:spPr/>
    </dgm:pt>
    <dgm:pt modelId="{09A8140D-16E4-4221-A428-5FF73A97BD9B}" type="pres">
      <dgm:prSet presAssocID="{6D32C6A3-FFC5-4AC0-B796-63EF1221DEEE}" presName="hierChild4" presStyleCnt="0"/>
      <dgm:spPr/>
    </dgm:pt>
    <dgm:pt modelId="{BA9C6705-A7AA-478C-8445-FB2AFAD8809F}" type="pres">
      <dgm:prSet presAssocID="{6D32C6A3-FFC5-4AC0-B796-63EF1221DEEE}" presName="hierChild5" presStyleCnt="0"/>
      <dgm:spPr/>
    </dgm:pt>
    <dgm:pt modelId="{AF3D115E-2ACF-471B-AAE1-169D0EA0E1DE}" type="pres">
      <dgm:prSet presAssocID="{12F70B12-2048-400F-B6CF-4B57239C48D8}" presName="Name37" presStyleLbl="parChTrans1D2" presStyleIdx="5" presStyleCnt="7"/>
      <dgm:spPr/>
    </dgm:pt>
    <dgm:pt modelId="{15C20838-9421-4375-9843-3681AAE2AA3E}" type="pres">
      <dgm:prSet presAssocID="{95DEA984-EFBD-4349-B88D-36BF78F0E438}" presName="hierRoot2" presStyleCnt="0">
        <dgm:presLayoutVars>
          <dgm:hierBranch val="init"/>
        </dgm:presLayoutVars>
      </dgm:prSet>
      <dgm:spPr/>
    </dgm:pt>
    <dgm:pt modelId="{025CB549-E059-4B43-ADD3-C9D89BB96FED}" type="pres">
      <dgm:prSet presAssocID="{95DEA984-EFBD-4349-B88D-36BF78F0E438}" presName="rootComposite" presStyleCnt="0"/>
      <dgm:spPr/>
    </dgm:pt>
    <dgm:pt modelId="{1D0622FE-6595-45DF-BD19-EA1D37E61185}" type="pres">
      <dgm:prSet presAssocID="{95DEA984-EFBD-4349-B88D-36BF78F0E438}" presName="rootText" presStyleLbl="node2" presStyleIdx="5" presStyleCnt="6" custScaleX="99985" custScaleY="99985">
        <dgm:presLayoutVars>
          <dgm:chPref val="3"/>
        </dgm:presLayoutVars>
      </dgm:prSet>
      <dgm:spPr/>
    </dgm:pt>
    <dgm:pt modelId="{F6679A8E-3419-41DC-91AA-7BB92912D898}" type="pres">
      <dgm:prSet presAssocID="{95DEA984-EFBD-4349-B88D-36BF78F0E438}" presName="rootConnector" presStyleLbl="node2" presStyleIdx="5" presStyleCnt="6"/>
      <dgm:spPr/>
    </dgm:pt>
    <dgm:pt modelId="{8E70BE40-B149-41A3-9842-AF6B9F69BB57}" type="pres">
      <dgm:prSet presAssocID="{95DEA984-EFBD-4349-B88D-36BF78F0E438}" presName="hierChild4" presStyleCnt="0"/>
      <dgm:spPr/>
    </dgm:pt>
    <dgm:pt modelId="{4903692C-2565-447D-8401-0A706E4526C0}" type="pres">
      <dgm:prSet presAssocID="{95DEA984-EFBD-4349-B88D-36BF78F0E438}" presName="hierChild5" presStyleCnt="0"/>
      <dgm:spPr/>
    </dgm:pt>
    <dgm:pt modelId="{1036BD9C-47E3-4F6F-B0BC-37547D4FBF4C}" type="pres">
      <dgm:prSet presAssocID="{112C0942-8A3A-4CB4-AB6F-09DB7C587E36}" presName="hierChild3" presStyleCnt="0"/>
      <dgm:spPr/>
    </dgm:pt>
    <dgm:pt modelId="{9C4E00DA-B31B-46BA-A8A4-E4F803AFE938}" type="pres">
      <dgm:prSet presAssocID="{3DF650CD-61F4-4F57-B7BB-705EAFCB0E91}" presName="Name111" presStyleLbl="parChTrans1D2" presStyleIdx="6" presStyleCnt="7"/>
      <dgm:spPr/>
    </dgm:pt>
    <dgm:pt modelId="{ADCB6943-3E3B-475B-BE36-0F670D7DF01C}" type="pres">
      <dgm:prSet presAssocID="{4E91B6E7-B3D0-4A4C-B83F-E3AA23B9C6E8}" presName="hierRoot3" presStyleCnt="0">
        <dgm:presLayoutVars>
          <dgm:hierBranch val="init"/>
        </dgm:presLayoutVars>
      </dgm:prSet>
      <dgm:spPr/>
    </dgm:pt>
    <dgm:pt modelId="{472575AF-0E93-4510-BFAA-EC6AF150FFEF}" type="pres">
      <dgm:prSet presAssocID="{4E91B6E7-B3D0-4A4C-B83F-E3AA23B9C6E8}" presName="rootComposite3" presStyleCnt="0"/>
      <dgm:spPr/>
    </dgm:pt>
    <dgm:pt modelId="{3AA1200D-C7AC-4904-9303-7B44CD3E74F9}" type="pres">
      <dgm:prSet presAssocID="{4E91B6E7-B3D0-4A4C-B83F-E3AA23B9C6E8}" presName="rootText3" presStyleLbl="asst1" presStyleIdx="0" presStyleCnt="1" custScaleX="99985" custScaleY="99985">
        <dgm:presLayoutVars>
          <dgm:chPref val="3"/>
        </dgm:presLayoutVars>
      </dgm:prSet>
      <dgm:spPr>
        <a:xfrm>
          <a:off x="3610653" y="1803011"/>
          <a:ext cx="1490629" cy="745314"/>
        </a:xfrm>
        <a:prstGeom prst="rect">
          <a:avLst/>
        </a:prstGeom>
      </dgm:spPr>
    </dgm:pt>
    <dgm:pt modelId="{EA3B547A-D62B-4B0C-9C13-FFA4DF5B4EEE}" type="pres">
      <dgm:prSet presAssocID="{4E91B6E7-B3D0-4A4C-B83F-E3AA23B9C6E8}" presName="rootConnector3" presStyleLbl="asst1" presStyleIdx="0" presStyleCnt="1"/>
      <dgm:spPr/>
    </dgm:pt>
    <dgm:pt modelId="{39E3B8E7-4326-4D87-BC2E-AFE2BD0B1F16}" type="pres">
      <dgm:prSet presAssocID="{4E91B6E7-B3D0-4A4C-B83F-E3AA23B9C6E8}" presName="hierChild6" presStyleCnt="0"/>
      <dgm:spPr/>
    </dgm:pt>
    <dgm:pt modelId="{A4383B51-F16A-492E-844E-47DA12AA9A60}" type="pres">
      <dgm:prSet presAssocID="{4E91B6E7-B3D0-4A4C-B83F-E3AA23B9C6E8}" presName="hierChild7" presStyleCnt="0"/>
      <dgm:spPr/>
    </dgm:pt>
  </dgm:ptLst>
  <dgm:cxnLst>
    <dgm:cxn modelId="{0595C806-1C02-424D-93FA-C4E8C911CB9D}" type="presOf" srcId="{86212A99-FDCD-43ED-9562-20E556DAE59B}" destId="{1CC7AD19-C2C1-4EDD-8E5F-E6D05CAD82A0}" srcOrd="0" destOrd="0" presId="urn:microsoft.com/office/officeart/2005/8/layout/orgChart1"/>
    <dgm:cxn modelId="{8A9C7017-EC93-4200-BAE4-D9F294F02218}" type="presOf" srcId="{810D84C6-44E6-4E83-845C-D7A45AA4D8D3}" destId="{71598849-DE6A-4CFC-AD5E-8A6FEA4075DA}" srcOrd="0" destOrd="0" presId="urn:microsoft.com/office/officeart/2005/8/layout/orgChart1"/>
    <dgm:cxn modelId="{07F50219-EE0C-43CC-A226-28C4E83E2CCC}" type="presOf" srcId="{BBA03AEF-621C-4EFA-9307-BE99C6123BB9}" destId="{DE2F5267-661F-46D4-8A37-AF1A0A16EBAA}" srcOrd="0" destOrd="0" presId="urn:microsoft.com/office/officeart/2005/8/layout/orgChart1"/>
    <dgm:cxn modelId="{10ECD619-D726-4DDD-A08C-787599E4374B}" srcId="{112C0942-8A3A-4CB4-AB6F-09DB7C587E36}" destId="{060BB262-7938-40A5-A048-37F3E065AC08}" srcOrd="1" destOrd="0" parTransId="{810D84C6-44E6-4E83-845C-D7A45AA4D8D3}" sibTransId="{E972F252-8ED8-4CA4-8E47-7FB62DBE75CA}"/>
    <dgm:cxn modelId="{137B411B-8F7E-4C5E-B2AF-F62224234D8D}" type="presOf" srcId="{6D32C6A3-FFC5-4AC0-B796-63EF1221DEEE}" destId="{80E9CC89-4991-4E3E-AD03-08246CC626BF}" srcOrd="0" destOrd="0" presId="urn:microsoft.com/office/officeart/2005/8/layout/orgChart1"/>
    <dgm:cxn modelId="{2A35841C-33AC-4197-A57E-C11AD3C58096}" type="presOf" srcId="{12F70B12-2048-400F-B6CF-4B57239C48D8}" destId="{AF3D115E-2ACF-471B-AAE1-169D0EA0E1DE}" srcOrd="0" destOrd="0" presId="urn:microsoft.com/office/officeart/2005/8/layout/orgChart1"/>
    <dgm:cxn modelId="{F68CA037-CC4A-4D6E-95B0-AA911C77B9A0}" srcId="{112C0942-8A3A-4CB4-AB6F-09DB7C587E36}" destId="{875B63F0-ADB6-4F92-8826-6379B2386A5F}" srcOrd="3" destOrd="0" parTransId="{86212A99-FDCD-43ED-9562-20E556DAE59B}" sibTransId="{8CD88609-1074-4821-BE54-C5D7C1F3A144}"/>
    <dgm:cxn modelId="{09F5183A-1226-41A5-84A6-50C2BAAFE9BD}" type="presOf" srcId="{060BB262-7938-40A5-A048-37F3E065AC08}" destId="{3939F6CA-6BFC-46BD-914F-0C6212B2018C}" srcOrd="1" destOrd="0" presId="urn:microsoft.com/office/officeart/2005/8/layout/orgChart1"/>
    <dgm:cxn modelId="{A04FE041-4535-461C-8172-497CF83E7CB3}" type="presOf" srcId="{0FBC21AA-DAF9-48B1-ABB6-F491C28CE22C}" destId="{3C72DF7F-D99F-43C4-AB80-4C4C8B2EFCB1}" srcOrd="0" destOrd="0" presId="urn:microsoft.com/office/officeart/2005/8/layout/orgChart1"/>
    <dgm:cxn modelId="{005F0A70-C5E3-48AE-8553-69F89FD1D867}" type="presOf" srcId="{6D32C6A3-FFC5-4AC0-B796-63EF1221DEEE}" destId="{F396A600-1557-41DF-8518-13A758C7E1FC}" srcOrd="1" destOrd="0" presId="urn:microsoft.com/office/officeart/2005/8/layout/orgChart1"/>
    <dgm:cxn modelId="{885E4E70-9EB9-4542-ABFB-BF2120E6FDE7}" type="presOf" srcId="{4E91B6E7-B3D0-4A4C-B83F-E3AA23B9C6E8}" destId="{EA3B547A-D62B-4B0C-9C13-FFA4DF5B4EEE}" srcOrd="1" destOrd="0" presId="urn:microsoft.com/office/officeart/2005/8/layout/orgChart1"/>
    <dgm:cxn modelId="{5DBD0253-2D75-4474-A63C-7C0994A1E599}" type="presOf" srcId="{95DEA984-EFBD-4349-B88D-36BF78F0E438}" destId="{F6679A8E-3419-41DC-91AA-7BB92912D898}" srcOrd="1" destOrd="0" presId="urn:microsoft.com/office/officeart/2005/8/layout/orgChart1"/>
    <dgm:cxn modelId="{DD5DF553-1E0E-40CE-AAAE-963E2D0361A6}" type="presOf" srcId="{C10FA2D3-C00A-458C-A37F-A1AC1F49F187}" destId="{066B9F67-7150-448C-88A7-2F081C22544C}" srcOrd="0" destOrd="0" presId="urn:microsoft.com/office/officeart/2005/8/layout/orgChart1"/>
    <dgm:cxn modelId="{4773F456-F3A0-4DF9-BCD0-A7C0827E9B34}" srcId="{C10FA2D3-C00A-458C-A37F-A1AC1F49F187}" destId="{112C0942-8A3A-4CB4-AB6F-09DB7C587E36}" srcOrd="0" destOrd="0" parTransId="{AD6D20C2-B113-4106-9BF1-08860DB0EA71}" sibTransId="{ECC33EBD-A428-473D-A017-0FA8D64AB437}"/>
    <dgm:cxn modelId="{F0354179-7598-4291-B7EB-66F10282316E}" type="presOf" srcId="{847575A6-FC64-4CC5-844E-FD8D18E18C9A}" destId="{2E353DC3-825F-4CD3-8111-5C6C2E598F3D}" srcOrd="0" destOrd="0" presId="urn:microsoft.com/office/officeart/2005/8/layout/orgChart1"/>
    <dgm:cxn modelId="{1B73A77D-9E16-47EA-9431-967B7E90CB43}" type="presOf" srcId="{112C0942-8A3A-4CB4-AB6F-09DB7C587E36}" destId="{41E60474-E478-4401-90C3-C19851FC797B}" srcOrd="0" destOrd="0" presId="urn:microsoft.com/office/officeart/2005/8/layout/orgChart1"/>
    <dgm:cxn modelId="{645D957E-D5A5-4442-B5DA-422653AE0C04}" type="presOf" srcId="{4E91B6E7-B3D0-4A4C-B83F-E3AA23B9C6E8}" destId="{3AA1200D-C7AC-4904-9303-7B44CD3E74F9}" srcOrd="0" destOrd="0" presId="urn:microsoft.com/office/officeart/2005/8/layout/orgChart1"/>
    <dgm:cxn modelId="{FDF3338E-3C85-4A77-BAB0-1DD3A63D9A8A}" type="presOf" srcId="{38CEC056-B31A-4359-97FA-4ACA57C9D7BD}" destId="{B49B6FC5-A64F-49B7-AAD4-4FBA1A401F97}" srcOrd="0" destOrd="0" presId="urn:microsoft.com/office/officeart/2005/8/layout/orgChart1"/>
    <dgm:cxn modelId="{58271C9F-FADB-4697-8D50-CCB064ACCA95}" type="presOf" srcId="{060BB262-7938-40A5-A048-37F3E065AC08}" destId="{F6AE85AE-62F9-4F21-8E16-EA8DAA74A417}" srcOrd="0" destOrd="0" presId="urn:microsoft.com/office/officeart/2005/8/layout/orgChart1"/>
    <dgm:cxn modelId="{ABB726A1-4E5B-40F4-A294-F202B7918FD9}" srcId="{112C0942-8A3A-4CB4-AB6F-09DB7C587E36}" destId="{95DEA984-EFBD-4349-B88D-36BF78F0E438}" srcOrd="6" destOrd="0" parTransId="{12F70B12-2048-400F-B6CF-4B57239C48D8}" sibTransId="{80184508-E6DF-4F5B-837D-A8A73F962B71}"/>
    <dgm:cxn modelId="{E703EBA1-A234-4B3F-BE74-8B07A879521E}" type="presOf" srcId="{95DEA984-EFBD-4349-B88D-36BF78F0E438}" destId="{1D0622FE-6595-45DF-BD19-EA1D37E61185}" srcOrd="0" destOrd="0" presId="urn:microsoft.com/office/officeart/2005/8/layout/orgChart1"/>
    <dgm:cxn modelId="{A7D627A9-EF7B-4E2B-8408-A198BE606852}" type="presOf" srcId="{875B63F0-ADB6-4F92-8826-6379B2386A5F}" destId="{1F9CA5E9-2659-41BB-AE9D-6A14889328E2}" srcOrd="1" destOrd="0" presId="urn:microsoft.com/office/officeart/2005/8/layout/orgChart1"/>
    <dgm:cxn modelId="{27B1B7AE-3D82-4308-B91C-D00B0C925B58}" type="presOf" srcId="{112C0942-8A3A-4CB4-AB6F-09DB7C587E36}" destId="{14C66BEF-A0AA-420C-933D-F466B1A8E9D2}" srcOrd="1" destOrd="0" presId="urn:microsoft.com/office/officeart/2005/8/layout/orgChart1"/>
    <dgm:cxn modelId="{D56104B4-3E27-4658-BDC2-9F0B090B8150}" type="presOf" srcId="{9242A82E-B404-4A43-A1C7-AA480E964A48}" destId="{6A6FA302-6FEC-41AE-A526-3BF050EBF1E6}" srcOrd="0" destOrd="0" presId="urn:microsoft.com/office/officeart/2005/8/layout/orgChart1"/>
    <dgm:cxn modelId="{A8D3D5C3-2B50-4E7C-99D2-18EDD7735AE3}" type="presOf" srcId="{3DF650CD-61F4-4F57-B7BB-705EAFCB0E91}" destId="{9C4E00DA-B31B-46BA-A8A4-E4F803AFE938}" srcOrd="0" destOrd="0" presId="urn:microsoft.com/office/officeart/2005/8/layout/orgChart1"/>
    <dgm:cxn modelId="{65901DC9-3CDD-4C8F-8FD9-44427C1303F6}" srcId="{112C0942-8A3A-4CB4-AB6F-09DB7C587E36}" destId="{9242A82E-B404-4A43-A1C7-AA480E964A48}" srcOrd="2" destOrd="0" parTransId="{0FBC21AA-DAF9-48B1-ABB6-F491C28CE22C}" sibTransId="{FDB2EF2D-FF0C-49EC-93B5-D532B8545D1C}"/>
    <dgm:cxn modelId="{740CCCD1-6BAA-4487-90A4-1D62FA11F3B9}" srcId="{112C0942-8A3A-4CB4-AB6F-09DB7C587E36}" destId="{6D32C6A3-FFC5-4AC0-B796-63EF1221DEEE}" srcOrd="5" destOrd="0" parTransId="{BBA03AEF-621C-4EFA-9307-BE99C6123BB9}" sibTransId="{E556B649-D98D-45A6-A44B-CEF0ABB774B2}"/>
    <dgm:cxn modelId="{C4814FD4-9498-47AB-A7FD-867945BC38FE}" type="presOf" srcId="{9242A82E-B404-4A43-A1C7-AA480E964A48}" destId="{FE311E04-F9AA-4E08-B0ED-A3F02811E08B}" srcOrd="1" destOrd="0" presId="urn:microsoft.com/office/officeart/2005/8/layout/orgChart1"/>
    <dgm:cxn modelId="{06D092DB-E248-4193-8199-57B848CF5555}" srcId="{112C0942-8A3A-4CB4-AB6F-09DB7C587E36}" destId="{847575A6-FC64-4CC5-844E-FD8D18E18C9A}" srcOrd="4" destOrd="0" parTransId="{38CEC056-B31A-4359-97FA-4ACA57C9D7BD}" sibTransId="{CF31BA46-610C-4A97-AAE5-60346490ECFA}"/>
    <dgm:cxn modelId="{95F9E5ED-CEEF-4CE4-8C8B-9A9FE7A8122E}" type="presOf" srcId="{847575A6-FC64-4CC5-844E-FD8D18E18C9A}" destId="{5EC74A75-ED01-49C4-9481-425AB2C9D35E}" srcOrd="1" destOrd="0" presId="urn:microsoft.com/office/officeart/2005/8/layout/orgChart1"/>
    <dgm:cxn modelId="{F7064BF8-51D3-4B36-B0B2-5B7F05B894B9}" type="presOf" srcId="{875B63F0-ADB6-4F92-8826-6379B2386A5F}" destId="{356EF69A-431A-43C3-AFD0-07A0BA94DDDF}" srcOrd="0" destOrd="0" presId="urn:microsoft.com/office/officeart/2005/8/layout/orgChart1"/>
    <dgm:cxn modelId="{28B679FE-7316-4AF5-96F9-7890336B0AE5}" srcId="{112C0942-8A3A-4CB4-AB6F-09DB7C587E36}" destId="{4E91B6E7-B3D0-4A4C-B83F-E3AA23B9C6E8}" srcOrd="0" destOrd="0" parTransId="{3DF650CD-61F4-4F57-B7BB-705EAFCB0E91}" sibTransId="{110F903E-60EF-4DFA-A4D7-9BEFBBDC1E37}"/>
    <dgm:cxn modelId="{A2212A18-A1AA-48B7-BCEA-F77ADDD9EAED}" type="presParOf" srcId="{066B9F67-7150-448C-88A7-2F081C22544C}" destId="{AB23FF79-93D8-4275-B4E2-637763D2297B}" srcOrd="0" destOrd="0" presId="urn:microsoft.com/office/officeart/2005/8/layout/orgChart1"/>
    <dgm:cxn modelId="{E8113A55-2EC9-41E6-9731-04145BA96A0F}" type="presParOf" srcId="{AB23FF79-93D8-4275-B4E2-637763D2297B}" destId="{37E124AF-FD99-405B-ACA2-59465048DB80}" srcOrd="0" destOrd="0" presId="urn:microsoft.com/office/officeart/2005/8/layout/orgChart1"/>
    <dgm:cxn modelId="{9FDA9367-CDE5-4C00-A77F-673E8E8ED231}" type="presParOf" srcId="{37E124AF-FD99-405B-ACA2-59465048DB80}" destId="{41E60474-E478-4401-90C3-C19851FC797B}" srcOrd="0" destOrd="0" presId="urn:microsoft.com/office/officeart/2005/8/layout/orgChart1"/>
    <dgm:cxn modelId="{C3305254-9513-438B-A949-C8C2E726744A}" type="presParOf" srcId="{37E124AF-FD99-405B-ACA2-59465048DB80}" destId="{14C66BEF-A0AA-420C-933D-F466B1A8E9D2}" srcOrd="1" destOrd="0" presId="urn:microsoft.com/office/officeart/2005/8/layout/orgChart1"/>
    <dgm:cxn modelId="{EB1F1233-8970-4949-8ADF-033F3E691328}" type="presParOf" srcId="{AB23FF79-93D8-4275-B4E2-637763D2297B}" destId="{43DD5059-8C95-4908-B73B-5C146C8C9EB2}" srcOrd="1" destOrd="0" presId="urn:microsoft.com/office/officeart/2005/8/layout/orgChart1"/>
    <dgm:cxn modelId="{FB51A8A7-EBE3-441B-A1A5-B3288AC13C84}" type="presParOf" srcId="{43DD5059-8C95-4908-B73B-5C146C8C9EB2}" destId="{71598849-DE6A-4CFC-AD5E-8A6FEA4075DA}" srcOrd="0" destOrd="0" presId="urn:microsoft.com/office/officeart/2005/8/layout/orgChart1"/>
    <dgm:cxn modelId="{BB6DDF8E-9680-41C1-9AF2-03A8F0FB40C9}" type="presParOf" srcId="{43DD5059-8C95-4908-B73B-5C146C8C9EB2}" destId="{0E3EB1DD-A5FF-4A5C-A953-6F3663265F43}" srcOrd="1" destOrd="0" presId="urn:microsoft.com/office/officeart/2005/8/layout/orgChart1"/>
    <dgm:cxn modelId="{49BFC071-B3D0-43F5-812E-49651AF06A9C}" type="presParOf" srcId="{0E3EB1DD-A5FF-4A5C-A953-6F3663265F43}" destId="{5789F0FA-540C-480D-9994-7DDBF9C58F92}" srcOrd="0" destOrd="0" presId="urn:microsoft.com/office/officeart/2005/8/layout/orgChart1"/>
    <dgm:cxn modelId="{CE50FB09-AA88-4C03-99C4-35C14F6DE69B}" type="presParOf" srcId="{5789F0FA-540C-480D-9994-7DDBF9C58F92}" destId="{F6AE85AE-62F9-4F21-8E16-EA8DAA74A417}" srcOrd="0" destOrd="0" presId="urn:microsoft.com/office/officeart/2005/8/layout/orgChart1"/>
    <dgm:cxn modelId="{1682C9CC-FE1F-46EF-984B-CECD4D60ACAE}" type="presParOf" srcId="{5789F0FA-540C-480D-9994-7DDBF9C58F92}" destId="{3939F6CA-6BFC-46BD-914F-0C6212B2018C}" srcOrd="1" destOrd="0" presId="urn:microsoft.com/office/officeart/2005/8/layout/orgChart1"/>
    <dgm:cxn modelId="{DD346977-C8DC-4868-8BC5-EEAB9B74787F}" type="presParOf" srcId="{0E3EB1DD-A5FF-4A5C-A953-6F3663265F43}" destId="{5239A013-1AF7-4AD8-9333-1C8BBD810870}" srcOrd="1" destOrd="0" presId="urn:microsoft.com/office/officeart/2005/8/layout/orgChart1"/>
    <dgm:cxn modelId="{E3EC2649-582D-48F0-AEEE-EBDC52F053E4}" type="presParOf" srcId="{0E3EB1DD-A5FF-4A5C-A953-6F3663265F43}" destId="{D5DA0DBA-C238-4E10-B3FD-41E35F7FF12D}" srcOrd="2" destOrd="0" presId="urn:microsoft.com/office/officeart/2005/8/layout/orgChart1"/>
    <dgm:cxn modelId="{A84DF7FE-9954-481A-8CDF-D73D29D91D2F}" type="presParOf" srcId="{43DD5059-8C95-4908-B73B-5C146C8C9EB2}" destId="{3C72DF7F-D99F-43C4-AB80-4C4C8B2EFCB1}" srcOrd="2" destOrd="0" presId="urn:microsoft.com/office/officeart/2005/8/layout/orgChart1"/>
    <dgm:cxn modelId="{908A7BB6-91ED-46A5-803A-ACB3052241F4}" type="presParOf" srcId="{43DD5059-8C95-4908-B73B-5C146C8C9EB2}" destId="{37AF3439-0716-4359-B347-EE23A189ECCB}" srcOrd="3" destOrd="0" presId="urn:microsoft.com/office/officeart/2005/8/layout/orgChart1"/>
    <dgm:cxn modelId="{EDC3FC7E-C3CE-4344-B4A4-D5F7739BF6B3}" type="presParOf" srcId="{37AF3439-0716-4359-B347-EE23A189ECCB}" destId="{F5E60983-599E-487C-A12D-CE98148F44FF}" srcOrd="0" destOrd="0" presId="urn:microsoft.com/office/officeart/2005/8/layout/orgChart1"/>
    <dgm:cxn modelId="{1B5F8C25-7C24-4397-A8AD-23C9B0F68AD3}" type="presParOf" srcId="{F5E60983-599E-487C-A12D-CE98148F44FF}" destId="{6A6FA302-6FEC-41AE-A526-3BF050EBF1E6}" srcOrd="0" destOrd="0" presId="urn:microsoft.com/office/officeart/2005/8/layout/orgChart1"/>
    <dgm:cxn modelId="{638F2B2C-0ACB-4288-9FD2-D99B25CBAB34}" type="presParOf" srcId="{F5E60983-599E-487C-A12D-CE98148F44FF}" destId="{FE311E04-F9AA-4E08-B0ED-A3F02811E08B}" srcOrd="1" destOrd="0" presId="urn:microsoft.com/office/officeart/2005/8/layout/orgChart1"/>
    <dgm:cxn modelId="{BCD591F6-96DE-4AAE-994D-B51351B49392}" type="presParOf" srcId="{37AF3439-0716-4359-B347-EE23A189ECCB}" destId="{FC6B9B9D-238D-4103-B165-650B94D0E2EC}" srcOrd="1" destOrd="0" presId="urn:microsoft.com/office/officeart/2005/8/layout/orgChart1"/>
    <dgm:cxn modelId="{B02D259A-4101-4793-AC30-0131BDC3E04C}" type="presParOf" srcId="{37AF3439-0716-4359-B347-EE23A189ECCB}" destId="{49AD460A-2577-4769-8BC1-EA03C9D3FEAB}" srcOrd="2" destOrd="0" presId="urn:microsoft.com/office/officeart/2005/8/layout/orgChart1"/>
    <dgm:cxn modelId="{1A7E5BD6-AA5F-4DEF-89D2-1BD819C7CBA7}" type="presParOf" srcId="{43DD5059-8C95-4908-B73B-5C146C8C9EB2}" destId="{1CC7AD19-C2C1-4EDD-8E5F-E6D05CAD82A0}" srcOrd="4" destOrd="0" presId="urn:microsoft.com/office/officeart/2005/8/layout/orgChart1"/>
    <dgm:cxn modelId="{4C3418C3-21AC-436F-AD03-8A965FEF1B84}" type="presParOf" srcId="{43DD5059-8C95-4908-B73B-5C146C8C9EB2}" destId="{13E709B2-CD99-411F-94CF-F519B3D11C0A}" srcOrd="5" destOrd="0" presId="urn:microsoft.com/office/officeart/2005/8/layout/orgChart1"/>
    <dgm:cxn modelId="{65396602-C1B7-4095-921E-A853A8B97477}" type="presParOf" srcId="{13E709B2-CD99-411F-94CF-F519B3D11C0A}" destId="{4DCCB9C9-DF42-4B73-92E7-5E942176B2E5}" srcOrd="0" destOrd="0" presId="urn:microsoft.com/office/officeart/2005/8/layout/orgChart1"/>
    <dgm:cxn modelId="{5BE0A42A-66C3-47F5-A668-06E0BB7DAAE2}" type="presParOf" srcId="{4DCCB9C9-DF42-4B73-92E7-5E942176B2E5}" destId="{356EF69A-431A-43C3-AFD0-07A0BA94DDDF}" srcOrd="0" destOrd="0" presId="urn:microsoft.com/office/officeart/2005/8/layout/orgChart1"/>
    <dgm:cxn modelId="{D7CC8016-9B3B-4EC0-AF5C-DF52A54D113F}" type="presParOf" srcId="{4DCCB9C9-DF42-4B73-92E7-5E942176B2E5}" destId="{1F9CA5E9-2659-41BB-AE9D-6A14889328E2}" srcOrd="1" destOrd="0" presId="urn:microsoft.com/office/officeart/2005/8/layout/orgChart1"/>
    <dgm:cxn modelId="{89669272-CD7E-4738-8E60-F2583CCE13E7}" type="presParOf" srcId="{13E709B2-CD99-411F-94CF-F519B3D11C0A}" destId="{02C3DA7F-6007-4EA5-9C39-8E699B38C1DE}" srcOrd="1" destOrd="0" presId="urn:microsoft.com/office/officeart/2005/8/layout/orgChart1"/>
    <dgm:cxn modelId="{FCC0F1D9-2F68-4CDF-9ED1-2896D26E0A0C}" type="presParOf" srcId="{13E709B2-CD99-411F-94CF-F519B3D11C0A}" destId="{3D7DEDB2-8328-4033-8E0A-E36AFEEAFA41}" srcOrd="2" destOrd="0" presId="urn:microsoft.com/office/officeart/2005/8/layout/orgChart1"/>
    <dgm:cxn modelId="{A1BAE88E-F146-48A6-B3A1-CB40F4AAC92B}" type="presParOf" srcId="{43DD5059-8C95-4908-B73B-5C146C8C9EB2}" destId="{B49B6FC5-A64F-49B7-AAD4-4FBA1A401F97}" srcOrd="6" destOrd="0" presId="urn:microsoft.com/office/officeart/2005/8/layout/orgChart1"/>
    <dgm:cxn modelId="{9141DE55-456F-4CFD-BB44-26D939FD73B4}" type="presParOf" srcId="{43DD5059-8C95-4908-B73B-5C146C8C9EB2}" destId="{CD8DB22F-862B-4E85-AD49-ACBFA0138D48}" srcOrd="7" destOrd="0" presId="urn:microsoft.com/office/officeart/2005/8/layout/orgChart1"/>
    <dgm:cxn modelId="{66AEFDA9-B725-44D0-BCCA-0163823DC47D}" type="presParOf" srcId="{CD8DB22F-862B-4E85-AD49-ACBFA0138D48}" destId="{ED98DAF0-E97A-41F1-B9F6-DCD4A2447FB6}" srcOrd="0" destOrd="0" presId="urn:microsoft.com/office/officeart/2005/8/layout/orgChart1"/>
    <dgm:cxn modelId="{3253D43F-A755-4A67-9B6A-E586E70AC18B}" type="presParOf" srcId="{ED98DAF0-E97A-41F1-B9F6-DCD4A2447FB6}" destId="{2E353DC3-825F-4CD3-8111-5C6C2E598F3D}" srcOrd="0" destOrd="0" presId="urn:microsoft.com/office/officeart/2005/8/layout/orgChart1"/>
    <dgm:cxn modelId="{3E966858-96B4-45DC-9112-B3323CD92905}" type="presParOf" srcId="{ED98DAF0-E97A-41F1-B9F6-DCD4A2447FB6}" destId="{5EC74A75-ED01-49C4-9481-425AB2C9D35E}" srcOrd="1" destOrd="0" presId="urn:microsoft.com/office/officeart/2005/8/layout/orgChart1"/>
    <dgm:cxn modelId="{F1549B02-AC6B-46B2-A4F4-F6C19A4370BB}" type="presParOf" srcId="{CD8DB22F-862B-4E85-AD49-ACBFA0138D48}" destId="{2229D236-40BF-4485-BD0E-6819E600EA6C}" srcOrd="1" destOrd="0" presId="urn:microsoft.com/office/officeart/2005/8/layout/orgChart1"/>
    <dgm:cxn modelId="{2DB86B97-0A41-4F2F-862B-1715B39445BC}" type="presParOf" srcId="{CD8DB22F-862B-4E85-AD49-ACBFA0138D48}" destId="{63208FFF-479A-485E-9E1E-50140EDA2AA2}" srcOrd="2" destOrd="0" presId="urn:microsoft.com/office/officeart/2005/8/layout/orgChart1"/>
    <dgm:cxn modelId="{4A8F75AC-281C-48CF-99A2-1926B0373F33}" type="presParOf" srcId="{43DD5059-8C95-4908-B73B-5C146C8C9EB2}" destId="{DE2F5267-661F-46D4-8A37-AF1A0A16EBAA}" srcOrd="8" destOrd="0" presId="urn:microsoft.com/office/officeart/2005/8/layout/orgChart1"/>
    <dgm:cxn modelId="{4F461155-12E9-4935-B93D-B3B267FB89DA}" type="presParOf" srcId="{43DD5059-8C95-4908-B73B-5C146C8C9EB2}" destId="{32A8FE8F-87D2-4814-882B-36D72D4BD508}" srcOrd="9" destOrd="0" presId="urn:microsoft.com/office/officeart/2005/8/layout/orgChart1"/>
    <dgm:cxn modelId="{6F694FF6-FCD8-42B9-97D8-2595C58750B6}" type="presParOf" srcId="{32A8FE8F-87D2-4814-882B-36D72D4BD508}" destId="{6FF602F4-D18D-4ED1-BD6E-151E16BFFC50}" srcOrd="0" destOrd="0" presId="urn:microsoft.com/office/officeart/2005/8/layout/orgChart1"/>
    <dgm:cxn modelId="{BA61BC8D-4235-4941-BFD5-35D88BA2AFB0}" type="presParOf" srcId="{6FF602F4-D18D-4ED1-BD6E-151E16BFFC50}" destId="{80E9CC89-4991-4E3E-AD03-08246CC626BF}" srcOrd="0" destOrd="0" presId="urn:microsoft.com/office/officeart/2005/8/layout/orgChart1"/>
    <dgm:cxn modelId="{F7A0E467-2A4D-456F-B331-D8AE6D164A4A}" type="presParOf" srcId="{6FF602F4-D18D-4ED1-BD6E-151E16BFFC50}" destId="{F396A600-1557-41DF-8518-13A758C7E1FC}" srcOrd="1" destOrd="0" presId="urn:microsoft.com/office/officeart/2005/8/layout/orgChart1"/>
    <dgm:cxn modelId="{D67F8E6D-CB6E-48DC-AD22-08D74BE76C40}" type="presParOf" srcId="{32A8FE8F-87D2-4814-882B-36D72D4BD508}" destId="{09A8140D-16E4-4221-A428-5FF73A97BD9B}" srcOrd="1" destOrd="0" presId="urn:microsoft.com/office/officeart/2005/8/layout/orgChart1"/>
    <dgm:cxn modelId="{1E6D47CC-3445-4271-8066-D4673B344BFB}" type="presParOf" srcId="{32A8FE8F-87D2-4814-882B-36D72D4BD508}" destId="{BA9C6705-A7AA-478C-8445-FB2AFAD8809F}" srcOrd="2" destOrd="0" presId="urn:microsoft.com/office/officeart/2005/8/layout/orgChart1"/>
    <dgm:cxn modelId="{638A3BE2-99CD-41A7-9DDA-E2C5C96DC5E2}" type="presParOf" srcId="{43DD5059-8C95-4908-B73B-5C146C8C9EB2}" destId="{AF3D115E-2ACF-471B-AAE1-169D0EA0E1DE}" srcOrd="10" destOrd="0" presId="urn:microsoft.com/office/officeart/2005/8/layout/orgChart1"/>
    <dgm:cxn modelId="{367B40A7-A11F-4793-A910-E157AA2431A7}" type="presParOf" srcId="{43DD5059-8C95-4908-B73B-5C146C8C9EB2}" destId="{15C20838-9421-4375-9843-3681AAE2AA3E}" srcOrd="11" destOrd="0" presId="urn:microsoft.com/office/officeart/2005/8/layout/orgChart1"/>
    <dgm:cxn modelId="{414F2349-A26C-4DE3-95E8-3399B1914B04}" type="presParOf" srcId="{15C20838-9421-4375-9843-3681AAE2AA3E}" destId="{025CB549-E059-4B43-ADD3-C9D89BB96FED}" srcOrd="0" destOrd="0" presId="urn:microsoft.com/office/officeart/2005/8/layout/orgChart1"/>
    <dgm:cxn modelId="{C2803020-85D9-4F14-8B3C-73AF26E8FDE0}" type="presParOf" srcId="{025CB549-E059-4B43-ADD3-C9D89BB96FED}" destId="{1D0622FE-6595-45DF-BD19-EA1D37E61185}" srcOrd="0" destOrd="0" presId="urn:microsoft.com/office/officeart/2005/8/layout/orgChart1"/>
    <dgm:cxn modelId="{04D69770-CAF6-4297-B0F4-0EE196FE769C}" type="presParOf" srcId="{025CB549-E059-4B43-ADD3-C9D89BB96FED}" destId="{F6679A8E-3419-41DC-91AA-7BB92912D898}" srcOrd="1" destOrd="0" presId="urn:microsoft.com/office/officeart/2005/8/layout/orgChart1"/>
    <dgm:cxn modelId="{613298E5-F0FA-497A-A8E1-5EA4BDDC0F07}" type="presParOf" srcId="{15C20838-9421-4375-9843-3681AAE2AA3E}" destId="{8E70BE40-B149-41A3-9842-AF6B9F69BB57}" srcOrd="1" destOrd="0" presId="urn:microsoft.com/office/officeart/2005/8/layout/orgChart1"/>
    <dgm:cxn modelId="{B1C2425F-CA96-4385-BE06-56B41289831D}" type="presParOf" srcId="{15C20838-9421-4375-9843-3681AAE2AA3E}" destId="{4903692C-2565-447D-8401-0A706E4526C0}" srcOrd="2" destOrd="0" presId="urn:microsoft.com/office/officeart/2005/8/layout/orgChart1"/>
    <dgm:cxn modelId="{78D06BEE-C580-4EA3-85B9-02D06F17A881}" type="presParOf" srcId="{AB23FF79-93D8-4275-B4E2-637763D2297B}" destId="{1036BD9C-47E3-4F6F-B0BC-37547D4FBF4C}" srcOrd="2" destOrd="0" presId="urn:microsoft.com/office/officeart/2005/8/layout/orgChart1"/>
    <dgm:cxn modelId="{3C33102D-F83D-449E-BAC2-C28345162630}" type="presParOf" srcId="{1036BD9C-47E3-4F6F-B0BC-37547D4FBF4C}" destId="{9C4E00DA-B31B-46BA-A8A4-E4F803AFE938}" srcOrd="0" destOrd="0" presId="urn:microsoft.com/office/officeart/2005/8/layout/orgChart1"/>
    <dgm:cxn modelId="{2287649D-75EA-4D8C-B09E-9C4B31DD55BC}" type="presParOf" srcId="{1036BD9C-47E3-4F6F-B0BC-37547D4FBF4C}" destId="{ADCB6943-3E3B-475B-BE36-0F670D7DF01C}" srcOrd="1" destOrd="0" presId="urn:microsoft.com/office/officeart/2005/8/layout/orgChart1"/>
    <dgm:cxn modelId="{1136A0F5-245B-4610-AD3F-0B5E658BDCAB}" type="presParOf" srcId="{ADCB6943-3E3B-475B-BE36-0F670D7DF01C}" destId="{472575AF-0E93-4510-BFAA-EC6AF150FFEF}" srcOrd="0" destOrd="0" presId="urn:microsoft.com/office/officeart/2005/8/layout/orgChart1"/>
    <dgm:cxn modelId="{1C5BE286-CD34-461F-ADE3-578F9DC29771}" type="presParOf" srcId="{472575AF-0E93-4510-BFAA-EC6AF150FFEF}" destId="{3AA1200D-C7AC-4904-9303-7B44CD3E74F9}" srcOrd="0" destOrd="0" presId="urn:microsoft.com/office/officeart/2005/8/layout/orgChart1"/>
    <dgm:cxn modelId="{447BFB82-F907-4A6C-8AF5-184341F0B8F7}" type="presParOf" srcId="{472575AF-0E93-4510-BFAA-EC6AF150FFEF}" destId="{EA3B547A-D62B-4B0C-9C13-FFA4DF5B4EEE}" srcOrd="1" destOrd="0" presId="urn:microsoft.com/office/officeart/2005/8/layout/orgChart1"/>
    <dgm:cxn modelId="{AC04B41A-64CC-4BD2-A931-C4CA341C4DB1}" type="presParOf" srcId="{ADCB6943-3E3B-475B-BE36-0F670D7DF01C}" destId="{39E3B8E7-4326-4D87-BC2E-AFE2BD0B1F16}" srcOrd="1" destOrd="0" presId="urn:microsoft.com/office/officeart/2005/8/layout/orgChart1"/>
    <dgm:cxn modelId="{09C77EAD-D882-424D-B19C-F0DBBE3781C5}" type="presParOf" srcId="{ADCB6943-3E3B-475B-BE36-0F670D7DF01C}" destId="{A4383B51-F16A-492E-844E-47DA12AA9A6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D5E97-84F0-44CC-8844-2F3AF22B4840}">
      <dsp:nvSpPr>
        <dsp:cNvPr id="0" name=""/>
        <dsp:cNvSpPr/>
      </dsp:nvSpPr>
      <dsp:spPr>
        <a:xfrm>
          <a:off x="5035826" y="808105"/>
          <a:ext cx="579572" cy="1009747"/>
        </a:xfrm>
        <a:custGeom>
          <a:avLst/>
          <a:gdLst/>
          <a:ahLst/>
          <a:cxnLst/>
          <a:rect l="0" t="0" r="0" b="0"/>
          <a:pathLst>
            <a:path>
              <a:moveTo>
                <a:pt x="0" y="0"/>
              </a:moveTo>
              <a:lnTo>
                <a:pt x="0" y="1009747"/>
              </a:lnTo>
              <a:lnTo>
                <a:pt x="579572" y="100974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DA50AA-9C29-4673-B5B1-25430D9BBC22}">
      <dsp:nvSpPr>
        <dsp:cNvPr id="0" name=""/>
        <dsp:cNvSpPr/>
      </dsp:nvSpPr>
      <dsp:spPr>
        <a:xfrm>
          <a:off x="4679964" y="808105"/>
          <a:ext cx="355861" cy="1009747"/>
        </a:xfrm>
        <a:custGeom>
          <a:avLst/>
          <a:gdLst/>
          <a:ahLst/>
          <a:cxnLst/>
          <a:rect l="0" t="0" r="0" b="0"/>
          <a:pathLst>
            <a:path>
              <a:moveTo>
                <a:pt x="355861" y="0"/>
              </a:moveTo>
              <a:lnTo>
                <a:pt x="355861" y="1009747"/>
              </a:lnTo>
              <a:lnTo>
                <a:pt x="0" y="1009747"/>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0A093D-6592-473D-AB43-5B1B745104DA}">
      <dsp:nvSpPr>
        <dsp:cNvPr id="0" name=""/>
        <dsp:cNvSpPr/>
      </dsp:nvSpPr>
      <dsp:spPr>
        <a:xfrm>
          <a:off x="5035826" y="808105"/>
          <a:ext cx="3912498" cy="2219868"/>
        </a:xfrm>
        <a:custGeom>
          <a:avLst/>
          <a:gdLst/>
          <a:ahLst/>
          <a:cxnLst/>
          <a:rect l="0" t="0" r="0" b="0"/>
          <a:pathLst>
            <a:path>
              <a:moveTo>
                <a:pt x="0" y="0"/>
              </a:moveTo>
              <a:lnTo>
                <a:pt x="0" y="1925861"/>
              </a:lnTo>
              <a:lnTo>
                <a:pt x="3912498" y="1925861"/>
              </a:lnTo>
              <a:lnTo>
                <a:pt x="3912498" y="221986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5EA76B-61E7-416F-8C2D-AAE01FD794EE}">
      <dsp:nvSpPr>
        <dsp:cNvPr id="0" name=""/>
        <dsp:cNvSpPr/>
      </dsp:nvSpPr>
      <dsp:spPr>
        <a:xfrm>
          <a:off x="5035826" y="808105"/>
          <a:ext cx="1307507" cy="2219868"/>
        </a:xfrm>
        <a:custGeom>
          <a:avLst/>
          <a:gdLst/>
          <a:ahLst/>
          <a:cxnLst/>
          <a:rect l="0" t="0" r="0" b="0"/>
          <a:pathLst>
            <a:path>
              <a:moveTo>
                <a:pt x="0" y="0"/>
              </a:moveTo>
              <a:lnTo>
                <a:pt x="0" y="1925861"/>
              </a:lnTo>
              <a:lnTo>
                <a:pt x="1307507" y="1925861"/>
              </a:lnTo>
              <a:lnTo>
                <a:pt x="1307507" y="221986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6A0374-98CE-4D3A-9990-812399E3218F}">
      <dsp:nvSpPr>
        <dsp:cNvPr id="0" name=""/>
        <dsp:cNvSpPr/>
      </dsp:nvSpPr>
      <dsp:spPr>
        <a:xfrm>
          <a:off x="3738342" y="808105"/>
          <a:ext cx="1297483" cy="2219868"/>
        </a:xfrm>
        <a:custGeom>
          <a:avLst/>
          <a:gdLst/>
          <a:ahLst/>
          <a:cxnLst/>
          <a:rect l="0" t="0" r="0" b="0"/>
          <a:pathLst>
            <a:path>
              <a:moveTo>
                <a:pt x="1297483" y="0"/>
              </a:moveTo>
              <a:lnTo>
                <a:pt x="1297483" y="1925861"/>
              </a:lnTo>
              <a:lnTo>
                <a:pt x="0" y="1925861"/>
              </a:lnTo>
              <a:lnTo>
                <a:pt x="0" y="221986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DE8FC9-6168-4486-A80A-15BEC828B92A}">
      <dsp:nvSpPr>
        <dsp:cNvPr id="0" name=""/>
        <dsp:cNvSpPr/>
      </dsp:nvSpPr>
      <dsp:spPr>
        <a:xfrm>
          <a:off x="1160092" y="808105"/>
          <a:ext cx="3875733" cy="2219868"/>
        </a:xfrm>
        <a:custGeom>
          <a:avLst/>
          <a:gdLst/>
          <a:ahLst/>
          <a:cxnLst/>
          <a:rect l="0" t="0" r="0" b="0"/>
          <a:pathLst>
            <a:path>
              <a:moveTo>
                <a:pt x="3875733" y="0"/>
              </a:moveTo>
              <a:lnTo>
                <a:pt x="3875733" y="1925861"/>
              </a:lnTo>
              <a:lnTo>
                <a:pt x="0" y="1925861"/>
              </a:lnTo>
              <a:lnTo>
                <a:pt x="0" y="221986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B0629F-0D08-4D51-AB2A-8549E7FCED0A}">
      <dsp:nvSpPr>
        <dsp:cNvPr id="0" name=""/>
        <dsp:cNvSpPr/>
      </dsp:nvSpPr>
      <dsp:spPr>
        <a:xfrm>
          <a:off x="4027338" y="1320"/>
          <a:ext cx="2016975" cy="806784"/>
        </a:xfrm>
        <a:prstGeom prst="rect">
          <a:avLst/>
        </a:prstGeom>
        <a:solidFill>
          <a:schemeClr val="tx1"/>
        </a:solidFill>
        <a:ln w="12700" cap="flat" cmpd="sng" algn="ctr">
          <a:solidFill>
            <a:srgbClr val="0000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kern="1200">
              <a:solidFill>
                <a:schemeClr val="bg1"/>
              </a:solidFill>
            </a:rPr>
            <a:t>Styrelse</a:t>
          </a:r>
          <a:br>
            <a:rPr lang="sv-SE" sz="1800" kern="1200">
              <a:solidFill>
                <a:schemeClr val="bg1"/>
              </a:solidFill>
            </a:rPr>
          </a:br>
          <a:r>
            <a:rPr lang="sv-SE" sz="1800" kern="1200">
              <a:solidFill>
                <a:schemeClr val="bg1"/>
              </a:solidFill>
            </a:rPr>
            <a:t>Regionförbund</a:t>
          </a:r>
          <a:endParaRPr lang="sv-SE" sz="4000" kern="1200">
            <a:solidFill>
              <a:schemeClr val="bg1"/>
            </a:solidFill>
          </a:endParaRPr>
        </a:p>
      </dsp:txBody>
      <dsp:txXfrm>
        <a:off x="4027338" y="1320"/>
        <a:ext cx="2016975" cy="806784"/>
      </dsp:txXfrm>
    </dsp:sp>
    <dsp:sp modelId="{F50BCEC5-1CE0-41C6-8E80-C656710584BA}">
      <dsp:nvSpPr>
        <dsp:cNvPr id="0" name=""/>
        <dsp:cNvSpPr/>
      </dsp:nvSpPr>
      <dsp:spPr>
        <a:xfrm>
          <a:off x="151604" y="3027974"/>
          <a:ext cx="2016975" cy="806784"/>
        </a:xfrm>
        <a:prstGeom prst="rect">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kern="1200">
              <a:solidFill>
                <a:schemeClr val="bg1"/>
              </a:solidFill>
            </a:rPr>
            <a:t>Tävling</a:t>
          </a:r>
          <a:endParaRPr lang="sv-SE" sz="3700" kern="1200">
            <a:solidFill>
              <a:schemeClr val="bg1"/>
            </a:solidFill>
          </a:endParaRPr>
        </a:p>
      </dsp:txBody>
      <dsp:txXfrm>
        <a:off x="151604" y="3027974"/>
        <a:ext cx="2016975" cy="806784"/>
      </dsp:txXfrm>
    </dsp:sp>
    <dsp:sp modelId="{ACECFE9A-B20F-4CEC-B634-2CE440B453FA}">
      <dsp:nvSpPr>
        <dsp:cNvPr id="0" name=""/>
        <dsp:cNvSpPr/>
      </dsp:nvSpPr>
      <dsp:spPr>
        <a:xfrm>
          <a:off x="2729854" y="3027974"/>
          <a:ext cx="2016975" cy="806784"/>
        </a:xfrm>
        <a:prstGeom prst="rect">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kern="1200">
              <a:solidFill>
                <a:schemeClr val="bg1"/>
              </a:solidFill>
            </a:rPr>
            <a:t>Funktionär</a:t>
          </a:r>
          <a:endParaRPr lang="sv-SE" sz="2000" kern="1200">
            <a:solidFill>
              <a:schemeClr val="bg1"/>
            </a:solidFill>
          </a:endParaRPr>
        </a:p>
      </dsp:txBody>
      <dsp:txXfrm>
        <a:off x="2729854" y="3027974"/>
        <a:ext cx="2016975" cy="806784"/>
      </dsp:txXfrm>
    </dsp:sp>
    <dsp:sp modelId="{01ECC988-08F6-4BBB-BBD7-779B026DB0B8}">
      <dsp:nvSpPr>
        <dsp:cNvPr id="0" name=""/>
        <dsp:cNvSpPr/>
      </dsp:nvSpPr>
      <dsp:spPr>
        <a:xfrm>
          <a:off x="5334845" y="3027974"/>
          <a:ext cx="2016975" cy="806784"/>
        </a:xfrm>
        <a:prstGeom prst="rect">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kern="1200">
              <a:solidFill>
                <a:schemeClr val="bg1"/>
              </a:solidFill>
            </a:rPr>
            <a:t>Utveckling</a:t>
          </a:r>
          <a:endParaRPr lang="sv-SE" sz="2000" kern="1200">
            <a:solidFill>
              <a:schemeClr val="bg1"/>
            </a:solidFill>
          </a:endParaRPr>
        </a:p>
      </dsp:txBody>
      <dsp:txXfrm>
        <a:off x="5334845" y="3027974"/>
        <a:ext cx="2016975" cy="806784"/>
      </dsp:txXfrm>
    </dsp:sp>
    <dsp:sp modelId="{A122EEFF-DC5E-4DDC-A15F-AB81A1AC7788}">
      <dsp:nvSpPr>
        <dsp:cNvPr id="0" name=""/>
        <dsp:cNvSpPr/>
      </dsp:nvSpPr>
      <dsp:spPr>
        <a:xfrm>
          <a:off x="7939836" y="3027974"/>
          <a:ext cx="2016975" cy="806784"/>
        </a:xfrm>
        <a:prstGeom prst="rect">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kern="1200" dirty="0">
              <a:solidFill>
                <a:schemeClr val="bg1"/>
              </a:solidFill>
            </a:rPr>
            <a:t>Anläggning</a:t>
          </a:r>
        </a:p>
      </dsp:txBody>
      <dsp:txXfrm>
        <a:off x="7939836" y="3027974"/>
        <a:ext cx="2016975" cy="806784"/>
      </dsp:txXfrm>
    </dsp:sp>
    <dsp:sp modelId="{6FE9CD12-2499-487A-8EF2-033829B39F21}">
      <dsp:nvSpPr>
        <dsp:cNvPr id="0" name=""/>
        <dsp:cNvSpPr/>
      </dsp:nvSpPr>
      <dsp:spPr>
        <a:xfrm>
          <a:off x="2662989" y="1414461"/>
          <a:ext cx="2016975" cy="806784"/>
        </a:xfrm>
        <a:prstGeom prst="rect">
          <a:avLst/>
        </a:prstGeom>
        <a:solidFill>
          <a:schemeClr val="tx1"/>
        </a:solidFill>
        <a:ln w="12700" cap="flat" cmpd="sng" algn="ctr">
          <a:solidFill>
            <a:srgbClr val="000066"/>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kern="1200">
              <a:solidFill>
                <a:schemeClr val="bg1"/>
              </a:solidFill>
            </a:rPr>
            <a:t>Disciplinnämnd</a:t>
          </a:r>
          <a:endParaRPr lang="sv-SE" sz="2000" kern="1200">
            <a:solidFill>
              <a:schemeClr val="bg1"/>
            </a:solidFill>
          </a:endParaRPr>
        </a:p>
      </dsp:txBody>
      <dsp:txXfrm>
        <a:off x="2662989" y="1414461"/>
        <a:ext cx="2016975" cy="806784"/>
      </dsp:txXfrm>
    </dsp:sp>
    <dsp:sp modelId="{4301187C-2AB1-49C0-9241-50B4F5B23B0D}">
      <dsp:nvSpPr>
        <dsp:cNvPr id="0" name=""/>
        <dsp:cNvSpPr/>
      </dsp:nvSpPr>
      <dsp:spPr>
        <a:xfrm>
          <a:off x="5615398" y="1414461"/>
          <a:ext cx="2016975" cy="806784"/>
        </a:xfrm>
        <a:prstGeom prst="rect">
          <a:avLst/>
        </a:prstGeom>
        <a:solidFill>
          <a:schemeClr val="tx1"/>
        </a:solidFill>
        <a:ln w="12700" cap="flat" cmpd="sng" algn="ctr">
          <a:solidFill>
            <a:srgbClr val="000066"/>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sv-SE" sz="1800" kern="1200">
              <a:solidFill>
                <a:schemeClr val="bg1"/>
              </a:solidFill>
            </a:rPr>
            <a:t>Arbetsutskott</a:t>
          </a:r>
          <a:endParaRPr lang="sv-SE" sz="2000" kern="1200">
            <a:solidFill>
              <a:schemeClr val="bg1"/>
            </a:solidFill>
          </a:endParaRPr>
        </a:p>
      </dsp:txBody>
      <dsp:txXfrm>
        <a:off x="5615398" y="1414461"/>
        <a:ext cx="2016975" cy="806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D65260-5020-43D1-AA26-6E3F5F4B5970}">
      <dsp:nvSpPr>
        <dsp:cNvPr id="0" name=""/>
        <dsp:cNvSpPr/>
      </dsp:nvSpPr>
      <dsp:spPr>
        <a:xfrm>
          <a:off x="5875599" y="1695364"/>
          <a:ext cx="171553" cy="1285239"/>
        </a:xfrm>
        <a:custGeom>
          <a:avLst/>
          <a:gdLst/>
          <a:ahLst/>
          <a:cxnLst/>
          <a:rect l="0" t="0" r="0" b="0"/>
          <a:pathLst>
            <a:path>
              <a:moveTo>
                <a:pt x="0" y="0"/>
              </a:moveTo>
              <a:lnTo>
                <a:pt x="0" y="1285239"/>
              </a:lnTo>
              <a:lnTo>
                <a:pt x="171553" y="128523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A622CA-9844-43D2-B63E-FF4882CE3068}">
      <dsp:nvSpPr>
        <dsp:cNvPr id="0" name=""/>
        <dsp:cNvSpPr/>
      </dsp:nvSpPr>
      <dsp:spPr>
        <a:xfrm>
          <a:off x="5721804" y="1695364"/>
          <a:ext cx="153795" cy="1285239"/>
        </a:xfrm>
        <a:custGeom>
          <a:avLst/>
          <a:gdLst/>
          <a:ahLst/>
          <a:cxnLst/>
          <a:rect l="0" t="0" r="0" b="0"/>
          <a:pathLst>
            <a:path>
              <a:moveTo>
                <a:pt x="153795" y="0"/>
              </a:moveTo>
              <a:lnTo>
                <a:pt x="153795" y="1285239"/>
              </a:lnTo>
              <a:lnTo>
                <a:pt x="0" y="1285239"/>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D9AA8E-1B39-4B7D-8B5B-ABA3A3F9C8F0}">
      <dsp:nvSpPr>
        <dsp:cNvPr id="0" name=""/>
        <dsp:cNvSpPr/>
      </dsp:nvSpPr>
      <dsp:spPr>
        <a:xfrm>
          <a:off x="5875599" y="1695364"/>
          <a:ext cx="167488" cy="538996"/>
        </a:xfrm>
        <a:custGeom>
          <a:avLst/>
          <a:gdLst/>
          <a:ahLst/>
          <a:cxnLst/>
          <a:rect l="0" t="0" r="0" b="0"/>
          <a:pathLst>
            <a:path>
              <a:moveTo>
                <a:pt x="0" y="0"/>
              </a:moveTo>
              <a:lnTo>
                <a:pt x="0" y="538996"/>
              </a:lnTo>
              <a:lnTo>
                <a:pt x="167488" y="53899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DA50AA-9C29-4673-B5B1-25430D9BBC22}">
      <dsp:nvSpPr>
        <dsp:cNvPr id="0" name=""/>
        <dsp:cNvSpPr/>
      </dsp:nvSpPr>
      <dsp:spPr>
        <a:xfrm>
          <a:off x="5720999" y="1695364"/>
          <a:ext cx="154600" cy="538996"/>
        </a:xfrm>
        <a:custGeom>
          <a:avLst/>
          <a:gdLst/>
          <a:ahLst/>
          <a:cxnLst/>
          <a:rect l="0" t="0" r="0" b="0"/>
          <a:pathLst>
            <a:path>
              <a:moveTo>
                <a:pt x="154600" y="0"/>
              </a:moveTo>
              <a:lnTo>
                <a:pt x="154600" y="538996"/>
              </a:lnTo>
              <a:lnTo>
                <a:pt x="0" y="53899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8AEC1F-B4ED-48F0-B248-B74225DBBE42}">
      <dsp:nvSpPr>
        <dsp:cNvPr id="0" name=""/>
        <dsp:cNvSpPr/>
      </dsp:nvSpPr>
      <dsp:spPr>
        <a:xfrm>
          <a:off x="5875599" y="1695364"/>
          <a:ext cx="5350506" cy="1934582"/>
        </a:xfrm>
        <a:custGeom>
          <a:avLst/>
          <a:gdLst/>
          <a:ahLst/>
          <a:cxnLst/>
          <a:rect l="0" t="0" r="0" b="0"/>
          <a:pathLst>
            <a:path>
              <a:moveTo>
                <a:pt x="0" y="0"/>
              </a:moveTo>
              <a:lnTo>
                <a:pt x="0" y="1786363"/>
              </a:lnTo>
              <a:lnTo>
                <a:pt x="5350506" y="1786363"/>
              </a:lnTo>
              <a:lnTo>
                <a:pt x="5350506" y="193458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C06FCE-5363-4F16-8D1A-15AEA0FA09D7}">
      <dsp:nvSpPr>
        <dsp:cNvPr id="0" name=""/>
        <dsp:cNvSpPr/>
      </dsp:nvSpPr>
      <dsp:spPr>
        <a:xfrm>
          <a:off x="5875599" y="1695364"/>
          <a:ext cx="4034147" cy="1934582"/>
        </a:xfrm>
        <a:custGeom>
          <a:avLst/>
          <a:gdLst/>
          <a:ahLst/>
          <a:cxnLst/>
          <a:rect l="0" t="0" r="0" b="0"/>
          <a:pathLst>
            <a:path>
              <a:moveTo>
                <a:pt x="0" y="0"/>
              </a:moveTo>
              <a:lnTo>
                <a:pt x="0" y="1786363"/>
              </a:lnTo>
              <a:lnTo>
                <a:pt x="4034147" y="1786363"/>
              </a:lnTo>
              <a:lnTo>
                <a:pt x="4034147" y="193458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932337-83F9-4064-86EB-66A7117CC7A4}">
      <dsp:nvSpPr>
        <dsp:cNvPr id="0" name=""/>
        <dsp:cNvSpPr/>
      </dsp:nvSpPr>
      <dsp:spPr>
        <a:xfrm>
          <a:off x="5875599" y="1695364"/>
          <a:ext cx="2716913" cy="1934582"/>
        </a:xfrm>
        <a:custGeom>
          <a:avLst/>
          <a:gdLst/>
          <a:ahLst/>
          <a:cxnLst/>
          <a:rect l="0" t="0" r="0" b="0"/>
          <a:pathLst>
            <a:path>
              <a:moveTo>
                <a:pt x="0" y="0"/>
              </a:moveTo>
              <a:lnTo>
                <a:pt x="0" y="1786363"/>
              </a:lnTo>
              <a:lnTo>
                <a:pt x="2716913" y="1786363"/>
              </a:lnTo>
              <a:lnTo>
                <a:pt x="2716913" y="193458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CD975F-1373-468D-BFCC-220512975B83}">
      <dsp:nvSpPr>
        <dsp:cNvPr id="0" name=""/>
        <dsp:cNvSpPr/>
      </dsp:nvSpPr>
      <dsp:spPr>
        <a:xfrm>
          <a:off x="6867311" y="4071909"/>
          <a:ext cx="152987" cy="541343"/>
        </a:xfrm>
        <a:custGeom>
          <a:avLst/>
          <a:gdLst/>
          <a:ahLst/>
          <a:cxnLst/>
          <a:rect l="0" t="0" r="0" b="0"/>
          <a:pathLst>
            <a:path>
              <a:moveTo>
                <a:pt x="0" y="0"/>
              </a:moveTo>
              <a:lnTo>
                <a:pt x="0" y="541343"/>
              </a:lnTo>
              <a:lnTo>
                <a:pt x="152987" y="541343"/>
              </a:lnTo>
            </a:path>
          </a:pathLst>
        </a:custGeom>
        <a:noFill/>
        <a:ln w="12700" cap="flat" cmpd="sng" algn="ctr">
          <a:solidFill>
            <a:scrgbClr r="0" g="0" b="0"/>
          </a:solidFill>
          <a:prstDash val="dash"/>
          <a:miter lim="800000"/>
        </a:ln>
        <a:effectLst/>
      </dsp:spPr>
      <dsp:style>
        <a:lnRef idx="2">
          <a:scrgbClr r="0" g="0" b="0"/>
        </a:lnRef>
        <a:fillRef idx="0">
          <a:scrgbClr r="0" g="0" b="0"/>
        </a:fillRef>
        <a:effectRef idx="0">
          <a:scrgbClr r="0" g="0" b="0"/>
        </a:effectRef>
        <a:fontRef idx="minor"/>
      </dsp:style>
    </dsp:sp>
    <dsp:sp modelId="{03A3C97E-F1DC-449C-95E5-07560585C4B0}">
      <dsp:nvSpPr>
        <dsp:cNvPr id="0" name=""/>
        <dsp:cNvSpPr/>
      </dsp:nvSpPr>
      <dsp:spPr>
        <a:xfrm>
          <a:off x="5875599" y="1695364"/>
          <a:ext cx="1399679" cy="1934582"/>
        </a:xfrm>
        <a:custGeom>
          <a:avLst/>
          <a:gdLst/>
          <a:ahLst/>
          <a:cxnLst/>
          <a:rect l="0" t="0" r="0" b="0"/>
          <a:pathLst>
            <a:path>
              <a:moveTo>
                <a:pt x="0" y="0"/>
              </a:moveTo>
              <a:lnTo>
                <a:pt x="0" y="1786363"/>
              </a:lnTo>
              <a:lnTo>
                <a:pt x="1399679" y="1786363"/>
              </a:lnTo>
              <a:lnTo>
                <a:pt x="1399679" y="193458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3D382A-819F-4668-AAF0-17F0A3E73CBF}">
      <dsp:nvSpPr>
        <dsp:cNvPr id="0" name=""/>
        <dsp:cNvSpPr/>
      </dsp:nvSpPr>
      <dsp:spPr>
        <a:xfrm>
          <a:off x="5445314" y="4071909"/>
          <a:ext cx="170594" cy="546700"/>
        </a:xfrm>
        <a:custGeom>
          <a:avLst/>
          <a:gdLst/>
          <a:ahLst/>
          <a:cxnLst/>
          <a:rect l="0" t="0" r="0" b="0"/>
          <a:pathLst>
            <a:path>
              <a:moveTo>
                <a:pt x="0" y="0"/>
              </a:moveTo>
              <a:lnTo>
                <a:pt x="0" y="546700"/>
              </a:lnTo>
              <a:lnTo>
                <a:pt x="170594" y="546700"/>
              </a:lnTo>
            </a:path>
          </a:pathLst>
        </a:custGeom>
        <a:noFill/>
        <a:ln w="12700" cap="flat" cmpd="sng" algn="ctr">
          <a:solidFill>
            <a:scrgbClr r="0" g="0" b="0"/>
          </a:solidFill>
          <a:prstDash val="dash"/>
          <a:miter lim="800000"/>
        </a:ln>
        <a:effectLst/>
      </dsp:spPr>
      <dsp:style>
        <a:lnRef idx="2">
          <a:scrgbClr r="0" g="0" b="0"/>
        </a:lnRef>
        <a:fillRef idx="0">
          <a:scrgbClr r="0" g="0" b="0"/>
        </a:fillRef>
        <a:effectRef idx="0">
          <a:scrgbClr r="0" g="0" b="0"/>
        </a:effectRef>
        <a:fontRef idx="minor"/>
      </dsp:style>
    </dsp:sp>
    <dsp:sp modelId="{F5240FCB-F74B-442F-A55A-F5E17F3FF496}">
      <dsp:nvSpPr>
        <dsp:cNvPr id="0" name=""/>
        <dsp:cNvSpPr/>
      </dsp:nvSpPr>
      <dsp:spPr>
        <a:xfrm>
          <a:off x="5829879" y="1695364"/>
          <a:ext cx="91440" cy="1934582"/>
        </a:xfrm>
        <a:custGeom>
          <a:avLst/>
          <a:gdLst/>
          <a:ahLst/>
          <a:cxnLst/>
          <a:rect l="0" t="0" r="0" b="0"/>
          <a:pathLst>
            <a:path>
              <a:moveTo>
                <a:pt x="45720" y="0"/>
              </a:moveTo>
              <a:lnTo>
                <a:pt x="45720" y="1786363"/>
              </a:lnTo>
              <a:lnTo>
                <a:pt x="70352" y="1786363"/>
              </a:lnTo>
              <a:lnTo>
                <a:pt x="70352" y="193458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A2F565-B903-4A98-9A62-2548FE28F3A0}">
      <dsp:nvSpPr>
        <dsp:cNvPr id="0" name=""/>
        <dsp:cNvSpPr/>
      </dsp:nvSpPr>
      <dsp:spPr>
        <a:xfrm>
          <a:off x="4117217" y="4071909"/>
          <a:ext cx="152987" cy="546700"/>
        </a:xfrm>
        <a:custGeom>
          <a:avLst/>
          <a:gdLst/>
          <a:ahLst/>
          <a:cxnLst/>
          <a:rect l="0" t="0" r="0" b="0"/>
          <a:pathLst>
            <a:path>
              <a:moveTo>
                <a:pt x="0" y="0"/>
              </a:moveTo>
              <a:lnTo>
                <a:pt x="0" y="546700"/>
              </a:lnTo>
              <a:lnTo>
                <a:pt x="152987" y="546700"/>
              </a:lnTo>
            </a:path>
          </a:pathLst>
        </a:custGeom>
        <a:noFill/>
        <a:ln w="12700" cap="flat" cmpd="sng" algn="ctr">
          <a:solidFill>
            <a:scrgbClr r="0" g="0" b="0"/>
          </a:solidFill>
          <a:prstDash val="dash"/>
          <a:miter lim="800000"/>
        </a:ln>
        <a:effectLst/>
      </dsp:spPr>
      <dsp:style>
        <a:lnRef idx="2">
          <a:scrgbClr r="0" g="0" b="0"/>
        </a:lnRef>
        <a:fillRef idx="0">
          <a:scrgbClr r="0" g="0" b="0"/>
        </a:fillRef>
        <a:effectRef idx="0">
          <a:scrgbClr r="0" g="0" b="0"/>
        </a:effectRef>
        <a:fontRef idx="minor"/>
      </dsp:style>
    </dsp:sp>
    <dsp:sp modelId="{25932DE4-F337-473A-ABC5-A38C48DD0B6B}">
      <dsp:nvSpPr>
        <dsp:cNvPr id="0" name=""/>
        <dsp:cNvSpPr/>
      </dsp:nvSpPr>
      <dsp:spPr>
        <a:xfrm>
          <a:off x="4525185" y="1695364"/>
          <a:ext cx="1350414" cy="1934582"/>
        </a:xfrm>
        <a:custGeom>
          <a:avLst/>
          <a:gdLst/>
          <a:ahLst/>
          <a:cxnLst/>
          <a:rect l="0" t="0" r="0" b="0"/>
          <a:pathLst>
            <a:path>
              <a:moveTo>
                <a:pt x="1350414" y="0"/>
              </a:moveTo>
              <a:lnTo>
                <a:pt x="1350414" y="1786363"/>
              </a:lnTo>
              <a:lnTo>
                <a:pt x="0" y="1786363"/>
              </a:lnTo>
              <a:lnTo>
                <a:pt x="0" y="193458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8C9B6A-534D-4EBB-B893-1D3984E4EAC2}">
      <dsp:nvSpPr>
        <dsp:cNvPr id="0" name=""/>
        <dsp:cNvSpPr/>
      </dsp:nvSpPr>
      <dsp:spPr>
        <a:xfrm>
          <a:off x="2800858" y="4071909"/>
          <a:ext cx="152987" cy="546700"/>
        </a:xfrm>
        <a:custGeom>
          <a:avLst/>
          <a:gdLst/>
          <a:ahLst/>
          <a:cxnLst/>
          <a:rect l="0" t="0" r="0" b="0"/>
          <a:pathLst>
            <a:path>
              <a:moveTo>
                <a:pt x="0" y="0"/>
              </a:moveTo>
              <a:lnTo>
                <a:pt x="0" y="546700"/>
              </a:lnTo>
              <a:lnTo>
                <a:pt x="152987" y="546700"/>
              </a:lnTo>
            </a:path>
          </a:pathLst>
        </a:custGeom>
        <a:noFill/>
        <a:ln w="12700" cap="flat" cmpd="sng" algn="ctr">
          <a:solidFill>
            <a:scrgbClr r="0" g="0" b="0"/>
          </a:solidFill>
          <a:prstDash val="dash"/>
          <a:miter lim="800000"/>
        </a:ln>
        <a:effectLst/>
      </dsp:spPr>
      <dsp:style>
        <a:lnRef idx="2">
          <a:scrgbClr r="0" g="0" b="0"/>
        </a:lnRef>
        <a:fillRef idx="0">
          <a:scrgbClr r="0" g="0" b="0"/>
        </a:fillRef>
        <a:effectRef idx="0">
          <a:scrgbClr r="0" g="0" b="0"/>
        </a:effectRef>
        <a:fontRef idx="minor"/>
      </dsp:style>
    </dsp:sp>
    <dsp:sp modelId="{9C311C07-0A4E-4F54-8BBC-FD210967F15E}">
      <dsp:nvSpPr>
        <dsp:cNvPr id="0" name=""/>
        <dsp:cNvSpPr/>
      </dsp:nvSpPr>
      <dsp:spPr>
        <a:xfrm>
          <a:off x="3208826" y="1695364"/>
          <a:ext cx="2666773" cy="1934582"/>
        </a:xfrm>
        <a:custGeom>
          <a:avLst/>
          <a:gdLst/>
          <a:ahLst/>
          <a:cxnLst/>
          <a:rect l="0" t="0" r="0" b="0"/>
          <a:pathLst>
            <a:path>
              <a:moveTo>
                <a:pt x="2666773" y="0"/>
              </a:moveTo>
              <a:lnTo>
                <a:pt x="2666773" y="1786363"/>
              </a:lnTo>
              <a:lnTo>
                <a:pt x="0" y="1786363"/>
              </a:lnTo>
              <a:lnTo>
                <a:pt x="0" y="193458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C21D26-9939-43A8-B309-3EE9983CF5CA}">
      <dsp:nvSpPr>
        <dsp:cNvPr id="0" name=""/>
        <dsp:cNvSpPr/>
      </dsp:nvSpPr>
      <dsp:spPr>
        <a:xfrm>
          <a:off x="1428549" y="4071909"/>
          <a:ext cx="175243" cy="541481"/>
        </a:xfrm>
        <a:custGeom>
          <a:avLst/>
          <a:gdLst/>
          <a:ahLst/>
          <a:cxnLst/>
          <a:rect l="0" t="0" r="0" b="0"/>
          <a:pathLst>
            <a:path>
              <a:moveTo>
                <a:pt x="0" y="0"/>
              </a:moveTo>
              <a:lnTo>
                <a:pt x="0" y="541481"/>
              </a:lnTo>
              <a:lnTo>
                <a:pt x="175243" y="541481"/>
              </a:lnTo>
            </a:path>
          </a:pathLst>
        </a:custGeom>
        <a:noFill/>
        <a:ln w="12700" cap="flat" cmpd="sng" algn="ctr">
          <a:solidFill>
            <a:scrgbClr r="0" g="0" b="0"/>
          </a:solidFill>
          <a:prstDash val="dash"/>
          <a:miter lim="800000"/>
        </a:ln>
        <a:effectLst/>
      </dsp:spPr>
      <dsp:style>
        <a:lnRef idx="2">
          <a:scrgbClr r="0" g="0" b="0"/>
        </a:lnRef>
        <a:fillRef idx="0">
          <a:scrgbClr r="0" g="0" b="0"/>
        </a:fillRef>
        <a:effectRef idx="0">
          <a:scrgbClr r="0" g="0" b="0"/>
        </a:effectRef>
        <a:fontRef idx="minor"/>
      </dsp:style>
    </dsp:sp>
    <dsp:sp modelId="{E30A093D-6592-473D-AB43-5B1B745104DA}">
      <dsp:nvSpPr>
        <dsp:cNvPr id="0" name=""/>
        <dsp:cNvSpPr/>
      </dsp:nvSpPr>
      <dsp:spPr>
        <a:xfrm>
          <a:off x="1861384" y="1695364"/>
          <a:ext cx="4014215" cy="1934582"/>
        </a:xfrm>
        <a:custGeom>
          <a:avLst/>
          <a:gdLst/>
          <a:ahLst/>
          <a:cxnLst/>
          <a:rect l="0" t="0" r="0" b="0"/>
          <a:pathLst>
            <a:path>
              <a:moveTo>
                <a:pt x="4014215" y="0"/>
              </a:moveTo>
              <a:lnTo>
                <a:pt x="4014215" y="1786363"/>
              </a:lnTo>
              <a:lnTo>
                <a:pt x="0" y="1786363"/>
              </a:lnTo>
              <a:lnTo>
                <a:pt x="0" y="193458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5DC05A-3D55-44F9-8093-871CE78FBB22}">
      <dsp:nvSpPr>
        <dsp:cNvPr id="0" name=""/>
        <dsp:cNvSpPr/>
      </dsp:nvSpPr>
      <dsp:spPr>
        <a:xfrm>
          <a:off x="105973" y="4071909"/>
          <a:ext cx="143939" cy="541558"/>
        </a:xfrm>
        <a:custGeom>
          <a:avLst/>
          <a:gdLst/>
          <a:ahLst/>
          <a:cxnLst/>
          <a:rect l="0" t="0" r="0" b="0"/>
          <a:pathLst>
            <a:path>
              <a:moveTo>
                <a:pt x="0" y="0"/>
              </a:moveTo>
              <a:lnTo>
                <a:pt x="0" y="541558"/>
              </a:lnTo>
              <a:lnTo>
                <a:pt x="143939" y="541558"/>
              </a:lnTo>
            </a:path>
          </a:pathLst>
        </a:custGeom>
        <a:noFill/>
        <a:ln w="12700" cap="flat" cmpd="sng" algn="ctr">
          <a:solidFill>
            <a:scrgbClr r="0" g="0" b="0"/>
          </a:solidFill>
          <a:prstDash val="dash"/>
          <a:miter lim="800000"/>
        </a:ln>
        <a:effectLst/>
      </dsp:spPr>
      <dsp:style>
        <a:lnRef idx="2">
          <a:scrgbClr r="0" g="0" b="0"/>
        </a:lnRef>
        <a:fillRef idx="0">
          <a:scrgbClr r="0" g="0" b="0"/>
        </a:fillRef>
        <a:effectRef idx="0">
          <a:scrgbClr r="0" g="0" b="0"/>
        </a:effectRef>
        <a:fontRef idx="minor"/>
      </dsp:style>
    </dsp:sp>
    <dsp:sp modelId="{79E4D377-1858-4447-BB90-F7C00E00E23A}">
      <dsp:nvSpPr>
        <dsp:cNvPr id="0" name=""/>
        <dsp:cNvSpPr/>
      </dsp:nvSpPr>
      <dsp:spPr>
        <a:xfrm>
          <a:off x="513941" y="1695364"/>
          <a:ext cx="5361658" cy="1934582"/>
        </a:xfrm>
        <a:custGeom>
          <a:avLst/>
          <a:gdLst/>
          <a:ahLst/>
          <a:cxnLst/>
          <a:rect l="0" t="0" r="0" b="0"/>
          <a:pathLst>
            <a:path>
              <a:moveTo>
                <a:pt x="5361658" y="0"/>
              </a:moveTo>
              <a:lnTo>
                <a:pt x="5361658" y="1786363"/>
              </a:lnTo>
              <a:lnTo>
                <a:pt x="0" y="1786363"/>
              </a:lnTo>
              <a:lnTo>
                <a:pt x="0" y="193458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B0629F-0D08-4D51-AB2A-8549E7FCED0A}">
      <dsp:nvSpPr>
        <dsp:cNvPr id="0" name=""/>
        <dsp:cNvSpPr/>
      </dsp:nvSpPr>
      <dsp:spPr>
        <a:xfrm>
          <a:off x="5365767" y="1254255"/>
          <a:ext cx="1019665" cy="441108"/>
        </a:xfrm>
        <a:prstGeom prst="rect">
          <a:avLst/>
        </a:prstGeom>
        <a:solidFill>
          <a:schemeClr val="tx1"/>
        </a:solidFill>
        <a:ln w="12700" cap="flat" cmpd="sng" algn="ctr">
          <a:solidFill>
            <a:srgbClr val="0000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a:solidFill>
                <a:schemeClr val="bg1"/>
              </a:solidFill>
            </a:rPr>
            <a:t>Lars Lisspers</a:t>
          </a:r>
          <a:br>
            <a:rPr lang="sv-SE" sz="1000" kern="1200">
              <a:solidFill>
                <a:schemeClr val="bg1"/>
              </a:solidFill>
            </a:rPr>
          </a:br>
          <a:r>
            <a:rPr lang="sv-SE" sz="1000" kern="1200">
              <a:solidFill>
                <a:schemeClr val="bg1"/>
              </a:solidFill>
            </a:rPr>
            <a:t>Ordförande</a:t>
          </a:r>
          <a:endParaRPr lang="sv-SE" sz="1000" kern="1200" dirty="0">
            <a:solidFill>
              <a:schemeClr val="bg1"/>
            </a:solidFill>
          </a:endParaRPr>
        </a:p>
      </dsp:txBody>
      <dsp:txXfrm>
        <a:off x="5365767" y="1254255"/>
        <a:ext cx="1019665" cy="441108"/>
      </dsp:txXfrm>
    </dsp:sp>
    <dsp:sp modelId="{CA4B88D5-DBE2-40A3-9D6A-093E3D088C63}">
      <dsp:nvSpPr>
        <dsp:cNvPr id="0" name=""/>
        <dsp:cNvSpPr/>
      </dsp:nvSpPr>
      <dsp:spPr>
        <a:xfrm>
          <a:off x="3981" y="3629946"/>
          <a:ext cx="1019919" cy="441962"/>
        </a:xfrm>
        <a:prstGeom prst="rect">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bg1"/>
              </a:solidFill>
            </a:rPr>
            <a:t>Fredrik Molander</a:t>
          </a:r>
          <a:br>
            <a:rPr lang="sv-SE" sz="1000" kern="1200" dirty="0">
              <a:solidFill>
                <a:schemeClr val="bg1"/>
              </a:solidFill>
            </a:rPr>
          </a:br>
          <a:r>
            <a:rPr lang="sv-SE" sz="1000" kern="1200" dirty="0">
              <a:solidFill>
                <a:schemeClr val="bg1"/>
              </a:solidFill>
            </a:rPr>
            <a:t>Ledamot</a:t>
          </a:r>
          <a:br>
            <a:rPr lang="sv-SE" sz="1000" kern="1200" dirty="0">
              <a:solidFill>
                <a:schemeClr val="bg1"/>
              </a:solidFill>
            </a:rPr>
          </a:br>
          <a:r>
            <a:rPr lang="sv-SE" sz="1000" kern="1200" dirty="0">
              <a:solidFill>
                <a:schemeClr val="bg1"/>
              </a:solidFill>
            </a:rPr>
            <a:t>(Gästrikland)</a:t>
          </a:r>
        </a:p>
      </dsp:txBody>
      <dsp:txXfrm>
        <a:off x="3981" y="3629946"/>
        <a:ext cx="1019919" cy="441962"/>
      </dsp:txXfrm>
    </dsp:sp>
    <dsp:sp modelId="{0D5856EE-9489-40AB-8834-D2F646D6A22E}">
      <dsp:nvSpPr>
        <dsp:cNvPr id="0" name=""/>
        <dsp:cNvSpPr/>
      </dsp:nvSpPr>
      <dsp:spPr>
        <a:xfrm>
          <a:off x="249913" y="4392486"/>
          <a:ext cx="1019919" cy="441962"/>
        </a:xfrm>
        <a:prstGeom prst="rect">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err="1">
              <a:solidFill>
                <a:schemeClr val="bg1"/>
              </a:solidFill>
            </a:rPr>
            <a:t>Tävling</a:t>
          </a:r>
          <a:br>
            <a:rPr lang="en-US" sz="1000" kern="1200" dirty="0">
              <a:solidFill>
                <a:schemeClr val="bg1"/>
              </a:solidFill>
            </a:rPr>
          </a:br>
          <a:r>
            <a:rPr lang="en-US" sz="1000" kern="1200" dirty="0">
              <a:solidFill>
                <a:schemeClr val="bg1"/>
              </a:solidFill>
            </a:rPr>
            <a:t>Bosse Jansson</a:t>
          </a:r>
          <a:endParaRPr lang="sv-SE" sz="1000" kern="1200" dirty="0">
            <a:solidFill>
              <a:schemeClr val="bg1"/>
            </a:solidFill>
          </a:endParaRPr>
        </a:p>
      </dsp:txBody>
      <dsp:txXfrm>
        <a:off x="249913" y="4392486"/>
        <a:ext cx="1019919" cy="441962"/>
      </dsp:txXfrm>
    </dsp:sp>
    <dsp:sp modelId="{A122EEFF-DC5E-4DDC-A15F-AB81A1AC7788}">
      <dsp:nvSpPr>
        <dsp:cNvPr id="0" name=""/>
        <dsp:cNvSpPr/>
      </dsp:nvSpPr>
      <dsp:spPr>
        <a:xfrm>
          <a:off x="1320340" y="3629946"/>
          <a:ext cx="1082087" cy="441962"/>
        </a:xfrm>
        <a:prstGeom prst="rect">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bg1"/>
              </a:solidFill>
            </a:rPr>
            <a:t>Jennie Blomstrand</a:t>
          </a:r>
          <a:br>
            <a:rPr lang="sv-SE" sz="1000" kern="1200" dirty="0">
              <a:solidFill>
                <a:schemeClr val="bg1"/>
              </a:solidFill>
            </a:rPr>
          </a:br>
          <a:r>
            <a:rPr lang="sv-SE" sz="1000" kern="1200" dirty="0">
              <a:solidFill>
                <a:schemeClr val="bg1"/>
              </a:solidFill>
            </a:rPr>
            <a:t>Ledamot</a:t>
          </a:r>
          <a:br>
            <a:rPr lang="sv-SE" sz="1000" kern="1200" dirty="0">
              <a:solidFill>
                <a:schemeClr val="bg1"/>
              </a:solidFill>
            </a:rPr>
          </a:br>
          <a:r>
            <a:rPr lang="sv-SE" sz="1000" kern="1200" dirty="0">
              <a:solidFill>
                <a:schemeClr val="bg1"/>
              </a:solidFill>
            </a:rPr>
            <a:t>(Hälsingland)</a:t>
          </a:r>
        </a:p>
      </dsp:txBody>
      <dsp:txXfrm>
        <a:off x="1320340" y="3629946"/>
        <a:ext cx="1082087" cy="441962"/>
      </dsp:txXfrm>
    </dsp:sp>
    <dsp:sp modelId="{48EED364-686E-4696-AC3E-FE7B2377FD3B}">
      <dsp:nvSpPr>
        <dsp:cNvPr id="0" name=""/>
        <dsp:cNvSpPr/>
      </dsp:nvSpPr>
      <dsp:spPr>
        <a:xfrm>
          <a:off x="1603792" y="4392409"/>
          <a:ext cx="1019919" cy="441962"/>
        </a:xfrm>
        <a:prstGeom prst="rect">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err="1">
              <a:solidFill>
                <a:schemeClr val="bg1"/>
              </a:solidFill>
            </a:rPr>
            <a:t>Anläggning</a:t>
          </a:r>
          <a:br>
            <a:rPr lang="en-US" sz="1000" kern="1200" dirty="0">
              <a:solidFill>
                <a:schemeClr val="bg1"/>
              </a:solidFill>
            </a:rPr>
          </a:br>
          <a:r>
            <a:rPr lang="en-US" sz="1000" kern="1200" dirty="0">
              <a:solidFill>
                <a:schemeClr val="bg1"/>
              </a:solidFill>
            </a:rPr>
            <a:t>Mats Eriksson</a:t>
          </a:r>
          <a:endParaRPr lang="sv-SE" sz="1000" kern="1200" dirty="0">
            <a:solidFill>
              <a:schemeClr val="bg1"/>
            </a:solidFill>
          </a:endParaRPr>
        </a:p>
      </dsp:txBody>
      <dsp:txXfrm>
        <a:off x="1603792" y="4392409"/>
        <a:ext cx="1019919" cy="441962"/>
      </dsp:txXfrm>
    </dsp:sp>
    <dsp:sp modelId="{92F285B6-0464-4B30-8C5A-D8D32AB77299}">
      <dsp:nvSpPr>
        <dsp:cNvPr id="0" name=""/>
        <dsp:cNvSpPr/>
      </dsp:nvSpPr>
      <dsp:spPr>
        <a:xfrm>
          <a:off x="2698866" y="3629946"/>
          <a:ext cx="1019919" cy="441962"/>
        </a:xfrm>
        <a:prstGeom prst="rect">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bg1"/>
              </a:solidFill>
            </a:rPr>
            <a:t>Ulrika Gärdsback</a:t>
          </a:r>
          <a:br>
            <a:rPr lang="sv-SE" sz="1000" kern="1200" dirty="0">
              <a:solidFill>
                <a:schemeClr val="bg1"/>
              </a:solidFill>
            </a:rPr>
          </a:br>
          <a:r>
            <a:rPr lang="sv-SE" sz="1000" kern="1200" dirty="0">
              <a:solidFill>
                <a:schemeClr val="bg1"/>
              </a:solidFill>
            </a:rPr>
            <a:t>Ledamot</a:t>
          </a:r>
          <a:br>
            <a:rPr lang="sv-SE" sz="1000" kern="1200" dirty="0">
              <a:solidFill>
                <a:schemeClr val="bg1"/>
              </a:solidFill>
            </a:rPr>
          </a:br>
          <a:r>
            <a:rPr lang="sv-SE" sz="1000" kern="1200" dirty="0">
              <a:solidFill>
                <a:schemeClr val="bg1"/>
              </a:solidFill>
            </a:rPr>
            <a:t>(Dalarna)</a:t>
          </a:r>
        </a:p>
      </dsp:txBody>
      <dsp:txXfrm>
        <a:off x="2698866" y="3629946"/>
        <a:ext cx="1019919" cy="441962"/>
      </dsp:txXfrm>
    </dsp:sp>
    <dsp:sp modelId="{4C582126-C4AB-4302-867C-3101627904E9}">
      <dsp:nvSpPr>
        <dsp:cNvPr id="0" name=""/>
        <dsp:cNvSpPr/>
      </dsp:nvSpPr>
      <dsp:spPr>
        <a:xfrm>
          <a:off x="2953846" y="4398055"/>
          <a:ext cx="1019665" cy="441108"/>
        </a:xfrm>
        <a:prstGeom prst="rect">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err="1">
              <a:solidFill>
                <a:schemeClr val="bg1"/>
              </a:solidFill>
            </a:rPr>
            <a:t>Disciplinnämnd</a:t>
          </a:r>
          <a:br>
            <a:rPr lang="en-US" sz="1000" kern="1200" dirty="0">
              <a:solidFill>
                <a:schemeClr val="bg1"/>
              </a:solidFill>
            </a:rPr>
          </a:br>
          <a:r>
            <a:rPr lang="en-US" sz="1000" kern="1200" dirty="0">
              <a:solidFill>
                <a:schemeClr val="bg1"/>
              </a:solidFill>
            </a:rPr>
            <a:t>Fredrik Weiner</a:t>
          </a:r>
          <a:endParaRPr lang="sv-SE" sz="1000" kern="1200" dirty="0">
            <a:solidFill>
              <a:schemeClr val="bg1"/>
            </a:solidFill>
          </a:endParaRPr>
        </a:p>
      </dsp:txBody>
      <dsp:txXfrm>
        <a:off x="2953846" y="4398055"/>
        <a:ext cx="1019665" cy="441108"/>
      </dsp:txXfrm>
    </dsp:sp>
    <dsp:sp modelId="{5A1F25F4-6772-42C1-B3CE-CCF65E3F84D8}">
      <dsp:nvSpPr>
        <dsp:cNvPr id="0" name=""/>
        <dsp:cNvSpPr/>
      </dsp:nvSpPr>
      <dsp:spPr>
        <a:xfrm>
          <a:off x="4015225" y="3629946"/>
          <a:ext cx="1019919" cy="441962"/>
        </a:xfrm>
        <a:prstGeom prst="rect">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bg1"/>
              </a:solidFill>
            </a:rPr>
            <a:t>Ulrika Nyberg</a:t>
          </a:r>
          <a:br>
            <a:rPr lang="sv-SE" sz="1000" kern="1200" dirty="0">
              <a:solidFill>
                <a:schemeClr val="bg1"/>
              </a:solidFill>
            </a:rPr>
          </a:br>
          <a:r>
            <a:rPr lang="sv-SE" sz="1000" kern="1200" dirty="0">
              <a:solidFill>
                <a:schemeClr val="bg1"/>
              </a:solidFill>
            </a:rPr>
            <a:t>Vice Ordförande</a:t>
          </a:r>
          <a:br>
            <a:rPr lang="sv-SE" sz="1000" kern="1200" dirty="0">
              <a:solidFill>
                <a:schemeClr val="bg1"/>
              </a:solidFill>
            </a:rPr>
          </a:br>
          <a:r>
            <a:rPr lang="sv-SE" sz="1000" kern="1200" dirty="0">
              <a:solidFill>
                <a:schemeClr val="bg1"/>
              </a:solidFill>
            </a:rPr>
            <a:t>(Örebro Län)</a:t>
          </a:r>
        </a:p>
      </dsp:txBody>
      <dsp:txXfrm>
        <a:off x="4015225" y="3629946"/>
        <a:ext cx="1019919" cy="441962"/>
      </dsp:txXfrm>
    </dsp:sp>
    <dsp:sp modelId="{5C2268A5-7841-49E4-A7A2-1B897EAB5180}">
      <dsp:nvSpPr>
        <dsp:cNvPr id="0" name=""/>
        <dsp:cNvSpPr/>
      </dsp:nvSpPr>
      <dsp:spPr>
        <a:xfrm>
          <a:off x="4270205" y="4398055"/>
          <a:ext cx="1019665" cy="441108"/>
        </a:xfrm>
        <a:prstGeom prst="rect">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err="1">
              <a:solidFill>
                <a:schemeClr val="bg1"/>
              </a:solidFill>
            </a:rPr>
            <a:t>Funktionär</a:t>
          </a:r>
          <a:br>
            <a:rPr lang="en-US" sz="1000" kern="1200" dirty="0">
              <a:solidFill>
                <a:schemeClr val="bg1"/>
              </a:solidFill>
            </a:rPr>
          </a:br>
          <a:r>
            <a:rPr lang="en-US" sz="1000" kern="1200" dirty="0">
              <a:solidFill>
                <a:schemeClr val="bg1"/>
              </a:solidFill>
            </a:rPr>
            <a:t>Henrik Nordström</a:t>
          </a:r>
          <a:endParaRPr lang="sv-SE" sz="1000" kern="1200" dirty="0">
            <a:solidFill>
              <a:schemeClr val="bg1"/>
            </a:solidFill>
          </a:endParaRPr>
        </a:p>
      </dsp:txBody>
      <dsp:txXfrm>
        <a:off x="4270205" y="4398055"/>
        <a:ext cx="1019665" cy="441108"/>
      </dsp:txXfrm>
    </dsp:sp>
    <dsp:sp modelId="{C528EC36-94A7-45D1-93B3-704874E9BC63}">
      <dsp:nvSpPr>
        <dsp:cNvPr id="0" name=""/>
        <dsp:cNvSpPr/>
      </dsp:nvSpPr>
      <dsp:spPr>
        <a:xfrm>
          <a:off x="5331584" y="3629946"/>
          <a:ext cx="1137295" cy="441962"/>
        </a:xfrm>
        <a:prstGeom prst="rect">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bg1"/>
              </a:solidFill>
            </a:rPr>
            <a:t>Jenny Pikkarainen</a:t>
          </a:r>
          <a:br>
            <a:rPr lang="sv-SE" sz="1000" kern="1200" dirty="0">
              <a:solidFill>
                <a:schemeClr val="bg1"/>
              </a:solidFill>
            </a:rPr>
          </a:br>
          <a:r>
            <a:rPr lang="sv-SE" sz="1000" kern="1200" dirty="0">
              <a:solidFill>
                <a:schemeClr val="bg1"/>
              </a:solidFill>
            </a:rPr>
            <a:t>Ledamot</a:t>
          </a:r>
          <a:br>
            <a:rPr lang="sv-SE" sz="1000" kern="1200" dirty="0">
              <a:solidFill>
                <a:schemeClr val="bg1"/>
              </a:solidFill>
            </a:rPr>
          </a:br>
          <a:r>
            <a:rPr lang="sv-SE" sz="1000" kern="1200" dirty="0">
              <a:solidFill>
                <a:schemeClr val="bg1"/>
              </a:solidFill>
            </a:rPr>
            <a:t>(Västmanland)</a:t>
          </a:r>
        </a:p>
      </dsp:txBody>
      <dsp:txXfrm>
        <a:off x="5331584" y="3629946"/>
        <a:ext cx="1137295" cy="441962"/>
      </dsp:txXfrm>
    </dsp:sp>
    <dsp:sp modelId="{E28959B8-4119-47AB-8C5D-328C4CDE681A}">
      <dsp:nvSpPr>
        <dsp:cNvPr id="0" name=""/>
        <dsp:cNvSpPr/>
      </dsp:nvSpPr>
      <dsp:spPr>
        <a:xfrm>
          <a:off x="5615908" y="4398055"/>
          <a:ext cx="1019665" cy="441108"/>
        </a:xfrm>
        <a:prstGeom prst="rect">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Strategi 2030</a:t>
          </a:r>
          <a:br>
            <a:rPr lang="en-US" sz="1000" kern="1200" dirty="0">
              <a:solidFill>
                <a:schemeClr val="bg1"/>
              </a:solidFill>
            </a:rPr>
          </a:br>
          <a:r>
            <a:rPr lang="en-US" sz="1000" kern="1200" dirty="0">
              <a:solidFill>
                <a:schemeClr val="bg1"/>
              </a:solidFill>
            </a:rPr>
            <a:t>Jenny </a:t>
          </a:r>
          <a:r>
            <a:rPr lang="en-US" sz="1000" kern="1200" dirty="0" err="1">
              <a:solidFill>
                <a:schemeClr val="bg1"/>
              </a:solidFill>
            </a:rPr>
            <a:t>Pikkarinen</a:t>
          </a:r>
          <a:endParaRPr lang="sv-SE" sz="1000" kern="1200" dirty="0">
            <a:solidFill>
              <a:schemeClr val="bg1"/>
            </a:solidFill>
          </a:endParaRPr>
        </a:p>
      </dsp:txBody>
      <dsp:txXfrm>
        <a:off x="5615908" y="4398055"/>
        <a:ext cx="1019665" cy="441108"/>
      </dsp:txXfrm>
    </dsp:sp>
    <dsp:sp modelId="{C8FEC391-7708-4B32-8B31-C1B960B6A86F}">
      <dsp:nvSpPr>
        <dsp:cNvPr id="0" name=""/>
        <dsp:cNvSpPr/>
      </dsp:nvSpPr>
      <dsp:spPr>
        <a:xfrm>
          <a:off x="6765319" y="3629946"/>
          <a:ext cx="1019919" cy="441962"/>
        </a:xfrm>
        <a:prstGeom prst="rect">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a:solidFill>
                <a:schemeClr val="bg1"/>
              </a:solidFill>
            </a:rPr>
            <a:t>Mattias Åhlberg</a:t>
          </a:r>
          <a:br>
            <a:rPr lang="sv-SE" sz="1000" kern="1200">
              <a:solidFill>
                <a:schemeClr val="bg1"/>
              </a:solidFill>
            </a:rPr>
          </a:br>
          <a:r>
            <a:rPr lang="sv-SE" sz="1000" kern="1200">
              <a:solidFill>
                <a:schemeClr val="bg1"/>
              </a:solidFill>
            </a:rPr>
            <a:t>Ledamot</a:t>
          </a:r>
          <a:br>
            <a:rPr lang="sv-SE" sz="1000" kern="1200">
              <a:solidFill>
                <a:schemeClr val="bg1"/>
              </a:solidFill>
            </a:rPr>
          </a:br>
          <a:r>
            <a:rPr lang="sv-SE" sz="1000" kern="1200">
              <a:solidFill>
                <a:schemeClr val="bg1"/>
              </a:solidFill>
            </a:rPr>
            <a:t>(Värmland)</a:t>
          </a:r>
          <a:endParaRPr lang="sv-SE" sz="1000" kern="1200" dirty="0">
            <a:solidFill>
              <a:schemeClr val="bg1"/>
            </a:solidFill>
          </a:endParaRPr>
        </a:p>
      </dsp:txBody>
      <dsp:txXfrm>
        <a:off x="6765319" y="3629946"/>
        <a:ext cx="1019919" cy="441962"/>
      </dsp:txXfrm>
    </dsp:sp>
    <dsp:sp modelId="{220924A6-C7E5-4598-974A-4FD41BC63605}">
      <dsp:nvSpPr>
        <dsp:cNvPr id="0" name=""/>
        <dsp:cNvSpPr/>
      </dsp:nvSpPr>
      <dsp:spPr>
        <a:xfrm>
          <a:off x="7020299" y="4392698"/>
          <a:ext cx="1019665" cy="441108"/>
        </a:xfrm>
        <a:prstGeom prst="rect">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err="1">
              <a:solidFill>
                <a:schemeClr val="bg1"/>
              </a:solidFill>
            </a:rPr>
            <a:t>Utveckling</a:t>
          </a:r>
          <a:br>
            <a:rPr lang="en-US" sz="1000" kern="1200" dirty="0">
              <a:solidFill>
                <a:schemeClr val="bg1"/>
              </a:solidFill>
            </a:rPr>
          </a:br>
          <a:r>
            <a:rPr lang="en-US" sz="1000" kern="1200">
              <a:solidFill>
                <a:schemeClr val="bg1"/>
              </a:solidFill>
            </a:rPr>
            <a:t>Jan Ingman</a:t>
          </a:r>
          <a:endParaRPr lang="sv-SE" sz="1000" kern="1200" dirty="0">
            <a:solidFill>
              <a:schemeClr val="bg1"/>
            </a:solidFill>
          </a:endParaRPr>
        </a:p>
      </dsp:txBody>
      <dsp:txXfrm>
        <a:off x="7020299" y="4392698"/>
        <a:ext cx="1019665" cy="441108"/>
      </dsp:txXfrm>
    </dsp:sp>
    <dsp:sp modelId="{543A017F-ECEF-4191-B6DA-47EDFC9EB6B7}">
      <dsp:nvSpPr>
        <dsp:cNvPr id="0" name=""/>
        <dsp:cNvSpPr/>
      </dsp:nvSpPr>
      <dsp:spPr>
        <a:xfrm>
          <a:off x="8081678" y="3629946"/>
          <a:ext cx="1021670" cy="456226"/>
        </a:xfrm>
        <a:prstGeom prst="rect">
          <a:avLst/>
        </a:prstGeom>
        <a:solidFill>
          <a:srgbClr val="000000"/>
        </a:solidFill>
        <a:ln w="12700" cap="flat" cmpd="sng" algn="ctr">
          <a:solidFill>
            <a:srgbClr val="000000">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bg1"/>
              </a:solidFill>
            </a:rPr>
            <a:t>Andreas Hedbom</a:t>
          </a:r>
          <a:br>
            <a:rPr lang="sv-SE" sz="1000" kern="1200" dirty="0">
              <a:solidFill>
                <a:schemeClr val="bg1"/>
              </a:solidFill>
            </a:rPr>
          </a:br>
          <a:r>
            <a:rPr lang="sv-SE" sz="1000" kern="1200" dirty="0">
              <a:solidFill>
                <a:schemeClr val="bg1"/>
              </a:solidFill>
            </a:rPr>
            <a:t>Ledamot</a:t>
          </a:r>
          <a:br>
            <a:rPr lang="sv-SE" sz="1000" kern="1200" dirty="0">
              <a:solidFill>
                <a:schemeClr val="bg1"/>
              </a:solidFill>
            </a:rPr>
          </a:br>
          <a:r>
            <a:rPr lang="sv-SE" sz="1000" kern="1200" dirty="0">
              <a:solidFill>
                <a:schemeClr val="bg1"/>
              </a:solidFill>
            </a:rPr>
            <a:t>SHL</a:t>
          </a:r>
          <a:endParaRPr lang="sv-SE" sz="1000" kern="1200" dirty="0">
            <a:solidFill>
              <a:srgbClr val="FFFFFF"/>
            </a:solidFill>
            <a:latin typeface="Flex 70"/>
            <a:ea typeface="+mn-ea"/>
            <a:cs typeface="+mn-cs"/>
          </a:endParaRPr>
        </a:p>
      </dsp:txBody>
      <dsp:txXfrm>
        <a:off x="8081678" y="3629946"/>
        <a:ext cx="1021670" cy="456226"/>
      </dsp:txXfrm>
    </dsp:sp>
    <dsp:sp modelId="{F99D71A9-E40B-479C-9A7E-983F869CFABD}">
      <dsp:nvSpPr>
        <dsp:cNvPr id="0" name=""/>
        <dsp:cNvSpPr/>
      </dsp:nvSpPr>
      <dsp:spPr>
        <a:xfrm>
          <a:off x="9399787" y="3629946"/>
          <a:ext cx="1019919" cy="441962"/>
        </a:xfrm>
        <a:prstGeom prst="rect">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bg1"/>
              </a:solidFill>
            </a:rPr>
            <a:t>Erica </a:t>
          </a:r>
          <a:r>
            <a:rPr lang="sv-SE" sz="1000" kern="1200" dirty="0" err="1">
              <a:solidFill>
                <a:schemeClr val="bg1"/>
              </a:solidFill>
            </a:rPr>
            <a:t>Grahm</a:t>
          </a:r>
          <a:br>
            <a:rPr lang="sv-SE" sz="1000" kern="1200" dirty="0">
              <a:solidFill>
                <a:schemeClr val="bg1"/>
              </a:solidFill>
            </a:rPr>
          </a:br>
          <a:r>
            <a:rPr lang="sv-SE" sz="1000" kern="1200" dirty="0">
              <a:solidFill>
                <a:schemeClr val="bg1"/>
              </a:solidFill>
            </a:rPr>
            <a:t>Ledamot</a:t>
          </a:r>
          <a:br>
            <a:rPr lang="sv-SE" sz="1000" kern="1200" dirty="0">
              <a:solidFill>
                <a:schemeClr val="bg1"/>
              </a:solidFill>
            </a:rPr>
          </a:br>
          <a:r>
            <a:rPr lang="sv-SE" sz="1000" kern="1200" dirty="0">
              <a:solidFill>
                <a:schemeClr val="bg1"/>
              </a:solidFill>
            </a:rPr>
            <a:t>SDHL</a:t>
          </a:r>
        </a:p>
      </dsp:txBody>
      <dsp:txXfrm>
        <a:off x="9399787" y="3629946"/>
        <a:ext cx="1019919" cy="441962"/>
      </dsp:txXfrm>
    </dsp:sp>
    <dsp:sp modelId="{E3DB7691-4BE1-4656-A185-1F9BC04B1980}">
      <dsp:nvSpPr>
        <dsp:cNvPr id="0" name=""/>
        <dsp:cNvSpPr/>
      </dsp:nvSpPr>
      <dsp:spPr>
        <a:xfrm>
          <a:off x="10716146" y="3629946"/>
          <a:ext cx="1019919" cy="441962"/>
        </a:xfrm>
        <a:prstGeom prst="rect">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solidFill>
                <a:schemeClr val="bg1"/>
              </a:solidFill>
            </a:rPr>
            <a:t>Stefan Larsson</a:t>
          </a:r>
          <a:br>
            <a:rPr lang="sv-SE" sz="1000" kern="1200" dirty="0">
              <a:solidFill>
                <a:schemeClr val="bg1"/>
              </a:solidFill>
            </a:rPr>
          </a:br>
          <a:r>
            <a:rPr lang="sv-SE" sz="1000" kern="1200" dirty="0">
              <a:solidFill>
                <a:schemeClr val="bg1"/>
              </a:solidFill>
            </a:rPr>
            <a:t>Ledamot</a:t>
          </a:r>
          <a:br>
            <a:rPr lang="sv-SE" sz="1000" kern="1200" dirty="0">
              <a:solidFill>
                <a:schemeClr val="bg1"/>
              </a:solidFill>
            </a:rPr>
          </a:br>
          <a:r>
            <a:rPr lang="sv-SE" sz="1000" kern="1200" dirty="0">
              <a:solidFill>
                <a:schemeClr val="bg1"/>
              </a:solidFill>
            </a:rPr>
            <a:t>(SHL)</a:t>
          </a:r>
        </a:p>
      </dsp:txBody>
      <dsp:txXfrm>
        <a:off x="10716146" y="3629946"/>
        <a:ext cx="1019919" cy="441962"/>
      </dsp:txXfrm>
    </dsp:sp>
    <dsp:sp modelId="{6FE9CD12-2499-487A-8EF2-033829B39F21}">
      <dsp:nvSpPr>
        <dsp:cNvPr id="0" name=""/>
        <dsp:cNvSpPr/>
      </dsp:nvSpPr>
      <dsp:spPr>
        <a:xfrm>
          <a:off x="4701334" y="2013806"/>
          <a:ext cx="1019665" cy="441108"/>
        </a:xfrm>
        <a:prstGeom prst="rect">
          <a:avLst/>
        </a:prstGeom>
        <a:solidFill>
          <a:schemeClr val="tx1"/>
        </a:solidFill>
        <a:ln w="12700" cap="flat" cmpd="sng" algn="ctr">
          <a:solidFill>
            <a:schemeClr val="bg1"/>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a:solidFill>
                <a:schemeClr val="bg1"/>
              </a:solidFill>
            </a:rPr>
            <a:t>Henrik Löfsäter</a:t>
          </a:r>
          <a:br>
            <a:rPr lang="sv-SE" sz="1000" kern="1200">
              <a:solidFill>
                <a:schemeClr val="bg1"/>
              </a:solidFill>
            </a:rPr>
          </a:br>
          <a:r>
            <a:rPr lang="sv-SE" sz="1000" kern="1200">
              <a:solidFill>
                <a:schemeClr val="bg1"/>
              </a:solidFill>
            </a:rPr>
            <a:t>Chef Hockeykontor</a:t>
          </a:r>
        </a:p>
      </dsp:txBody>
      <dsp:txXfrm>
        <a:off x="4701334" y="2013806"/>
        <a:ext cx="1019665" cy="441108"/>
      </dsp:txXfrm>
    </dsp:sp>
    <dsp:sp modelId="{6CA226C3-F503-4BEC-999C-A2EF11C1750C}">
      <dsp:nvSpPr>
        <dsp:cNvPr id="0" name=""/>
        <dsp:cNvSpPr/>
      </dsp:nvSpPr>
      <dsp:spPr>
        <a:xfrm>
          <a:off x="6043087" y="2013806"/>
          <a:ext cx="1019665" cy="441108"/>
        </a:xfrm>
        <a:prstGeom prst="rect">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a:solidFill>
                <a:schemeClr val="bg1"/>
              </a:solidFill>
            </a:rPr>
            <a:t>Disciplinnämnd</a:t>
          </a:r>
        </a:p>
      </dsp:txBody>
      <dsp:txXfrm>
        <a:off x="6043087" y="2013806"/>
        <a:ext cx="1019665" cy="441108"/>
      </dsp:txXfrm>
    </dsp:sp>
    <dsp:sp modelId="{911BD7C5-76C6-4CD2-815B-824A41377B10}">
      <dsp:nvSpPr>
        <dsp:cNvPr id="0" name=""/>
        <dsp:cNvSpPr/>
      </dsp:nvSpPr>
      <dsp:spPr>
        <a:xfrm>
          <a:off x="4702138" y="2760049"/>
          <a:ext cx="1019665" cy="441108"/>
        </a:xfrm>
        <a:prstGeom prst="rect">
          <a:avLst/>
        </a:prstGeom>
        <a:solidFill>
          <a:schemeClr val="tx1"/>
        </a:solidFill>
        <a:ln w="12700" cap="flat" cmpd="sng" algn="ctr">
          <a:solidFill>
            <a:schemeClr val="bg1"/>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a:solidFill>
                <a:schemeClr val="bg1"/>
              </a:solidFill>
            </a:rPr>
            <a:t>P-A Johansson</a:t>
          </a:r>
          <a:br>
            <a:rPr lang="sv-SE" sz="1000" kern="1200">
              <a:solidFill>
                <a:schemeClr val="bg1"/>
              </a:solidFill>
            </a:rPr>
          </a:br>
          <a:r>
            <a:rPr lang="sv-SE" sz="1000" kern="1200">
              <a:solidFill>
                <a:schemeClr val="bg1"/>
              </a:solidFill>
            </a:rPr>
            <a:t>Adj sekreterare</a:t>
          </a:r>
        </a:p>
      </dsp:txBody>
      <dsp:txXfrm>
        <a:off x="4702138" y="2760049"/>
        <a:ext cx="1019665" cy="441108"/>
      </dsp:txXfrm>
    </dsp:sp>
    <dsp:sp modelId="{56D6F626-577E-45AE-A407-B34434A4928A}">
      <dsp:nvSpPr>
        <dsp:cNvPr id="0" name=""/>
        <dsp:cNvSpPr/>
      </dsp:nvSpPr>
      <dsp:spPr>
        <a:xfrm>
          <a:off x="6047153" y="2760049"/>
          <a:ext cx="1019665" cy="441108"/>
        </a:xfrm>
        <a:prstGeom prst="rect">
          <a:avLst/>
        </a:prstGeom>
        <a:solidFill>
          <a:schemeClr val="tx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a:solidFill>
                <a:schemeClr val="bg1"/>
              </a:solidFill>
            </a:rPr>
            <a:t>Peter Warman</a:t>
          </a:r>
          <a:br>
            <a:rPr lang="sv-SE" sz="1000" kern="1200">
              <a:solidFill>
                <a:schemeClr val="bg1"/>
              </a:solidFill>
            </a:rPr>
          </a:br>
          <a:r>
            <a:rPr lang="sv-SE" sz="1000" kern="1200">
              <a:solidFill>
                <a:schemeClr val="bg1"/>
              </a:solidFill>
            </a:rPr>
            <a:t>Kassör</a:t>
          </a:r>
          <a:endParaRPr lang="sv-SE" sz="1000" kern="1200" dirty="0">
            <a:solidFill>
              <a:schemeClr val="bg1"/>
            </a:solidFill>
          </a:endParaRPr>
        </a:p>
      </dsp:txBody>
      <dsp:txXfrm>
        <a:off x="6047153" y="2760049"/>
        <a:ext cx="1019665" cy="4411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40089-A1AC-4F38-9423-373EA18B6146}">
      <dsp:nvSpPr>
        <dsp:cNvPr id="0" name=""/>
        <dsp:cNvSpPr/>
      </dsp:nvSpPr>
      <dsp:spPr>
        <a:xfrm>
          <a:off x="5457824" y="1708159"/>
          <a:ext cx="4538250" cy="708654"/>
        </a:xfrm>
        <a:custGeom>
          <a:avLst/>
          <a:gdLst/>
          <a:ahLst/>
          <a:cxnLst/>
          <a:rect l="0" t="0" r="0" b="0"/>
          <a:pathLst>
            <a:path>
              <a:moveTo>
                <a:pt x="0" y="0"/>
              </a:moveTo>
              <a:lnTo>
                <a:pt x="0" y="515928"/>
              </a:lnTo>
              <a:lnTo>
                <a:pt x="4538250" y="515928"/>
              </a:lnTo>
              <a:lnTo>
                <a:pt x="4538250" y="7086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6BFB37-D18E-459B-A38C-B6C6293228EA}">
      <dsp:nvSpPr>
        <dsp:cNvPr id="0" name=""/>
        <dsp:cNvSpPr/>
      </dsp:nvSpPr>
      <dsp:spPr>
        <a:xfrm>
          <a:off x="5457824" y="1708159"/>
          <a:ext cx="2317311" cy="708654"/>
        </a:xfrm>
        <a:custGeom>
          <a:avLst/>
          <a:gdLst/>
          <a:ahLst/>
          <a:cxnLst/>
          <a:rect l="0" t="0" r="0" b="0"/>
          <a:pathLst>
            <a:path>
              <a:moveTo>
                <a:pt x="0" y="0"/>
              </a:moveTo>
              <a:lnTo>
                <a:pt x="0" y="515928"/>
              </a:lnTo>
              <a:lnTo>
                <a:pt x="2317311" y="515928"/>
              </a:lnTo>
              <a:lnTo>
                <a:pt x="2317311" y="7086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811B40-78A3-4E62-9741-5447C8CAAE82}">
      <dsp:nvSpPr>
        <dsp:cNvPr id="0" name=""/>
        <dsp:cNvSpPr/>
      </dsp:nvSpPr>
      <dsp:spPr>
        <a:xfrm>
          <a:off x="5457824" y="1708159"/>
          <a:ext cx="119022" cy="721273"/>
        </a:xfrm>
        <a:custGeom>
          <a:avLst/>
          <a:gdLst/>
          <a:ahLst/>
          <a:cxnLst/>
          <a:rect l="0" t="0" r="0" b="0"/>
          <a:pathLst>
            <a:path>
              <a:moveTo>
                <a:pt x="0" y="0"/>
              </a:moveTo>
              <a:lnTo>
                <a:pt x="0" y="528547"/>
              </a:lnTo>
              <a:lnTo>
                <a:pt x="119022" y="528547"/>
              </a:lnTo>
              <a:lnTo>
                <a:pt x="119022" y="7212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4BF44D-AAEA-4488-828E-44EAE06C512C}">
      <dsp:nvSpPr>
        <dsp:cNvPr id="0" name=""/>
        <dsp:cNvSpPr/>
      </dsp:nvSpPr>
      <dsp:spPr>
        <a:xfrm>
          <a:off x="3236885" y="1708159"/>
          <a:ext cx="2220939" cy="708654"/>
        </a:xfrm>
        <a:custGeom>
          <a:avLst/>
          <a:gdLst/>
          <a:ahLst/>
          <a:cxnLst/>
          <a:rect l="0" t="0" r="0" b="0"/>
          <a:pathLst>
            <a:path>
              <a:moveTo>
                <a:pt x="2220939" y="0"/>
              </a:moveTo>
              <a:lnTo>
                <a:pt x="2220939" y="515928"/>
              </a:lnTo>
              <a:lnTo>
                <a:pt x="0" y="515928"/>
              </a:lnTo>
              <a:lnTo>
                <a:pt x="0" y="7086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69028F-F5B1-4B57-985F-E24910A29DAC}">
      <dsp:nvSpPr>
        <dsp:cNvPr id="0" name=""/>
        <dsp:cNvSpPr/>
      </dsp:nvSpPr>
      <dsp:spPr>
        <a:xfrm>
          <a:off x="919574" y="1708159"/>
          <a:ext cx="4538250" cy="708654"/>
        </a:xfrm>
        <a:custGeom>
          <a:avLst/>
          <a:gdLst/>
          <a:ahLst/>
          <a:cxnLst/>
          <a:rect l="0" t="0" r="0" b="0"/>
          <a:pathLst>
            <a:path>
              <a:moveTo>
                <a:pt x="4538250" y="0"/>
              </a:moveTo>
              <a:lnTo>
                <a:pt x="4538250" y="515928"/>
              </a:lnTo>
              <a:lnTo>
                <a:pt x="0" y="515928"/>
              </a:lnTo>
              <a:lnTo>
                <a:pt x="0" y="7086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A6C030-3345-47D3-9BA8-4CB42513F4C6}">
      <dsp:nvSpPr>
        <dsp:cNvPr id="0" name=""/>
        <dsp:cNvSpPr/>
      </dsp:nvSpPr>
      <dsp:spPr>
        <a:xfrm>
          <a:off x="4281406" y="0"/>
          <a:ext cx="2352837" cy="17081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sv-SE" sz="1900" kern="1200" dirty="0"/>
            <a:t>Henrik Löfsäter</a:t>
          </a:r>
        </a:p>
        <a:p>
          <a:pPr marL="0" lvl="0" indent="0" algn="ctr" defTabSz="844550">
            <a:lnSpc>
              <a:spcPct val="90000"/>
            </a:lnSpc>
            <a:spcBef>
              <a:spcPct val="0"/>
            </a:spcBef>
            <a:spcAft>
              <a:spcPct val="35000"/>
            </a:spcAft>
            <a:buNone/>
          </a:pPr>
          <a:r>
            <a:rPr lang="sv-SE" sz="1900" kern="1200" dirty="0"/>
            <a:t>Regionchef</a:t>
          </a:r>
        </a:p>
      </dsp:txBody>
      <dsp:txXfrm>
        <a:off x="4281406" y="0"/>
        <a:ext cx="2352837" cy="1708159"/>
      </dsp:txXfrm>
    </dsp:sp>
    <dsp:sp modelId="{AA0D4FD4-F379-47E9-B31F-6A2C89BE4585}">
      <dsp:nvSpPr>
        <dsp:cNvPr id="0" name=""/>
        <dsp:cNvSpPr/>
      </dsp:nvSpPr>
      <dsp:spPr>
        <a:xfrm>
          <a:off x="1831" y="2416813"/>
          <a:ext cx="1835486" cy="17081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v-SE" sz="1600" kern="1200" dirty="0"/>
            <a:t>Lisa Ahlström</a:t>
          </a:r>
        </a:p>
        <a:p>
          <a:pPr marL="0" lvl="0" indent="0" algn="ctr" defTabSz="711200">
            <a:lnSpc>
              <a:spcPct val="90000"/>
            </a:lnSpc>
            <a:spcBef>
              <a:spcPct val="0"/>
            </a:spcBef>
            <a:spcAft>
              <a:spcPct val="35000"/>
            </a:spcAft>
            <a:buNone/>
          </a:pPr>
          <a:r>
            <a:rPr lang="sv-SE" sz="1600" kern="1200" dirty="0"/>
            <a:t>Föreningsutvecklare</a:t>
          </a:r>
        </a:p>
      </dsp:txBody>
      <dsp:txXfrm>
        <a:off x="1831" y="2416813"/>
        <a:ext cx="1835486" cy="1708159"/>
      </dsp:txXfrm>
    </dsp:sp>
    <dsp:sp modelId="{CA54E0C7-EAFD-4E11-A208-67409C1D4ECF}">
      <dsp:nvSpPr>
        <dsp:cNvPr id="0" name=""/>
        <dsp:cNvSpPr/>
      </dsp:nvSpPr>
      <dsp:spPr>
        <a:xfrm>
          <a:off x="2222770" y="2416813"/>
          <a:ext cx="2028231" cy="17081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sv-SE" sz="1900" kern="1200" dirty="0"/>
            <a:t>Per Ängvald,</a:t>
          </a:r>
        </a:p>
        <a:p>
          <a:pPr marL="0" lvl="0" indent="0" algn="ctr" defTabSz="844550">
            <a:lnSpc>
              <a:spcPct val="90000"/>
            </a:lnSpc>
            <a:spcBef>
              <a:spcPct val="0"/>
            </a:spcBef>
            <a:spcAft>
              <a:spcPct val="35000"/>
            </a:spcAft>
            <a:buNone/>
          </a:pPr>
          <a:r>
            <a:rPr lang="sv-SE" sz="1900" kern="1200" dirty="0"/>
            <a:t>Föreningsutvecklare</a:t>
          </a:r>
        </a:p>
      </dsp:txBody>
      <dsp:txXfrm>
        <a:off x="2222770" y="2416813"/>
        <a:ext cx="2028231" cy="1708159"/>
      </dsp:txXfrm>
    </dsp:sp>
    <dsp:sp modelId="{112D5FFA-3156-4A01-8A6D-CC30DA6B5015}">
      <dsp:nvSpPr>
        <dsp:cNvPr id="0" name=""/>
        <dsp:cNvSpPr/>
      </dsp:nvSpPr>
      <dsp:spPr>
        <a:xfrm>
          <a:off x="4659103" y="2429432"/>
          <a:ext cx="1835486" cy="17081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sv-SE" sz="1900" kern="1200"/>
            <a:t>P-A Johansson</a:t>
          </a:r>
        </a:p>
        <a:p>
          <a:pPr marL="0" lvl="0" indent="0" algn="ctr" defTabSz="844550">
            <a:lnSpc>
              <a:spcPct val="90000"/>
            </a:lnSpc>
            <a:spcBef>
              <a:spcPct val="0"/>
            </a:spcBef>
            <a:spcAft>
              <a:spcPct val="35000"/>
            </a:spcAft>
            <a:buNone/>
          </a:pPr>
          <a:r>
            <a:rPr lang="sv-SE" sz="1900" kern="1200"/>
            <a:t>Tävlingsansvarig</a:t>
          </a:r>
        </a:p>
      </dsp:txBody>
      <dsp:txXfrm>
        <a:off x="4659103" y="2429432"/>
        <a:ext cx="1835486" cy="1708159"/>
      </dsp:txXfrm>
    </dsp:sp>
    <dsp:sp modelId="{06FA83D8-54DB-4134-9BD7-C29386FC1479}">
      <dsp:nvSpPr>
        <dsp:cNvPr id="0" name=""/>
        <dsp:cNvSpPr/>
      </dsp:nvSpPr>
      <dsp:spPr>
        <a:xfrm>
          <a:off x="6857392" y="2416813"/>
          <a:ext cx="1835486" cy="17081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sv-SE" sz="1900" kern="1200"/>
            <a:t>Maria </a:t>
          </a:r>
          <a:r>
            <a:rPr lang="sv-SE" sz="1900" kern="1200" err="1"/>
            <a:t>Folmerz</a:t>
          </a:r>
          <a:r>
            <a:rPr lang="sv-SE" sz="1900" kern="1200"/>
            <a:t> Andersson</a:t>
          </a:r>
        </a:p>
        <a:p>
          <a:pPr marL="0" lvl="0" indent="0" algn="ctr" defTabSz="844550">
            <a:lnSpc>
              <a:spcPct val="90000"/>
            </a:lnSpc>
            <a:spcBef>
              <a:spcPct val="0"/>
            </a:spcBef>
            <a:spcAft>
              <a:spcPct val="35000"/>
            </a:spcAft>
            <a:buNone/>
          </a:pPr>
          <a:r>
            <a:rPr lang="sv-SE" sz="1900" kern="1200"/>
            <a:t>Tävlingsutvecklare</a:t>
          </a:r>
        </a:p>
      </dsp:txBody>
      <dsp:txXfrm>
        <a:off x="6857392" y="2416813"/>
        <a:ext cx="1835486" cy="1708159"/>
      </dsp:txXfrm>
    </dsp:sp>
    <dsp:sp modelId="{079F379B-ACD7-4885-B27E-75897B482A1A}">
      <dsp:nvSpPr>
        <dsp:cNvPr id="0" name=""/>
        <dsp:cNvSpPr/>
      </dsp:nvSpPr>
      <dsp:spPr>
        <a:xfrm>
          <a:off x="9078331" y="2416813"/>
          <a:ext cx="1835486" cy="17081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sv-SE" sz="1900" kern="1200"/>
            <a:t>Jan Ingman</a:t>
          </a:r>
        </a:p>
        <a:p>
          <a:pPr marL="0" lvl="0" indent="0" algn="ctr" defTabSz="844550">
            <a:lnSpc>
              <a:spcPct val="90000"/>
            </a:lnSpc>
            <a:spcBef>
              <a:spcPct val="0"/>
            </a:spcBef>
            <a:spcAft>
              <a:spcPct val="35000"/>
            </a:spcAft>
            <a:buNone/>
          </a:pPr>
          <a:r>
            <a:rPr lang="sv-SE" sz="1900" kern="1200"/>
            <a:t>Hockeyutvecklare</a:t>
          </a:r>
        </a:p>
        <a:p>
          <a:pPr marL="0" lvl="0" indent="0" algn="ctr" defTabSz="844550">
            <a:lnSpc>
              <a:spcPct val="90000"/>
            </a:lnSpc>
            <a:spcBef>
              <a:spcPct val="0"/>
            </a:spcBef>
            <a:spcAft>
              <a:spcPct val="35000"/>
            </a:spcAft>
            <a:buNone/>
          </a:pPr>
          <a:endParaRPr lang="sv-SE" sz="1900" kern="1200"/>
        </a:p>
      </dsp:txBody>
      <dsp:txXfrm>
        <a:off x="9078331" y="2416813"/>
        <a:ext cx="1835486" cy="17081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9935D-7EF1-4A3D-86DD-15F7D0D643A9}">
      <dsp:nvSpPr>
        <dsp:cNvPr id="0" name=""/>
        <dsp:cNvSpPr/>
      </dsp:nvSpPr>
      <dsp:spPr>
        <a:xfrm>
          <a:off x="5257800" y="1489979"/>
          <a:ext cx="156516" cy="685689"/>
        </a:xfrm>
        <a:custGeom>
          <a:avLst/>
          <a:gdLst/>
          <a:ahLst/>
          <a:cxnLst/>
          <a:rect l="0" t="0" r="0" b="0"/>
          <a:pathLst>
            <a:path>
              <a:moveTo>
                <a:pt x="0" y="0"/>
              </a:moveTo>
              <a:lnTo>
                <a:pt x="0" y="685689"/>
              </a:lnTo>
              <a:lnTo>
                <a:pt x="156516" y="68568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9C4E00DA-B31B-46BA-A8A4-E4F803AFE938}">
      <dsp:nvSpPr>
        <dsp:cNvPr id="0" name=""/>
        <dsp:cNvSpPr/>
      </dsp:nvSpPr>
      <dsp:spPr>
        <a:xfrm>
          <a:off x="5101283" y="1489979"/>
          <a:ext cx="156516" cy="685689"/>
        </a:xfrm>
        <a:custGeom>
          <a:avLst/>
          <a:gdLst/>
          <a:ahLst/>
          <a:cxnLst/>
          <a:rect l="0" t="0" r="0" b="0"/>
          <a:pathLst>
            <a:path>
              <a:moveTo>
                <a:pt x="156516" y="0"/>
              </a:moveTo>
              <a:lnTo>
                <a:pt x="156516" y="685689"/>
              </a:lnTo>
              <a:lnTo>
                <a:pt x="0" y="68568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AF3D115E-2ACF-471B-AAE1-169D0EA0E1DE}">
      <dsp:nvSpPr>
        <dsp:cNvPr id="0" name=""/>
        <dsp:cNvSpPr/>
      </dsp:nvSpPr>
      <dsp:spPr>
        <a:xfrm>
          <a:off x="5257800" y="1489979"/>
          <a:ext cx="4509155" cy="1371379"/>
        </a:xfrm>
        <a:custGeom>
          <a:avLst/>
          <a:gdLst/>
          <a:ahLst/>
          <a:cxnLst/>
          <a:rect l="0" t="0" r="0" b="0"/>
          <a:pathLst>
            <a:path>
              <a:moveTo>
                <a:pt x="0" y="0"/>
              </a:moveTo>
              <a:lnTo>
                <a:pt x="0" y="1214863"/>
              </a:lnTo>
              <a:lnTo>
                <a:pt x="4509155" y="1214863"/>
              </a:lnTo>
              <a:lnTo>
                <a:pt x="4509155" y="137137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E2F5267-661F-46D4-8A37-AF1A0A16EBAA}">
      <dsp:nvSpPr>
        <dsp:cNvPr id="0" name=""/>
        <dsp:cNvSpPr/>
      </dsp:nvSpPr>
      <dsp:spPr>
        <a:xfrm>
          <a:off x="5257800" y="1489979"/>
          <a:ext cx="2705493" cy="1371379"/>
        </a:xfrm>
        <a:custGeom>
          <a:avLst/>
          <a:gdLst/>
          <a:ahLst/>
          <a:cxnLst/>
          <a:rect l="0" t="0" r="0" b="0"/>
          <a:pathLst>
            <a:path>
              <a:moveTo>
                <a:pt x="0" y="0"/>
              </a:moveTo>
              <a:lnTo>
                <a:pt x="0" y="1214863"/>
              </a:lnTo>
              <a:lnTo>
                <a:pt x="2705493" y="1214863"/>
              </a:lnTo>
              <a:lnTo>
                <a:pt x="2705493" y="137137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49B6FC5-A64F-49B7-AAD4-4FBA1A401F97}">
      <dsp:nvSpPr>
        <dsp:cNvPr id="0" name=""/>
        <dsp:cNvSpPr/>
      </dsp:nvSpPr>
      <dsp:spPr>
        <a:xfrm>
          <a:off x="5257800" y="1489979"/>
          <a:ext cx="901831" cy="1371379"/>
        </a:xfrm>
        <a:custGeom>
          <a:avLst/>
          <a:gdLst/>
          <a:ahLst/>
          <a:cxnLst/>
          <a:rect l="0" t="0" r="0" b="0"/>
          <a:pathLst>
            <a:path>
              <a:moveTo>
                <a:pt x="0" y="0"/>
              </a:moveTo>
              <a:lnTo>
                <a:pt x="0" y="1214863"/>
              </a:lnTo>
              <a:lnTo>
                <a:pt x="901831" y="1214863"/>
              </a:lnTo>
              <a:lnTo>
                <a:pt x="901831" y="137137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1CC7AD19-C2C1-4EDD-8E5F-E6D05CAD82A0}">
      <dsp:nvSpPr>
        <dsp:cNvPr id="0" name=""/>
        <dsp:cNvSpPr/>
      </dsp:nvSpPr>
      <dsp:spPr>
        <a:xfrm>
          <a:off x="4355968" y="1489979"/>
          <a:ext cx="901831" cy="1371379"/>
        </a:xfrm>
        <a:custGeom>
          <a:avLst/>
          <a:gdLst/>
          <a:ahLst/>
          <a:cxnLst/>
          <a:rect l="0" t="0" r="0" b="0"/>
          <a:pathLst>
            <a:path>
              <a:moveTo>
                <a:pt x="901831" y="0"/>
              </a:moveTo>
              <a:lnTo>
                <a:pt x="901831" y="1214863"/>
              </a:lnTo>
              <a:lnTo>
                <a:pt x="0" y="1214863"/>
              </a:lnTo>
              <a:lnTo>
                <a:pt x="0" y="13713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72DF7F-D99F-43C4-AB80-4C4C8B2EFCB1}">
      <dsp:nvSpPr>
        <dsp:cNvPr id="0" name=""/>
        <dsp:cNvSpPr/>
      </dsp:nvSpPr>
      <dsp:spPr>
        <a:xfrm>
          <a:off x="2552306" y="1489979"/>
          <a:ext cx="2705493" cy="1371379"/>
        </a:xfrm>
        <a:custGeom>
          <a:avLst/>
          <a:gdLst/>
          <a:ahLst/>
          <a:cxnLst/>
          <a:rect l="0" t="0" r="0" b="0"/>
          <a:pathLst>
            <a:path>
              <a:moveTo>
                <a:pt x="2705493" y="0"/>
              </a:moveTo>
              <a:lnTo>
                <a:pt x="2705493" y="1214863"/>
              </a:lnTo>
              <a:lnTo>
                <a:pt x="0" y="1214863"/>
              </a:lnTo>
              <a:lnTo>
                <a:pt x="0" y="137137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1598849-DE6A-4CFC-AD5E-8A6FEA4075DA}">
      <dsp:nvSpPr>
        <dsp:cNvPr id="0" name=""/>
        <dsp:cNvSpPr/>
      </dsp:nvSpPr>
      <dsp:spPr>
        <a:xfrm>
          <a:off x="748644" y="1489979"/>
          <a:ext cx="4509155" cy="1371379"/>
        </a:xfrm>
        <a:custGeom>
          <a:avLst/>
          <a:gdLst/>
          <a:ahLst/>
          <a:cxnLst/>
          <a:rect l="0" t="0" r="0" b="0"/>
          <a:pathLst>
            <a:path>
              <a:moveTo>
                <a:pt x="4509155" y="0"/>
              </a:moveTo>
              <a:lnTo>
                <a:pt x="4509155" y="1214863"/>
              </a:lnTo>
              <a:lnTo>
                <a:pt x="0" y="1214863"/>
              </a:lnTo>
              <a:lnTo>
                <a:pt x="0" y="137137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1E60474-E478-4401-90C3-C19851FC797B}">
      <dsp:nvSpPr>
        <dsp:cNvPr id="0" name=""/>
        <dsp:cNvSpPr/>
      </dsp:nvSpPr>
      <dsp:spPr>
        <a:xfrm>
          <a:off x="4512485" y="744664"/>
          <a:ext cx="1490629" cy="745314"/>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a:t>Bosse Jansson</a:t>
          </a:r>
          <a:br>
            <a:rPr lang="sv-SE" sz="1400" kern="1200"/>
          </a:br>
          <a:r>
            <a:rPr lang="sv-SE" sz="1400" kern="1200"/>
            <a:t>Ordförande</a:t>
          </a:r>
        </a:p>
      </dsp:txBody>
      <dsp:txXfrm>
        <a:off x="4512485" y="744664"/>
        <a:ext cx="1490629" cy="745314"/>
      </dsp:txXfrm>
    </dsp:sp>
    <dsp:sp modelId="{F6AE85AE-62F9-4F21-8E16-EA8DAA74A417}">
      <dsp:nvSpPr>
        <dsp:cNvPr id="0" name=""/>
        <dsp:cNvSpPr/>
      </dsp:nvSpPr>
      <dsp:spPr>
        <a:xfrm>
          <a:off x="3329" y="2861358"/>
          <a:ext cx="1490629" cy="745314"/>
        </a:xfrm>
        <a:prstGeom prst="rect">
          <a:avLst/>
        </a:prstGeom>
        <a:solidFill>
          <a:srgbClr val="000000"/>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t>Elin Lundberg</a:t>
          </a:r>
          <a:br>
            <a:rPr lang="sv-SE" sz="1400" kern="1200" dirty="0"/>
          </a:br>
          <a:r>
            <a:rPr lang="sv-SE" sz="1400" kern="1200" dirty="0">
              <a:solidFill>
                <a:srgbClr val="FFFFFF"/>
              </a:solidFill>
              <a:latin typeface="Flex 70"/>
              <a:ea typeface="+mn-ea"/>
              <a:cs typeface="+mn-cs"/>
            </a:rPr>
            <a:t>Dalarna</a:t>
          </a:r>
        </a:p>
      </dsp:txBody>
      <dsp:txXfrm>
        <a:off x="3329" y="2861358"/>
        <a:ext cx="1490629" cy="745314"/>
      </dsp:txXfrm>
    </dsp:sp>
    <dsp:sp modelId="{6A6FA302-6FEC-41AE-A526-3BF050EBF1E6}">
      <dsp:nvSpPr>
        <dsp:cNvPr id="0" name=""/>
        <dsp:cNvSpPr/>
      </dsp:nvSpPr>
      <dsp:spPr>
        <a:xfrm>
          <a:off x="1806991" y="2861358"/>
          <a:ext cx="1490629" cy="745314"/>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a:t>Lasse Öberg </a:t>
          </a:r>
          <a:br>
            <a:rPr lang="sv-SE" sz="1400" kern="1200"/>
          </a:br>
          <a:r>
            <a:rPr lang="sv-SE" sz="1400" kern="1200"/>
            <a:t>Gästrikland</a:t>
          </a:r>
        </a:p>
      </dsp:txBody>
      <dsp:txXfrm>
        <a:off x="1806991" y="2861358"/>
        <a:ext cx="1490629" cy="745314"/>
      </dsp:txXfrm>
    </dsp:sp>
    <dsp:sp modelId="{356EF69A-431A-43C3-AFD0-07A0BA94DDDF}">
      <dsp:nvSpPr>
        <dsp:cNvPr id="0" name=""/>
        <dsp:cNvSpPr/>
      </dsp:nvSpPr>
      <dsp:spPr>
        <a:xfrm>
          <a:off x="3610653" y="2861358"/>
          <a:ext cx="1490629" cy="745314"/>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a:t>Per Ängvald</a:t>
          </a:r>
          <a:br>
            <a:rPr lang="sv-SE" sz="1400" kern="1200"/>
          </a:br>
          <a:r>
            <a:rPr lang="sv-SE" sz="1400" kern="1200"/>
            <a:t>Hälsingland</a:t>
          </a:r>
        </a:p>
      </dsp:txBody>
      <dsp:txXfrm>
        <a:off x="3610653" y="2861358"/>
        <a:ext cx="1490629" cy="745314"/>
      </dsp:txXfrm>
    </dsp:sp>
    <dsp:sp modelId="{2E353DC3-825F-4CD3-8111-5C6C2E598F3D}">
      <dsp:nvSpPr>
        <dsp:cNvPr id="0" name=""/>
        <dsp:cNvSpPr/>
      </dsp:nvSpPr>
      <dsp:spPr>
        <a:xfrm>
          <a:off x="5414316" y="2861358"/>
          <a:ext cx="1490629" cy="745314"/>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a:t>Tobias Bojar</a:t>
          </a:r>
          <a:br>
            <a:rPr lang="sv-SE" sz="1400" kern="1200"/>
          </a:br>
          <a:r>
            <a:rPr lang="sv-SE" sz="1400" kern="1200"/>
            <a:t>Västmanland</a:t>
          </a:r>
        </a:p>
      </dsp:txBody>
      <dsp:txXfrm>
        <a:off x="5414316" y="2861358"/>
        <a:ext cx="1490629" cy="745314"/>
      </dsp:txXfrm>
    </dsp:sp>
    <dsp:sp modelId="{80E9CC89-4991-4E3E-AD03-08246CC626BF}">
      <dsp:nvSpPr>
        <dsp:cNvPr id="0" name=""/>
        <dsp:cNvSpPr/>
      </dsp:nvSpPr>
      <dsp:spPr>
        <a:xfrm>
          <a:off x="7217978" y="2861358"/>
          <a:ext cx="1490629" cy="745314"/>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a:t>Bosse Jansson</a:t>
          </a:r>
          <a:br>
            <a:rPr lang="sv-SE" sz="1400" kern="1200"/>
          </a:br>
          <a:r>
            <a:rPr lang="sv-SE" sz="1400" kern="1200"/>
            <a:t>Värmland</a:t>
          </a:r>
        </a:p>
      </dsp:txBody>
      <dsp:txXfrm>
        <a:off x="7217978" y="2861358"/>
        <a:ext cx="1490629" cy="745314"/>
      </dsp:txXfrm>
    </dsp:sp>
    <dsp:sp modelId="{1D0622FE-6595-45DF-BD19-EA1D37E61185}">
      <dsp:nvSpPr>
        <dsp:cNvPr id="0" name=""/>
        <dsp:cNvSpPr/>
      </dsp:nvSpPr>
      <dsp:spPr>
        <a:xfrm>
          <a:off x="9021640" y="2861358"/>
          <a:ext cx="1490629" cy="745314"/>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a:t>Göran Hermansson</a:t>
          </a:r>
          <a:br>
            <a:rPr lang="sv-SE" sz="1400" kern="1200"/>
          </a:br>
          <a:r>
            <a:rPr lang="sv-SE" sz="1400" kern="1200"/>
            <a:t>Örebro län</a:t>
          </a:r>
        </a:p>
      </dsp:txBody>
      <dsp:txXfrm>
        <a:off x="9021640" y="2861358"/>
        <a:ext cx="1490629" cy="745314"/>
      </dsp:txXfrm>
    </dsp:sp>
    <dsp:sp modelId="{3AA1200D-C7AC-4904-9303-7B44CD3E74F9}">
      <dsp:nvSpPr>
        <dsp:cNvPr id="0" name=""/>
        <dsp:cNvSpPr/>
      </dsp:nvSpPr>
      <dsp:spPr>
        <a:xfrm>
          <a:off x="3610653" y="1803011"/>
          <a:ext cx="1490629" cy="745314"/>
        </a:xfrm>
        <a:prstGeom prst="rect">
          <a:avLst/>
        </a:prstGeom>
        <a:solidFill>
          <a:srgbClr val="000000"/>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66750">
            <a:lnSpc>
              <a:spcPct val="90000"/>
            </a:lnSpc>
            <a:spcBef>
              <a:spcPct val="0"/>
            </a:spcBef>
            <a:spcAft>
              <a:spcPct val="35000"/>
            </a:spcAft>
            <a:buNone/>
          </a:pPr>
          <a:r>
            <a:rPr lang="sv-SE" sz="1400" kern="1200" dirty="0">
              <a:solidFill>
                <a:prstClr val="white"/>
              </a:solidFill>
              <a:latin typeface="Calibri" panose="020F0502020204030204"/>
              <a:ea typeface="+mn-ea"/>
              <a:cs typeface="+mn-cs"/>
            </a:rPr>
            <a:t>Maria Folmerz Andersson</a:t>
          </a:r>
          <a:br>
            <a:rPr lang="sv-SE" sz="1400" kern="1200" dirty="0">
              <a:solidFill>
                <a:prstClr val="white"/>
              </a:solidFill>
              <a:latin typeface="Calibri" panose="020F0502020204030204"/>
              <a:ea typeface="+mn-ea"/>
              <a:cs typeface="+mn-cs"/>
            </a:rPr>
          </a:br>
          <a:r>
            <a:rPr lang="sv-SE" sz="1400" kern="1200" dirty="0">
              <a:solidFill>
                <a:prstClr val="white"/>
              </a:solidFill>
              <a:latin typeface="Calibri" panose="020F0502020204030204"/>
              <a:ea typeface="+mn-ea"/>
              <a:cs typeface="+mn-cs"/>
            </a:rPr>
            <a:t>Tävlingsutvecklare</a:t>
          </a:r>
        </a:p>
      </dsp:txBody>
      <dsp:txXfrm>
        <a:off x="3610653" y="1803011"/>
        <a:ext cx="1490629" cy="745314"/>
      </dsp:txXfrm>
    </dsp:sp>
    <dsp:sp modelId="{8602BAF7-CD8B-4CFB-B189-C924F6146300}">
      <dsp:nvSpPr>
        <dsp:cNvPr id="0" name=""/>
        <dsp:cNvSpPr/>
      </dsp:nvSpPr>
      <dsp:spPr>
        <a:xfrm>
          <a:off x="5414316" y="1803011"/>
          <a:ext cx="1490629" cy="7453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endParaRPr lang="en-US" sz="4900" kern="1200"/>
        </a:p>
      </dsp:txBody>
      <dsp:txXfrm>
        <a:off x="5414316" y="1803011"/>
        <a:ext cx="1490629" cy="745314"/>
      </dsp:txXfrm>
    </dsp:sp>
    <dsp:sp modelId="{AB5E3BBA-3788-4F2F-A524-E54F35472094}">
      <dsp:nvSpPr>
        <dsp:cNvPr id="0" name=""/>
        <dsp:cNvSpPr/>
      </dsp:nvSpPr>
      <dsp:spPr>
        <a:xfrm>
          <a:off x="5421620" y="1798211"/>
          <a:ext cx="1490629" cy="745314"/>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a:t>P-A Johansson</a:t>
          </a:r>
          <a:br>
            <a:rPr lang="sv-SE" sz="1400" kern="1200"/>
          </a:br>
          <a:r>
            <a:rPr lang="sv-SE" sz="1400" kern="1200"/>
            <a:t>Tävlingsansvarig</a:t>
          </a:r>
          <a:endParaRPr lang="en-US" sz="1400" kern="1200"/>
        </a:p>
      </dsp:txBody>
      <dsp:txXfrm>
        <a:off x="5421620" y="1798211"/>
        <a:ext cx="1490629" cy="7453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83AB4-EEE6-4B69-B193-BE85E01A4651}">
      <dsp:nvSpPr>
        <dsp:cNvPr id="0" name=""/>
        <dsp:cNvSpPr/>
      </dsp:nvSpPr>
      <dsp:spPr>
        <a:xfrm>
          <a:off x="5412278" y="2355705"/>
          <a:ext cx="4294506" cy="630584"/>
        </a:xfrm>
        <a:custGeom>
          <a:avLst/>
          <a:gdLst/>
          <a:ahLst/>
          <a:cxnLst/>
          <a:rect l="0" t="0" r="0" b="0"/>
          <a:pathLst>
            <a:path>
              <a:moveTo>
                <a:pt x="0" y="0"/>
              </a:moveTo>
              <a:lnTo>
                <a:pt x="0" y="315292"/>
              </a:lnTo>
              <a:lnTo>
                <a:pt x="4294506" y="315292"/>
              </a:lnTo>
              <a:lnTo>
                <a:pt x="4294506" y="63058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E2F5267-661F-46D4-8A37-AF1A0A16EBAA}">
      <dsp:nvSpPr>
        <dsp:cNvPr id="0" name=""/>
        <dsp:cNvSpPr/>
      </dsp:nvSpPr>
      <dsp:spPr>
        <a:xfrm>
          <a:off x="5412278" y="2355705"/>
          <a:ext cx="1431502" cy="630584"/>
        </a:xfrm>
        <a:custGeom>
          <a:avLst/>
          <a:gdLst/>
          <a:ahLst/>
          <a:cxnLst/>
          <a:rect l="0" t="0" r="0" b="0"/>
          <a:pathLst>
            <a:path>
              <a:moveTo>
                <a:pt x="0" y="0"/>
              </a:moveTo>
              <a:lnTo>
                <a:pt x="0" y="315292"/>
              </a:lnTo>
              <a:lnTo>
                <a:pt x="1431502" y="315292"/>
              </a:lnTo>
              <a:lnTo>
                <a:pt x="1431502" y="63058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49B6FC5-A64F-49B7-AAD4-4FBA1A401F97}">
      <dsp:nvSpPr>
        <dsp:cNvPr id="0" name=""/>
        <dsp:cNvSpPr/>
      </dsp:nvSpPr>
      <dsp:spPr>
        <a:xfrm>
          <a:off x="3980775" y="2355705"/>
          <a:ext cx="1431502" cy="630584"/>
        </a:xfrm>
        <a:custGeom>
          <a:avLst/>
          <a:gdLst/>
          <a:ahLst/>
          <a:cxnLst/>
          <a:rect l="0" t="0" r="0" b="0"/>
          <a:pathLst>
            <a:path>
              <a:moveTo>
                <a:pt x="1431502" y="0"/>
              </a:moveTo>
              <a:lnTo>
                <a:pt x="1431502" y="315292"/>
              </a:lnTo>
              <a:lnTo>
                <a:pt x="0" y="315292"/>
              </a:lnTo>
              <a:lnTo>
                <a:pt x="0" y="63058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1CC7AD19-C2C1-4EDD-8E5F-E6D05CAD82A0}">
      <dsp:nvSpPr>
        <dsp:cNvPr id="0" name=""/>
        <dsp:cNvSpPr/>
      </dsp:nvSpPr>
      <dsp:spPr>
        <a:xfrm>
          <a:off x="1117771" y="2355705"/>
          <a:ext cx="4294506" cy="630584"/>
        </a:xfrm>
        <a:custGeom>
          <a:avLst/>
          <a:gdLst/>
          <a:ahLst/>
          <a:cxnLst/>
          <a:rect l="0" t="0" r="0" b="0"/>
          <a:pathLst>
            <a:path>
              <a:moveTo>
                <a:pt x="4294506" y="0"/>
              </a:moveTo>
              <a:lnTo>
                <a:pt x="4294506" y="315292"/>
              </a:lnTo>
              <a:lnTo>
                <a:pt x="0" y="315292"/>
              </a:lnTo>
              <a:lnTo>
                <a:pt x="0" y="63058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1E60474-E478-4401-90C3-C19851FC797B}">
      <dsp:nvSpPr>
        <dsp:cNvPr id="0" name=""/>
        <dsp:cNvSpPr/>
      </dsp:nvSpPr>
      <dsp:spPr>
        <a:xfrm>
          <a:off x="4296068" y="1462737"/>
          <a:ext cx="2232419" cy="89296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sv-SE" sz="1500" kern="1200"/>
            <a:t>Jan Ingman</a:t>
          </a:r>
        </a:p>
        <a:p>
          <a:pPr marL="0" lvl="0" indent="0" algn="ctr" defTabSz="666750">
            <a:lnSpc>
              <a:spcPct val="90000"/>
            </a:lnSpc>
            <a:spcBef>
              <a:spcPct val="0"/>
            </a:spcBef>
            <a:spcAft>
              <a:spcPct val="35000"/>
            </a:spcAft>
            <a:buNone/>
          </a:pPr>
          <a:r>
            <a:rPr lang="sv-SE" sz="1500" kern="1200"/>
            <a:t>Utvecklingsansvarig</a:t>
          </a:r>
        </a:p>
      </dsp:txBody>
      <dsp:txXfrm>
        <a:off x="4296068" y="1462737"/>
        <a:ext cx="2232419" cy="892967"/>
      </dsp:txXfrm>
    </dsp:sp>
    <dsp:sp modelId="{356EF69A-431A-43C3-AFD0-07A0BA94DDDF}">
      <dsp:nvSpPr>
        <dsp:cNvPr id="0" name=""/>
        <dsp:cNvSpPr/>
      </dsp:nvSpPr>
      <dsp:spPr>
        <a:xfrm>
          <a:off x="1562" y="2986290"/>
          <a:ext cx="2232419" cy="89296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sv-SE" sz="1500" kern="1200"/>
            <a:t>Anders Eriksson</a:t>
          </a:r>
          <a:br>
            <a:rPr lang="sv-SE" sz="1500" kern="1200"/>
          </a:br>
          <a:r>
            <a:rPr lang="sv-SE" sz="1500" kern="1200"/>
            <a:t>Spelarutvecklingsansvarig</a:t>
          </a:r>
        </a:p>
        <a:p>
          <a:pPr marL="0" lvl="0" indent="0" algn="ctr" defTabSz="666750">
            <a:lnSpc>
              <a:spcPct val="90000"/>
            </a:lnSpc>
            <a:spcBef>
              <a:spcPct val="0"/>
            </a:spcBef>
            <a:spcAft>
              <a:spcPct val="35000"/>
            </a:spcAft>
            <a:buNone/>
          </a:pPr>
          <a:r>
            <a:rPr lang="sv-SE" sz="1500" kern="1200"/>
            <a:t>Dalarna </a:t>
          </a:r>
        </a:p>
      </dsp:txBody>
      <dsp:txXfrm>
        <a:off x="1562" y="2986290"/>
        <a:ext cx="2232419" cy="892967"/>
      </dsp:txXfrm>
    </dsp:sp>
    <dsp:sp modelId="{2E353DC3-825F-4CD3-8111-5C6C2E598F3D}">
      <dsp:nvSpPr>
        <dsp:cNvPr id="0" name=""/>
        <dsp:cNvSpPr/>
      </dsp:nvSpPr>
      <dsp:spPr>
        <a:xfrm>
          <a:off x="2864566" y="2986290"/>
          <a:ext cx="2232419" cy="89296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sv-SE" sz="1500" kern="1200"/>
            <a:t>Malin Andersson</a:t>
          </a:r>
          <a:br>
            <a:rPr lang="sv-SE" sz="1500" kern="1200"/>
          </a:br>
          <a:r>
            <a:rPr lang="sv-SE" sz="1500" kern="1200"/>
            <a:t>Ledarutvecklingsansvarig</a:t>
          </a:r>
        </a:p>
        <a:p>
          <a:pPr marL="0" lvl="0" indent="0" algn="ctr" defTabSz="666750">
            <a:lnSpc>
              <a:spcPct val="90000"/>
            </a:lnSpc>
            <a:spcBef>
              <a:spcPct val="0"/>
            </a:spcBef>
            <a:spcAft>
              <a:spcPct val="35000"/>
            </a:spcAft>
            <a:buNone/>
          </a:pPr>
          <a:r>
            <a:rPr lang="sv-SE" sz="1500" kern="1200"/>
            <a:t>Dalarna</a:t>
          </a:r>
        </a:p>
      </dsp:txBody>
      <dsp:txXfrm>
        <a:off x="2864566" y="2986290"/>
        <a:ext cx="2232419" cy="892967"/>
      </dsp:txXfrm>
    </dsp:sp>
    <dsp:sp modelId="{80E9CC89-4991-4E3E-AD03-08246CC626BF}">
      <dsp:nvSpPr>
        <dsp:cNvPr id="0" name=""/>
        <dsp:cNvSpPr/>
      </dsp:nvSpPr>
      <dsp:spPr>
        <a:xfrm>
          <a:off x="5727570" y="2986290"/>
          <a:ext cx="2232419" cy="89296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sv-SE" sz="1500" kern="1200"/>
            <a:t>Morgan Svensson</a:t>
          </a:r>
          <a:br>
            <a:rPr lang="sv-SE" sz="1500" kern="1200"/>
          </a:br>
          <a:r>
            <a:rPr lang="sv-SE" sz="1500" kern="1200"/>
            <a:t>Målvaktsutvecklingsansvarig</a:t>
          </a:r>
        </a:p>
        <a:p>
          <a:pPr marL="0" lvl="0" indent="0" algn="ctr" defTabSz="666750">
            <a:lnSpc>
              <a:spcPct val="90000"/>
            </a:lnSpc>
            <a:spcBef>
              <a:spcPct val="0"/>
            </a:spcBef>
            <a:spcAft>
              <a:spcPct val="35000"/>
            </a:spcAft>
            <a:buNone/>
          </a:pPr>
          <a:r>
            <a:rPr lang="sv-SE" sz="1500" kern="1200"/>
            <a:t>Värmland</a:t>
          </a:r>
          <a:endParaRPr lang="sv-SE" sz="1500" kern="1200">
            <a:latin typeface="Calibri Light" panose="020F0302020204030204"/>
          </a:endParaRPr>
        </a:p>
      </dsp:txBody>
      <dsp:txXfrm>
        <a:off x="5727570" y="2986290"/>
        <a:ext cx="2232419" cy="892967"/>
      </dsp:txXfrm>
    </dsp:sp>
    <dsp:sp modelId="{298B10C3-50FB-433A-A501-526C58BFB6BD}">
      <dsp:nvSpPr>
        <dsp:cNvPr id="0" name=""/>
        <dsp:cNvSpPr/>
      </dsp:nvSpPr>
      <dsp:spPr>
        <a:xfrm>
          <a:off x="8590574" y="2986290"/>
          <a:ext cx="2232419" cy="89296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sv-SE" sz="1500" kern="1200">
              <a:solidFill>
                <a:schemeClr val="bg1"/>
              </a:solidFill>
              <a:latin typeface="Calibri"/>
              <a:cs typeface="Calibri"/>
            </a:rPr>
            <a:t>Anita Lindgren</a:t>
          </a:r>
          <a:br>
            <a:rPr lang="sv-SE" sz="1500" kern="1200">
              <a:solidFill>
                <a:schemeClr val="bg1"/>
              </a:solidFill>
              <a:latin typeface="Calibri"/>
              <a:cs typeface="Calibri"/>
            </a:rPr>
          </a:br>
          <a:r>
            <a:rPr lang="sv-SE" sz="1500" kern="1200">
              <a:solidFill>
                <a:schemeClr val="bg1"/>
              </a:solidFill>
              <a:latin typeface="Calibri"/>
              <a:cs typeface="Calibri"/>
            </a:rPr>
            <a:t>Dam/flickansvarig</a:t>
          </a:r>
          <a:endParaRPr lang="en-US" sz="1500" kern="1200">
            <a:solidFill>
              <a:schemeClr val="bg1"/>
            </a:solidFill>
            <a:latin typeface="Calibri"/>
            <a:cs typeface="Calibri"/>
          </a:endParaRPr>
        </a:p>
        <a:p>
          <a:pPr marL="0" lvl="0" indent="0" algn="ctr" defTabSz="666750">
            <a:lnSpc>
              <a:spcPct val="90000"/>
            </a:lnSpc>
            <a:spcBef>
              <a:spcPct val="0"/>
            </a:spcBef>
            <a:spcAft>
              <a:spcPct val="35000"/>
            </a:spcAft>
            <a:buNone/>
          </a:pPr>
          <a:r>
            <a:rPr lang="sv-SE" sz="1500" kern="1200">
              <a:solidFill>
                <a:schemeClr val="bg1"/>
              </a:solidFill>
              <a:latin typeface="Calibri"/>
              <a:cs typeface="Calibri"/>
            </a:rPr>
            <a:t>Örebro</a:t>
          </a:r>
          <a:endParaRPr lang="en-US" sz="1500" kern="1200">
            <a:solidFill>
              <a:schemeClr val="bg1"/>
            </a:solidFill>
          </a:endParaRPr>
        </a:p>
      </dsp:txBody>
      <dsp:txXfrm>
        <a:off x="8590574" y="2986290"/>
        <a:ext cx="2232419" cy="8929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D115E-2ACF-471B-AAE1-169D0EA0E1DE}">
      <dsp:nvSpPr>
        <dsp:cNvPr id="0" name=""/>
        <dsp:cNvSpPr/>
      </dsp:nvSpPr>
      <dsp:spPr>
        <a:xfrm>
          <a:off x="5257800" y="2019096"/>
          <a:ext cx="4509155" cy="313032"/>
        </a:xfrm>
        <a:custGeom>
          <a:avLst/>
          <a:gdLst/>
          <a:ahLst/>
          <a:cxnLst/>
          <a:rect l="0" t="0" r="0" b="0"/>
          <a:pathLst>
            <a:path>
              <a:moveTo>
                <a:pt x="0" y="0"/>
              </a:moveTo>
              <a:lnTo>
                <a:pt x="0" y="156516"/>
              </a:lnTo>
              <a:lnTo>
                <a:pt x="4509155" y="156516"/>
              </a:lnTo>
              <a:lnTo>
                <a:pt x="4509155" y="313032"/>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E2F5267-661F-46D4-8A37-AF1A0A16EBAA}">
      <dsp:nvSpPr>
        <dsp:cNvPr id="0" name=""/>
        <dsp:cNvSpPr/>
      </dsp:nvSpPr>
      <dsp:spPr>
        <a:xfrm>
          <a:off x="5257800" y="2019096"/>
          <a:ext cx="2705493" cy="313032"/>
        </a:xfrm>
        <a:custGeom>
          <a:avLst/>
          <a:gdLst/>
          <a:ahLst/>
          <a:cxnLst/>
          <a:rect l="0" t="0" r="0" b="0"/>
          <a:pathLst>
            <a:path>
              <a:moveTo>
                <a:pt x="0" y="0"/>
              </a:moveTo>
              <a:lnTo>
                <a:pt x="0" y="156516"/>
              </a:lnTo>
              <a:lnTo>
                <a:pt x="2705493" y="156516"/>
              </a:lnTo>
              <a:lnTo>
                <a:pt x="2705493" y="313032"/>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49B6FC5-A64F-49B7-AAD4-4FBA1A401F97}">
      <dsp:nvSpPr>
        <dsp:cNvPr id="0" name=""/>
        <dsp:cNvSpPr/>
      </dsp:nvSpPr>
      <dsp:spPr>
        <a:xfrm>
          <a:off x="5257800" y="2019096"/>
          <a:ext cx="901831" cy="313032"/>
        </a:xfrm>
        <a:custGeom>
          <a:avLst/>
          <a:gdLst/>
          <a:ahLst/>
          <a:cxnLst/>
          <a:rect l="0" t="0" r="0" b="0"/>
          <a:pathLst>
            <a:path>
              <a:moveTo>
                <a:pt x="0" y="0"/>
              </a:moveTo>
              <a:lnTo>
                <a:pt x="0" y="156516"/>
              </a:lnTo>
              <a:lnTo>
                <a:pt x="901831" y="156516"/>
              </a:lnTo>
              <a:lnTo>
                <a:pt x="901831" y="313032"/>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1CC7AD19-C2C1-4EDD-8E5F-E6D05CAD82A0}">
      <dsp:nvSpPr>
        <dsp:cNvPr id="0" name=""/>
        <dsp:cNvSpPr/>
      </dsp:nvSpPr>
      <dsp:spPr>
        <a:xfrm>
          <a:off x="4355968" y="2019096"/>
          <a:ext cx="901831" cy="313032"/>
        </a:xfrm>
        <a:custGeom>
          <a:avLst/>
          <a:gdLst/>
          <a:ahLst/>
          <a:cxnLst/>
          <a:rect l="0" t="0" r="0" b="0"/>
          <a:pathLst>
            <a:path>
              <a:moveTo>
                <a:pt x="901831" y="0"/>
              </a:moveTo>
              <a:lnTo>
                <a:pt x="901831" y="156516"/>
              </a:lnTo>
              <a:lnTo>
                <a:pt x="0" y="156516"/>
              </a:lnTo>
              <a:lnTo>
                <a:pt x="0" y="3130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72DF7F-D99F-43C4-AB80-4C4C8B2EFCB1}">
      <dsp:nvSpPr>
        <dsp:cNvPr id="0" name=""/>
        <dsp:cNvSpPr/>
      </dsp:nvSpPr>
      <dsp:spPr>
        <a:xfrm>
          <a:off x="2552306" y="2019096"/>
          <a:ext cx="2705493" cy="313032"/>
        </a:xfrm>
        <a:custGeom>
          <a:avLst/>
          <a:gdLst/>
          <a:ahLst/>
          <a:cxnLst/>
          <a:rect l="0" t="0" r="0" b="0"/>
          <a:pathLst>
            <a:path>
              <a:moveTo>
                <a:pt x="2705493" y="0"/>
              </a:moveTo>
              <a:lnTo>
                <a:pt x="2705493" y="156516"/>
              </a:lnTo>
              <a:lnTo>
                <a:pt x="0" y="156516"/>
              </a:lnTo>
              <a:lnTo>
                <a:pt x="0" y="313032"/>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1598849-DE6A-4CFC-AD5E-8A6FEA4075DA}">
      <dsp:nvSpPr>
        <dsp:cNvPr id="0" name=""/>
        <dsp:cNvSpPr/>
      </dsp:nvSpPr>
      <dsp:spPr>
        <a:xfrm>
          <a:off x="748644" y="2019096"/>
          <a:ext cx="4509155" cy="313032"/>
        </a:xfrm>
        <a:custGeom>
          <a:avLst/>
          <a:gdLst/>
          <a:ahLst/>
          <a:cxnLst/>
          <a:rect l="0" t="0" r="0" b="0"/>
          <a:pathLst>
            <a:path>
              <a:moveTo>
                <a:pt x="4509155" y="0"/>
              </a:moveTo>
              <a:lnTo>
                <a:pt x="4509155" y="156516"/>
              </a:lnTo>
              <a:lnTo>
                <a:pt x="0" y="156516"/>
              </a:lnTo>
              <a:lnTo>
                <a:pt x="0" y="313032"/>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1E60474-E478-4401-90C3-C19851FC797B}">
      <dsp:nvSpPr>
        <dsp:cNvPr id="0" name=""/>
        <dsp:cNvSpPr/>
      </dsp:nvSpPr>
      <dsp:spPr>
        <a:xfrm>
          <a:off x="4512596" y="1273893"/>
          <a:ext cx="1490406" cy="745203"/>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a:t>Malin Andersson</a:t>
          </a:r>
          <a:br>
            <a:rPr lang="sv-SE" sz="1400" kern="1200"/>
          </a:br>
          <a:r>
            <a:rPr lang="sv-SE" sz="1400" kern="1200"/>
            <a:t>Ansvarig</a:t>
          </a:r>
          <a:br>
            <a:rPr lang="sv-SE" sz="1400" kern="1200"/>
          </a:br>
          <a:r>
            <a:rPr lang="sv-SE" sz="1400" kern="1200"/>
            <a:t>Ledarutveckling</a:t>
          </a:r>
        </a:p>
      </dsp:txBody>
      <dsp:txXfrm>
        <a:off x="4512596" y="1273893"/>
        <a:ext cx="1490406" cy="745203"/>
      </dsp:txXfrm>
    </dsp:sp>
    <dsp:sp modelId="{F6AE85AE-62F9-4F21-8E16-EA8DAA74A417}">
      <dsp:nvSpPr>
        <dsp:cNvPr id="0" name=""/>
        <dsp:cNvSpPr/>
      </dsp:nvSpPr>
      <dsp:spPr>
        <a:xfrm>
          <a:off x="3329" y="2332129"/>
          <a:ext cx="1490629" cy="745314"/>
        </a:xfrm>
        <a:prstGeom prst="rect">
          <a:avLst/>
        </a:prstGeom>
        <a:solidFill>
          <a:srgbClr val="000066"/>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22300">
            <a:lnSpc>
              <a:spcPct val="90000"/>
            </a:lnSpc>
            <a:spcBef>
              <a:spcPct val="0"/>
            </a:spcBef>
            <a:spcAft>
              <a:spcPct val="35000"/>
            </a:spcAft>
            <a:buNone/>
          </a:pPr>
          <a:r>
            <a:rPr lang="sv-SE" sz="1400" kern="1200" dirty="0"/>
            <a:t>Malin Andersson</a:t>
          </a:r>
          <a:br>
            <a:rPr lang="sv-SE" sz="1400" kern="1200" dirty="0"/>
          </a:br>
          <a:r>
            <a:rPr lang="sv-SE" sz="1400" kern="1200" dirty="0"/>
            <a:t>Dalarna</a:t>
          </a:r>
        </a:p>
      </dsp:txBody>
      <dsp:txXfrm>
        <a:off x="3329" y="2332129"/>
        <a:ext cx="1490629" cy="745314"/>
      </dsp:txXfrm>
    </dsp:sp>
    <dsp:sp modelId="{6A6FA302-6FEC-41AE-A526-3BF050EBF1E6}">
      <dsp:nvSpPr>
        <dsp:cNvPr id="0" name=""/>
        <dsp:cNvSpPr/>
      </dsp:nvSpPr>
      <dsp:spPr>
        <a:xfrm>
          <a:off x="1806991" y="2332129"/>
          <a:ext cx="1490629" cy="745314"/>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t>Daniel Norling</a:t>
          </a:r>
          <a:br>
            <a:rPr lang="sv-SE" sz="1400" kern="1200" dirty="0"/>
          </a:br>
          <a:r>
            <a:rPr lang="sv-SE" sz="1400" kern="1200" dirty="0"/>
            <a:t>Gästrikland</a:t>
          </a:r>
        </a:p>
      </dsp:txBody>
      <dsp:txXfrm>
        <a:off x="1806991" y="2332129"/>
        <a:ext cx="1490629" cy="745314"/>
      </dsp:txXfrm>
    </dsp:sp>
    <dsp:sp modelId="{356EF69A-431A-43C3-AFD0-07A0BA94DDDF}">
      <dsp:nvSpPr>
        <dsp:cNvPr id="0" name=""/>
        <dsp:cNvSpPr/>
      </dsp:nvSpPr>
      <dsp:spPr>
        <a:xfrm>
          <a:off x="3610653" y="2332129"/>
          <a:ext cx="1490629" cy="745314"/>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a:t>Jennie Blomstrand</a:t>
          </a:r>
          <a:br>
            <a:rPr lang="sv-SE" sz="1400" kern="1200"/>
          </a:br>
          <a:r>
            <a:rPr lang="sv-SE" sz="1400" kern="1200"/>
            <a:t>Hälsingland</a:t>
          </a:r>
        </a:p>
      </dsp:txBody>
      <dsp:txXfrm>
        <a:off x="3610653" y="2332129"/>
        <a:ext cx="1490629" cy="745314"/>
      </dsp:txXfrm>
    </dsp:sp>
    <dsp:sp modelId="{2E353DC3-825F-4CD3-8111-5C6C2E598F3D}">
      <dsp:nvSpPr>
        <dsp:cNvPr id="0" name=""/>
        <dsp:cNvSpPr/>
      </dsp:nvSpPr>
      <dsp:spPr>
        <a:xfrm>
          <a:off x="5414316" y="2332129"/>
          <a:ext cx="1490629" cy="745314"/>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a:t>Jenny Pikkarainen</a:t>
          </a:r>
          <a:br>
            <a:rPr lang="sv-SE" sz="1400" kern="1200" dirty="0"/>
          </a:br>
          <a:r>
            <a:rPr lang="sv-SE" sz="1400" kern="1200" dirty="0"/>
            <a:t>Västmanland</a:t>
          </a:r>
        </a:p>
      </dsp:txBody>
      <dsp:txXfrm>
        <a:off x="5414316" y="2332129"/>
        <a:ext cx="1490629" cy="745314"/>
      </dsp:txXfrm>
    </dsp:sp>
    <dsp:sp modelId="{80E9CC89-4991-4E3E-AD03-08246CC626BF}">
      <dsp:nvSpPr>
        <dsp:cNvPr id="0" name=""/>
        <dsp:cNvSpPr/>
      </dsp:nvSpPr>
      <dsp:spPr>
        <a:xfrm>
          <a:off x="7217978" y="2332129"/>
          <a:ext cx="1490629" cy="745314"/>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a:t>Jan Ingman</a:t>
          </a:r>
          <a:br>
            <a:rPr lang="sv-SE" sz="1400" kern="1200"/>
          </a:br>
          <a:r>
            <a:rPr lang="sv-SE" sz="1400" kern="1200"/>
            <a:t>Värmland</a:t>
          </a:r>
        </a:p>
      </dsp:txBody>
      <dsp:txXfrm>
        <a:off x="7217978" y="2332129"/>
        <a:ext cx="1490629" cy="745314"/>
      </dsp:txXfrm>
    </dsp:sp>
    <dsp:sp modelId="{1D0622FE-6595-45DF-BD19-EA1D37E61185}">
      <dsp:nvSpPr>
        <dsp:cNvPr id="0" name=""/>
        <dsp:cNvSpPr/>
      </dsp:nvSpPr>
      <dsp:spPr>
        <a:xfrm>
          <a:off x="9021640" y="2332129"/>
          <a:ext cx="1490629" cy="745314"/>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a:t>Henrik Löfsäter</a:t>
          </a:r>
          <a:br>
            <a:rPr lang="sv-SE" sz="1400" kern="1200"/>
          </a:br>
          <a:r>
            <a:rPr lang="sv-SE" sz="1400" kern="1200"/>
            <a:t>Örebro län</a:t>
          </a:r>
        </a:p>
      </dsp:txBody>
      <dsp:txXfrm>
        <a:off x="9021640" y="2332129"/>
        <a:ext cx="1490629" cy="7453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E00DA-B31B-46BA-A8A4-E4F803AFE938}">
      <dsp:nvSpPr>
        <dsp:cNvPr id="0" name=""/>
        <dsp:cNvSpPr/>
      </dsp:nvSpPr>
      <dsp:spPr>
        <a:xfrm>
          <a:off x="5101283" y="1612104"/>
          <a:ext cx="156516" cy="685689"/>
        </a:xfrm>
        <a:custGeom>
          <a:avLst/>
          <a:gdLst/>
          <a:ahLst/>
          <a:cxnLst/>
          <a:rect l="0" t="0" r="0" b="0"/>
          <a:pathLst>
            <a:path>
              <a:moveTo>
                <a:pt x="156516" y="0"/>
              </a:moveTo>
              <a:lnTo>
                <a:pt x="156516" y="685689"/>
              </a:lnTo>
              <a:lnTo>
                <a:pt x="0" y="68568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AF3D115E-2ACF-471B-AAE1-169D0EA0E1DE}">
      <dsp:nvSpPr>
        <dsp:cNvPr id="0" name=""/>
        <dsp:cNvSpPr/>
      </dsp:nvSpPr>
      <dsp:spPr>
        <a:xfrm>
          <a:off x="5257800" y="1612104"/>
          <a:ext cx="4508596" cy="1371379"/>
        </a:xfrm>
        <a:custGeom>
          <a:avLst/>
          <a:gdLst/>
          <a:ahLst/>
          <a:cxnLst/>
          <a:rect l="0" t="0" r="0" b="0"/>
          <a:pathLst>
            <a:path>
              <a:moveTo>
                <a:pt x="0" y="0"/>
              </a:moveTo>
              <a:lnTo>
                <a:pt x="0" y="1214863"/>
              </a:lnTo>
              <a:lnTo>
                <a:pt x="4508596" y="1214863"/>
              </a:lnTo>
              <a:lnTo>
                <a:pt x="4508596" y="137137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DE2F5267-661F-46D4-8A37-AF1A0A16EBAA}">
      <dsp:nvSpPr>
        <dsp:cNvPr id="0" name=""/>
        <dsp:cNvSpPr/>
      </dsp:nvSpPr>
      <dsp:spPr>
        <a:xfrm>
          <a:off x="5257800" y="1612104"/>
          <a:ext cx="2705157" cy="1371379"/>
        </a:xfrm>
        <a:custGeom>
          <a:avLst/>
          <a:gdLst/>
          <a:ahLst/>
          <a:cxnLst/>
          <a:rect l="0" t="0" r="0" b="0"/>
          <a:pathLst>
            <a:path>
              <a:moveTo>
                <a:pt x="0" y="0"/>
              </a:moveTo>
              <a:lnTo>
                <a:pt x="0" y="1214863"/>
              </a:lnTo>
              <a:lnTo>
                <a:pt x="2705157" y="1214863"/>
              </a:lnTo>
              <a:lnTo>
                <a:pt x="2705157" y="137137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49B6FC5-A64F-49B7-AAD4-4FBA1A401F97}">
      <dsp:nvSpPr>
        <dsp:cNvPr id="0" name=""/>
        <dsp:cNvSpPr/>
      </dsp:nvSpPr>
      <dsp:spPr>
        <a:xfrm>
          <a:off x="5257800" y="1612104"/>
          <a:ext cx="901719" cy="1371379"/>
        </a:xfrm>
        <a:custGeom>
          <a:avLst/>
          <a:gdLst/>
          <a:ahLst/>
          <a:cxnLst/>
          <a:rect l="0" t="0" r="0" b="0"/>
          <a:pathLst>
            <a:path>
              <a:moveTo>
                <a:pt x="0" y="0"/>
              </a:moveTo>
              <a:lnTo>
                <a:pt x="0" y="1214863"/>
              </a:lnTo>
              <a:lnTo>
                <a:pt x="901719" y="1214863"/>
              </a:lnTo>
              <a:lnTo>
                <a:pt x="901719" y="137137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1CC7AD19-C2C1-4EDD-8E5F-E6D05CAD82A0}">
      <dsp:nvSpPr>
        <dsp:cNvPr id="0" name=""/>
        <dsp:cNvSpPr/>
      </dsp:nvSpPr>
      <dsp:spPr>
        <a:xfrm>
          <a:off x="4356080" y="1612104"/>
          <a:ext cx="901719" cy="1371379"/>
        </a:xfrm>
        <a:custGeom>
          <a:avLst/>
          <a:gdLst/>
          <a:ahLst/>
          <a:cxnLst/>
          <a:rect l="0" t="0" r="0" b="0"/>
          <a:pathLst>
            <a:path>
              <a:moveTo>
                <a:pt x="901719" y="0"/>
              </a:moveTo>
              <a:lnTo>
                <a:pt x="901719" y="1214863"/>
              </a:lnTo>
              <a:lnTo>
                <a:pt x="0" y="1214863"/>
              </a:lnTo>
              <a:lnTo>
                <a:pt x="0" y="13713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C72DF7F-D99F-43C4-AB80-4C4C8B2EFCB1}">
      <dsp:nvSpPr>
        <dsp:cNvPr id="0" name=""/>
        <dsp:cNvSpPr/>
      </dsp:nvSpPr>
      <dsp:spPr>
        <a:xfrm>
          <a:off x="2552642" y="1612104"/>
          <a:ext cx="2705157" cy="1371379"/>
        </a:xfrm>
        <a:custGeom>
          <a:avLst/>
          <a:gdLst/>
          <a:ahLst/>
          <a:cxnLst/>
          <a:rect l="0" t="0" r="0" b="0"/>
          <a:pathLst>
            <a:path>
              <a:moveTo>
                <a:pt x="2705157" y="0"/>
              </a:moveTo>
              <a:lnTo>
                <a:pt x="2705157" y="1214863"/>
              </a:lnTo>
              <a:lnTo>
                <a:pt x="0" y="1214863"/>
              </a:lnTo>
              <a:lnTo>
                <a:pt x="0" y="1371379"/>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1598849-DE6A-4CFC-AD5E-8A6FEA4075DA}">
      <dsp:nvSpPr>
        <dsp:cNvPr id="0" name=""/>
        <dsp:cNvSpPr/>
      </dsp:nvSpPr>
      <dsp:spPr>
        <a:xfrm>
          <a:off x="873894" y="1612104"/>
          <a:ext cx="4383905" cy="1398814"/>
        </a:xfrm>
        <a:custGeom>
          <a:avLst/>
          <a:gdLst/>
          <a:ahLst/>
          <a:cxnLst/>
          <a:rect l="0" t="0" r="0" b="0"/>
          <a:pathLst>
            <a:path>
              <a:moveTo>
                <a:pt x="4383905" y="0"/>
              </a:moveTo>
              <a:lnTo>
                <a:pt x="4383905" y="1242298"/>
              </a:lnTo>
              <a:lnTo>
                <a:pt x="0" y="1242298"/>
              </a:lnTo>
              <a:lnTo>
                <a:pt x="0" y="1398814"/>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41E60474-E478-4401-90C3-C19851FC797B}">
      <dsp:nvSpPr>
        <dsp:cNvPr id="0" name=""/>
        <dsp:cNvSpPr/>
      </dsp:nvSpPr>
      <dsp:spPr>
        <a:xfrm>
          <a:off x="4512596" y="866901"/>
          <a:ext cx="1490406" cy="745203"/>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sv-SE" sz="1700" kern="1200"/>
            <a:t>Henrik Nordström</a:t>
          </a:r>
          <a:br>
            <a:rPr lang="sv-SE" sz="1700" kern="1200"/>
          </a:br>
          <a:r>
            <a:rPr lang="sv-SE" sz="1700" kern="1200"/>
            <a:t>Ordförande</a:t>
          </a:r>
        </a:p>
      </dsp:txBody>
      <dsp:txXfrm>
        <a:off x="4512596" y="866901"/>
        <a:ext cx="1490406" cy="745203"/>
      </dsp:txXfrm>
    </dsp:sp>
    <dsp:sp modelId="{F6AE85AE-62F9-4F21-8E16-EA8DAA74A417}">
      <dsp:nvSpPr>
        <dsp:cNvPr id="0" name=""/>
        <dsp:cNvSpPr/>
      </dsp:nvSpPr>
      <dsp:spPr>
        <a:xfrm>
          <a:off x="128691" y="3010919"/>
          <a:ext cx="1490406" cy="745203"/>
        </a:xfrm>
        <a:prstGeom prst="rect">
          <a:avLst/>
        </a:prstGeom>
        <a:solidFill>
          <a:schemeClr val="tx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755650">
            <a:lnSpc>
              <a:spcPct val="90000"/>
            </a:lnSpc>
            <a:spcBef>
              <a:spcPct val="0"/>
            </a:spcBef>
            <a:spcAft>
              <a:spcPct val="35000"/>
            </a:spcAft>
            <a:buNone/>
          </a:pPr>
          <a:r>
            <a:rPr lang="sv-SE" sz="1700" kern="1200"/>
            <a:t>Conny </a:t>
          </a:r>
          <a:r>
            <a:rPr lang="sv-SE" sz="1700" kern="1200" err="1"/>
            <a:t>Mider</a:t>
          </a:r>
          <a:br>
            <a:rPr lang="sv-SE" sz="1700" kern="1200"/>
          </a:br>
          <a:r>
            <a:rPr lang="sv-SE" sz="1700" kern="1200"/>
            <a:t>Dalarna</a:t>
          </a:r>
        </a:p>
      </dsp:txBody>
      <dsp:txXfrm>
        <a:off x="128691" y="3010919"/>
        <a:ext cx="1490406" cy="745203"/>
      </dsp:txXfrm>
    </dsp:sp>
    <dsp:sp modelId="{6A6FA302-6FEC-41AE-A526-3BF050EBF1E6}">
      <dsp:nvSpPr>
        <dsp:cNvPr id="0" name=""/>
        <dsp:cNvSpPr/>
      </dsp:nvSpPr>
      <dsp:spPr>
        <a:xfrm>
          <a:off x="1807438" y="2983484"/>
          <a:ext cx="1490406" cy="745203"/>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a:t>Dick Wallström</a:t>
          </a:r>
          <a:br>
            <a:rPr lang="sv-SE" sz="1400" kern="1200"/>
          </a:br>
          <a:r>
            <a:rPr lang="sv-SE" sz="1400" kern="1200"/>
            <a:t>Gästrikland</a:t>
          </a:r>
        </a:p>
      </dsp:txBody>
      <dsp:txXfrm>
        <a:off x="1807438" y="2983484"/>
        <a:ext cx="1490406" cy="745203"/>
      </dsp:txXfrm>
    </dsp:sp>
    <dsp:sp modelId="{356EF69A-431A-43C3-AFD0-07A0BA94DDDF}">
      <dsp:nvSpPr>
        <dsp:cNvPr id="0" name=""/>
        <dsp:cNvSpPr/>
      </dsp:nvSpPr>
      <dsp:spPr>
        <a:xfrm>
          <a:off x="3610877" y="2983484"/>
          <a:ext cx="1490406" cy="745203"/>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sv-SE" sz="1700" kern="1200"/>
            <a:t>Björn Larsson</a:t>
          </a:r>
          <a:br>
            <a:rPr lang="sv-SE" sz="1700" kern="1200"/>
          </a:br>
          <a:r>
            <a:rPr lang="sv-SE" sz="1700" kern="1200"/>
            <a:t>Hälsingland</a:t>
          </a:r>
        </a:p>
      </dsp:txBody>
      <dsp:txXfrm>
        <a:off x="3610877" y="2983484"/>
        <a:ext cx="1490406" cy="745203"/>
      </dsp:txXfrm>
    </dsp:sp>
    <dsp:sp modelId="{2E353DC3-825F-4CD3-8111-5C6C2E598F3D}">
      <dsp:nvSpPr>
        <dsp:cNvPr id="0" name=""/>
        <dsp:cNvSpPr/>
      </dsp:nvSpPr>
      <dsp:spPr>
        <a:xfrm>
          <a:off x="5414316" y="2983484"/>
          <a:ext cx="1490406" cy="745203"/>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sv-SE" sz="1700" kern="1200"/>
            <a:t>Henrik Nordström</a:t>
          </a:r>
          <a:br>
            <a:rPr lang="sv-SE" sz="1700" kern="1200"/>
          </a:br>
          <a:r>
            <a:rPr lang="sv-SE" sz="1700" kern="1200"/>
            <a:t>Västmanland</a:t>
          </a:r>
        </a:p>
      </dsp:txBody>
      <dsp:txXfrm>
        <a:off x="5414316" y="2983484"/>
        <a:ext cx="1490406" cy="745203"/>
      </dsp:txXfrm>
    </dsp:sp>
    <dsp:sp modelId="{80E9CC89-4991-4E3E-AD03-08246CC626BF}">
      <dsp:nvSpPr>
        <dsp:cNvPr id="0" name=""/>
        <dsp:cNvSpPr/>
      </dsp:nvSpPr>
      <dsp:spPr>
        <a:xfrm>
          <a:off x="7217754" y="2983484"/>
          <a:ext cx="1490406" cy="745203"/>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sv-SE" sz="1700" kern="1200" dirty="0"/>
            <a:t>Annette Johansson</a:t>
          </a:r>
          <a:br>
            <a:rPr lang="sv-SE" sz="1700" kern="1200" dirty="0"/>
          </a:br>
          <a:r>
            <a:rPr lang="sv-SE" sz="1700" kern="1200" dirty="0"/>
            <a:t>Värmland</a:t>
          </a:r>
        </a:p>
      </dsp:txBody>
      <dsp:txXfrm>
        <a:off x="7217754" y="2983484"/>
        <a:ext cx="1490406" cy="745203"/>
      </dsp:txXfrm>
    </dsp:sp>
    <dsp:sp modelId="{1D0622FE-6595-45DF-BD19-EA1D37E61185}">
      <dsp:nvSpPr>
        <dsp:cNvPr id="0" name=""/>
        <dsp:cNvSpPr/>
      </dsp:nvSpPr>
      <dsp:spPr>
        <a:xfrm>
          <a:off x="9021193" y="2983484"/>
          <a:ext cx="1490406" cy="745203"/>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sv-SE" sz="1700" kern="1200"/>
            <a:t>Peter Hysing</a:t>
          </a:r>
          <a:br>
            <a:rPr lang="sv-SE" sz="1700" kern="1200"/>
          </a:br>
          <a:r>
            <a:rPr lang="sv-SE" sz="1700" kern="1200"/>
            <a:t>Örebro län</a:t>
          </a:r>
        </a:p>
      </dsp:txBody>
      <dsp:txXfrm>
        <a:off x="9021193" y="2983484"/>
        <a:ext cx="1490406" cy="745203"/>
      </dsp:txXfrm>
    </dsp:sp>
    <dsp:sp modelId="{3AA1200D-C7AC-4904-9303-7B44CD3E74F9}">
      <dsp:nvSpPr>
        <dsp:cNvPr id="0" name=""/>
        <dsp:cNvSpPr/>
      </dsp:nvSpPr>
      <dsp:spPr>
        <a:xfrm>
          <a:off x="3610877" y="1925192"/>
          <a:ext cx="1490406" cy="745203"/>
        </a:xfrm>
        <a:prstGeom prst="rect">
          <a:avLst/>
        </a:prstGeom>
        <a:solidFill>
          <a:srgbClr val="000066"/>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sv-SE" sz="1400" kern="1200">
              <a:solidFill>
                <a:prstClr val="white"/>
              </a:solidFill>
              <a:latin typeface="Calibri" panose="020F0502020204030204"/>
              <a:ea typeface="+mn-ea"/>
              <a:cs typeface="+mn-cs"/>
            </a:rPr>
            <a:t>Tjänsteperson</a:t>
          </a:r>
          <a:br>
            <a:rPr lang="sv-SE" sz="1400" kern="1200">
              <a:solidFill>
                <a:prstClr val="white"/>
              </a:solidFill>
              <a:latin typeface="Calibri" panose="020F0502020204030204"/>
              <a:ea typeface="+mn-ea"/>
              <a:cs typeface="+mn-cs"/>
            </a:rPr>
          </a:br>
          <a:r>
            <a:rPr lang="sv-SE" sz="1400" kern="1200">
              <a:solidFill>
                <a:prstClr val="white"/>
              </a:solidFill>
              <a:latin typeface="Calibri" panose="020F0502020204030204"/>
              <a:ea typeface="+mn-ea"/>
              <a:cs typeface="+mn-cs"/>
            </a:rPr>
            <a:t>Hockeykontor</a:t>
          </a:r>
        </a:p>
      </dsp:txBody>
      <dsp:txXfrm>
        <a:off x="3610877" y="1925192"/>
        <a:ext cx="1490406" cy="74520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F2C2A-A086-478E-96CC-4DA960CC5D05}" type="datetimeFigureOut">
              <a:rPr lang="sv-SE" smtClean="0"/>
              <a:t>2025-01-28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98216-4E6B-4D39-8CA8-D54B3C60B2D1}" type="slidenum">
              <a:rPr lang="sv-SE" smtClean="0"/>
              <a:t>‹#›</a:t>
            </a:fld>
            <a:endParaRPr lang="sv-SE"/>
          </a:p>
        </p:txBody>
      </p:sp>
    </p:spTree>
    <p:extLst>
      <p:ext uri="{BB962C8B-B14F-4D97-AF65-F5344CB8AC3E}">
        <p14:creationId xmlns:p14="http://schemas.microsoft.com/office/powerpoint/2010/main" val="82570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4898216-4E6B-4D39-8CA8-D54B3C60B2D1}" type="slidenum">
              <a:rPr lang="sv-SE" smtClean="0"/>
              <a:t>2</a:t>
            </a:fld>
            <a:endParaRPr lang="sv-SE"/>
          </a:p>
        </p:txBody>
      </p:sp>
    </p:spTree>
    <p:extLst>
      <p:ext uri="{BB962C8B-B14F-4D97-AF65-F5344CB8AC3E}">
        <p14:creationId xmlns:p14="http://schemas.microsoft.com/office/powerpoint/2010/main" val="2147836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04EA39-91A4-4138-B087-A54C8817D77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0446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Flex 70 Regular" panose="020B0604020202020204" charset="0"/>
                <a:ea typeface="Flex 70 Regular" panose="020B0604020202020204" charset="0"/>
                <a:cs typeface="Times New Roman" panose="02020603050405020304" pitchFamily="18" charset="0"/>
              </a:rPr>
              <a:t>Satsningen på att etablera hockeykontor vid de fyra regionförbunden beslutades på förbundsstämman 2019 och är ett ”joint venture” (gemensamt åtagande) mellan distriktsförbunden (SDF), Regionförbunden och SIF.</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1D22CC-A85D-B24E-8276-DE0B444409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931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66612">
              <a:defRPr/>
            </a:pPr>
            <a:r>
              <a:rPr lang="sv-SE"/>
              <a:t>Idrottens organisation, det finns 73 SF</a:t>
            </a:r>
            <a:br>
              <a:rPr lang="sv-SE"/>
            </a:br>
            <a:r>
              <a:rPr lang="sv-SE"/>
              <a:t>RFSISU distrikten finns som stöd organisation åt alla idrotter </a:t>
            </a:r>
          </a:p>
          <a:p>
            <a:pPr defTabSz="966612">
              <a:defRPr/>
            </a:pPr>
            <a:r>
              <a:rPr lang="sv-SE"/>
              <a:t>Byta ut loggor o anpassa till er egen Region. </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1D22CC-A85D-B24E-8276-DE0B444409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878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A5E39F01-5E40-4FF2-A687-3C3B01292CFA}" type="slidenum">
              <a:rPr lang="sv-SE" smtClean="0"/>
              <a:t>28</a:t>
            </a:fld>
            <a:endParaRPr lang="sv-SE"/>
          </a:p>
        </p:txBody>
      </p:sp>
    </p:spTree>
    <p:extLst>
      <p:ext uri="{BB962C8B-B14F-4D97-AF65-F5344CB8AC3E}">
        <p14:creationId xmlns:p14="http://schemas.microsoft.com/office/powerpoint/2010/main" val="3746861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1D22CC-A85D-B24E-8276-DE0B444409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159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1D22CC-A85D-B24E-8276-DE0B444409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786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1D22CC-A85D-B24E-8276-DE0B444409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654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1D22CC-A85D-B24E-8276-DE0B444409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7154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1D22CC-A85D-B24E-8276-DE0B444409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283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96BAEE-31CF-4218-AEB2-D0FE7C49EFA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C17C68D-6CC7-4D41-8D94-809CA3865D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303D765-467D-482A-921A-71199930768B}"/>
              </a:ext>
            </a:extLst>
          </p:cNvPr>
          <p:cNvSpPr>
            <a:spLocks noGrp="1"/>
          </p:cNvSpPr>
          <p:nvPr>
            <p:ph type="dt" sz="half" idx="10"/>
          </p:nvPr>
        </p:nvSpPr>
        <p:spPr/>
        <p:txBody>
          <a:bodyPr/>
          <a:lstStyle/>
          <a:p>
            <a:fld id="{039CAEE5-9CDB-4350-8187-D05468E271EC}" type="datetimeFigureOut">
              <a:rPr lang="sv-SE" smtClean="0"/>
              <a:t>2025-01-28</a:t>
            </a:fld>
            <a:endParaRPr lang="sv-SE"/>
          </a:p>
        </p:txBody>
      </p:sp>
      <p:sp>
        <p:nvSpPr>
          <p:cNvPr id="5" name="Platshållare för sidfot 4">
            <a:extLst>
              <a:ext uri="{FF2B5EF4-FFF2-40B4-BE49-F238E27FC236}">
                <a16:creationId xmlns:a16="http://schemas.microsoft.com/office/drawing/2014/main" id="{C516D469-ED16-480E-9515-5FB93F9C9A2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1A05295-8EA1-4605-A628-718764BD3488}"/>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1517238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1F4555-752A-408C-A453-3492971A50C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7055F8F-A4C4-421F-9648-6BE638432DCF}"/>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EE0CBA3-1BE4-4E22-9B37-9600C6185C72}"/>
              </a:ext>
            </a:extLst>
          </p:cNvPr>
          <p:cNvSpPr>
            <a:spLocks noGrp="1"/>
          </p:cNvSpPr>
          <p:nvPr>
            <p:ph type="dt" sz="half" idx="10"/>
          </p:nvPr>
        </p:nvSpPr>
        <p:spPr/>
        <p:txBody>
          <a:bodyPr/>
          <a:lstStyle/>
          <a:p>
            <a:fld id="{039CAEE5-9CDB-4350-8187-D05468E271EC}" type="datetimeFigureOut">
              <a:rPr lang="sv-SE" smtClean="0"/>
              <a:t>2025-01-28</a:t>
            </a:fld>
            <a:endParaRPr lang="sv-SE"/>
          </a:p>
        </p:txBody>
      </p:sp>
      <p:sp>
        <p:nvSpPr>
          <p:cNvPr id="5" name="Platshållare för sidfot 4">
            <a:extLst>
              <a:ext uri="{FF2B5EF4-FFF2-40B4-BE49-F238E27FC236}">
                <a16:creationId xmlns:a16="http://schemas.microsoft.com/office/drawing/2014/main" id="{21F47C9A-0F15-4F3E-830F-87F33192A17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FE01C0B-A0E2-4C8A-923F-B1BCCF76C989}"/>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2962964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5E0ECFEB-F290-4F29-9B83-E620880B5928}"/>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05F7F0A-81AF-4B75-B1AF-87B499398D90}"/>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CC3F495-CCBC-4D77-A656-E54F3141BCDE}"/>
              </a:ext>
            </a:extLst>
          </p:cNvPr>
          <p:cNvSpPr>
            <a:spLocks noGrp="1"/>
          </p:cNvSpPr>
          <p:nvPr>
            <p:ph type="dt" sz="half" idx="10"/>
          </p:nvPr>
        </p:nvSpPr>
        <p:spPr/>
        <p:txBody>
          <a:bodyPr/>
          <a:lstStyle/>
          <a:p>
            <a:fld id="{039CAEE5-9CDB-4350-8187-D05468E271EC}" type="datetimeFigureOut">
              <a:rPr lang="sv-SE" smtClean="0"/>
              <a:t>2025-01-28</a:t>
            </a:fld>
            <a:endParaRPr lang="sv-SE"/>
          </a:p>
        </p:txBody>
      </p:sp>
      <p:sp>
        <p:nvSpPr>
          <p:cNvPr id="5" name="Platshållare för sidfot 4">
            <a:extLst>
              <a:ext uri="{FF2B5EF4-FFF2-40B4-BE49-F238E27FC236}">
                <a16:creationId xmlns:a16="http://schemas.microsoft.com/office/drawing/2014/main" id="{AB88E5D5-0B36-498E-A49A-6E23FA25A40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45EB81E-C0C8-49C3-BC08-A959CECDB6E0}"/>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2380984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Kapitel,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p>
            <a:fld id="{697E2A97-783B-4D3C-94D8-F5516E75BD04}" type="slidenum">
              <a:rPr lang="sv-SE" smtClean="0"/>
              <a:t>‹#›</a:t>
            </a:fld>
            <a:endParaRPr lang="sv-SE"/>
          </a:p>
        </p:txBody>
      </p:sp>
      <p:cxnSp>
        <p:nvCxnSpPr>
          <p:cNvPr id="83" name="Rak 82">
            <a:extLst>
              <a:ext uri="{FF2B5EF4-FFF2-40B4-BE49-F238E27FC236}">
                <a16:creationId xmlns:a16="http://schemas.microsoft.com/office/drawing/2014/main" id="{914572DA-559E-924C-A7D8-F6D3CCA95FB4}"/>
              </a:ext>
            </a:extLst>
          </p:cNvPr>
          <p:cNvCxnSpPr/>
          <p:nvPr/>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Rak 83">
            <a:extLst>
              <a:ext uri="{FF2B5EF4-FFF2-40B4-BE49-F238E27FC236}">
                <a16:creationId xmlns:a16="http://schemas.microsoft.com/office/drawing/2014/main" id="{107A4A46-9DEE-7642-8319-450855838C61}"/>
              </a:ext>
            </a:extLst>
          </p:cNvPr>
          <p:cNvCxnSpPr/>
          <p:nvPr/>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Rak 84">
            <a:extLst>
              <a:ext uri="{FF2B5EF4-FFF2-40B4-BE49-F238E27FC236}">
                <a16:creationId xmlns:a16="http://schemas.microsoft.com/office/drawing/2014/main" id="{7F5148C0-9E14-F14D-BE44-8981124E3849}"/>
              </a:ext>
            </a:extLst>
          </p:cNvPr>
          <p:cNvCxnSpPr/>
          <p:nvPr/>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ruta 85">
            <a:extLst>
              <a:ext uri="{FF2B5EF4-FFF2-40B4-BE49-F238E27FC236}">
                <a16:creationId xmlns:a16="http://schemas.microsoft.com/office/drawing/2014/main" id="{F5AB4C7D-3B28-4A44-BE39-D142465A4659}"/>
              </a:ext>
            </a:extLst>
          </p:cNvPr>
          <p:cNvSpPr txBox="1"/>
          <p:nvPr/>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tx1"/>
                </a:solidFill>
              </a:rPr>
              <a:t>Region väst ishockeyförbund</a:t>
            </a:r>
          </a:p>
        </p:txBody>
      </p:sp>
      <p:pic>
        <p:nvPicPr>
          <p:cNvPr id="12" name="Bildobjekt 11">
            <a:extLst>
              <a:ext uri="{FF2B5EF4-FFF2-40B4-BE49-F238E27FC236}">
                <a16:creationId xmlns:a16="http://schemas.microsoft.com/office/drawing/2014/main" id="{0B280042-D6AD-DF33-CF43-8F0C19EAFBCA}"/>
              </a:ext>
            </a:extLst>
          </p:cNvPr>
          <p:cNvPicPr>
            <a:picLocks noChangeAspect="1"/>
          </p:cNvPicPr>
          <p:nvPr/>
        </p:nvPicPr>
        <p:blipFill>
          <a:blip r:embed="rId3"/>
          <a:srcRect/>
          <a:stretch/>
        </p:blipFill>
        <p:spPr>
          <a:xfrm>
            <a:off x="9802236" y="5562834"/>
            <a:ext cx="1991751" cy="850279"/>
          </a:xfrm>
          <a:prstGeom prst="rect">
            <a:avLst/>
          </a:prstGeom>
        </p:spPr>
      </p:pic>
    </p:spTree>
    <p:extLst>
      <p:ext uri="{BB962C8B-B14F-4D97-AF65-F5344CB8AC3E}">
        <p14:creationId xmlns:p14="http://schemas.microsoft.com/office/powerpoint/2010/main" val="4024787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or bild">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p>
            <a:fld id="{6DDB0A55-353B-0141-AD40-F868C66FD585}" type="slidenum">
              <a:rPr lang="sv-SE" smtClean="0"/>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latshållare för bild 12">
            <a:extLst>
              <a:ext uri="{FF2B5EF4-FFF2-40B4-BE49-F238E27FC236}">
                <a16:creationId xmlns:a16="http://schemas.microsoft.com/office/drawing/2014/main" id="{5F9C07ED-7BB9-E746-BD09-E29A79DDE2B4}"/>
              </a:ext>
            </a:extLst>
          </p:cNvPr>
          <p:cNvSpPr>
            <a:spLocks noGrp="1"/>
          </p:cNvSpPr>
          <p:nvPr>
            <p:ph type="pic" sz="quarter" idx="13" hasCustomPrompt="1"/>
          </p:nvPr>
        </p:nvSpPr>
        <p:spPr>
          <a:xfrm>
            <a:off x="550863" y="944563"/>
            <a:ext cx="11090275" cy="5292725"/>
          </a:xfrm>
        </p:spPr>
        <p:txBody>
          <a:bodyPr bIns="720000" anchor="ctr" anchorCtr="0"/>
          <a:lstStyle>
            <a:lvl1pPr marL="0" indent="0" algn="ctr">
              <a:buNone/>
              <a:defRPr/>
            </a:lvl1pPr>
          </a:lstStyle>
          <a:p>
            <a:r>
              <a:rPr lang="sv-SE" dirty="0"/>
              <a:t>Klicka på ikonen eller dra och släpp för att infoga bild</a:t>
            </a:r>
          </a:p>
        </p:txBody>
      </p:sp>
      <p:sp>
        <p:nvSpPr>
          <p:cNvPr id="12" name="textruta 11">
            <a:extLst>
              <a:ext uri="{FF2B5EF4-FFF2-40B4-BE49-F238E27FC236}">
                <a16:creationId xmlns:a16="http://schemas.microsoft.com/office/drawing/2014/main" id="{66029B08-3F47-E14D-8D2E-E0DF33F32101}"/>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dirty="0">
                <a:solidFill>
                  <a:schemeClr val="tx1"/>
                </a:solidFill>
              </a:rPr>
              <a:t>SVENSKA ISHOCKEYFÖRBUNDET</a:t>
            </a:r>
          </a:p>
        </p:txBody>
      </p:sp>
    </p:spTree>
    <p:extLst>
      <p:ext uri="{BB962C8B-B14F-4D97-AF65-F5344CB8AC3E}">
        <p14:creationId xmlns:p14="http://schemas.microsoft.com/office/powerpoint/2010/main" val="2103287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ubrik, blå">
    <p:bg>
      <p:bgPr>
        <a:solidFill>
          <a:schemeClr val="tx2"/>
        </a:solidFill>
        <a:effectLst/>
      </p:bgPr>
    </p:bg>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
        <p:nvSpPr>
          <p:cNvPr id="2" name="Rubrik 1">
            <a:extLst>
              <a:ext uri="{FF2B5EF4-FFF2-40B4-BE49-F238E27FC236}">
                <a16:creationId xmlns:a16="http://schemas.microsoft.com/office/drawing/2014/main" id="{1000EF98-4EAD-A84C-8640-BE5AB4EE3FE3}"/>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927505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itat, Blå">
    <p:bg>
      <p:bgPr>
        <a:solidFill>
          <a:schemeClr val="tx2"/>
        </a:solidFill>
        <a:effectLst/>
      </p:bgPr>
    </p:bg>
    <p:spTree>
      <p:nvGrpSpPr>
        <p:cNvPr id="1" name=""/>
        <p:cNvGrpSpPr/>
        <p:nvPr/>
      </p:nvGrpSpPr>
      <p:grpSpPr>
        <a:xfrm>
          <a:off x="0" y="0"/>
          <a:ext cx="0" cy="0"/>
          <a:chOff x="0" y="0"/>
          <a:chExt cx="0" cy="0"/>
        </a:xfrm>
      </p:grpSpPr>
      <p:sp>
        <p:nvSpPr>
          <p:cNvPr id="5" name="Platshållare för sidfot 4">
            <a:extLst>
              <a:ext uri="{FF2B5EF4-FFF2-40B4-BE49-F238E27FC236}">
                <a16:creationId xmlns:a16="http://schemas.microsoft.com/office/drawing/2014/main" id="{F6E49E13-5DFC-8741-B95C-0EF0FB49B5FB}"/>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E8D05749-E166-D14A-B5C6-A1324741258E}"/>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14" name="Rak 13">
            <a:extLst>
              <a:ext uri="{FF2B5EF4-FFF2-40B4-BE49-F238E27FC236}">
                <a16:creationId xmlns:a16="http://schemas.microsoft.com/office/drawing/2014/main" id="{3E849424-89C9-6147-BB9A-69CEF13ECA76}"/>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A9B70CEF-CB9A-B544-967C-723DD3D2B422}"/>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575D951B-5CC2-D44E-BC60-5B16F5CAA85F}"/>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ubrik 1">
            <a:extLst>
              <a:ext uri="{FF2B5EF4-FFF2-40B4-BE49-F238E27FC236}">
                <a16:creationId xmlns:a16="http://schemas.microsoft.com/office/drawing/2014/main" id="{D667BA81-2107-9B43-B679-A9F2B3423EF7}"/>
              </a:ext>
            </a:extLst>
          </p:cNvPr>
          <p:cNvSpPr>
            <a:spLocks noGrp="1"/>
          </p:cNvSpPr>
          <p:nvPr>
            <p:ph type="title"/>
          </p:nvPr>
        </p:nvSpPr>
        <p:spPr>
          <a:xfrm>
            <a:off x="550863" y="944563"/>
            <a:ext cx="11078512" cy="5292725"/>
          </a:xfrm>
        </p:spPr>
        <p:txBody>
          <a:bodyPr anchor="t" anchorCtr="0">
            <a:noAutofit/>
          </a:bodyPr>
          <a:lstStyle>
            <a:lvl1pPr>
              <a:lnSpc>
                <a:spcPct val="100000"/>
              </a:lnSpc>
              <a:defRPr sz="3200">
                <a:solidFill>
                  <a:schemeClr val="bg1"/>
                </a:solidFill>
                <a:latin typeface="+mn-lt"/>
              </a:defRPr>
            </a:lvl1pPr>
          </a:lstStyle>
          <a:p>
            <a:r>
              <a:rPr lang="sv-SE"/>
              <a:t>Klicka här för att ändra mall för rubrikformat</a:t>
            </a:r>
          </a:p>
        </p:txBody>
      </p:sp>
      <p:sp>
        <p:nvSpPr>
          <p:cNvPr id="9" name="textruta 8">
            <a:extLst>
              <a:ext uri="{FF2B5EF4-FFF2-40B4-BE49-F238E27FC236}">
                <a16:creationId xmlns:a16="http://schemas.microsoft.com/office/drawing/2014/main" id="{F3C1EF44-CD5A-3044-9905-5B88687D9A39}"/>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Tree>
    <p:extLst>
      <p:ext uri="{BB962C8B-B14F-4D97-AF65-F5344CB8AC3E}">
        <p14:creationId xmlns:p14="http://schemas.microsoft.com/office/powerpoint/2010/main" val="3348164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om, blå">
    <p:bg>
      <p:bgPr>
        <a:solidFill>
          <a:schemeClr val="tx2"/>
        </a:solidFill>
        <a:effectLst/>
      </p:bgPr>
    </p:bg>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A94418FB-8425-7343-922E-5E7EED8991C7}"/>
              </a:ext>
            </a:extLst>
          </p:cNvPr>
          <p:cNvSpPr>
            <a:spLocks noGrp="1"/>
          </p:cNvSpPr>
          <p:nvPr>
            <p:ph type="ftr" sz="quarter" idx="11"/>
          </p:nvPr>
        </p:nvSpPr>
        <p:spPr/>
        <p:txBody>
          <a:bodyPr/>
          <a:lstStyle>
            <a:lvl1pPr>
              <a:defRPr>
                <a:solidFill>
                  <a:schemeClr val="bg1"/>
                </a:solidFill>
              </a:defRPr>
            </a:lvl1pPr>
          </a:lstStyle>
          <a:p>
            <a:endParaRPr lang="sv-SE"/>
          </a:p>
        </p:txBody>
      </p:sp>
      <p:sp>
        <p:nvSpPr>
          <p:cNvPr id="7" name="Platshållare för bildnummer 6">
            <a:extLst>
              <a:ext uri="{FF2B5EF4-FFF2-40B4-BE49-F238E27FC236}">
                <a16:creationId xmlns:a16="http://schemas.microsoft.com/office/drawing/2014/main" id="{89CEB89E-8606-1B49-8D32-428EA91F0BF2}"/>
              </a:ext>
            </a:extLst>
          </p:cNvPr>
          <p:cNvSpPr>
            <a:spLocks noGrp="1"/>
          </p:cNvSpPr>
          <p:nvPr>
            <p:ph type="sldNum" sz="quarter" idx="12"/>
          </p:nvPr>
        </p:nvSpPr>
        <p:spPr/>
        <p:txBody>
          <a:bodyPr/>
          <a:lstStyle>
            <a:lvl1pPr>
              <a:defRPr>
                <a:solidFill>
                  <a:schemeClr val="bg1"/>
                </a:solidFill>
              </a:defRPr>
            </a:lvl1pPr>
          </a:lstStyle>
          <a:p>
            <a:fld id="{6DDB0A55-353B-0141-AD40-F868C66FD585}" type="slidenum">
              <a:rPr lang="sv-SE" smtClean="0"/>
              <a:pPr/>
              <a:t>‹#›</a:t>
            </a:fld>
            <a:endParaRPr lang="sv-SE"/>
          </a:p>
        </p:txBody>
      </p:sp>
      <p:cxnSp>
        <p:nvCxnSpPr>
          <p:cNvPr id="9" name="Rak 8">
            <a:extLst>
              <a:ext uri="{FF2B5EF4-FFF2-40B4-BE49-F238E27FC236}">
                <a16:creationId xmlns:a16="http://schemas.microsoft.com/office/drawing/2014/main" id="{62BAEA02-3336-9A46-A5F6-DEF0B18DCB85}"/>
              </a:ext>
            </a:extLst>
          </p:cNvPr>
          <p:cNvCxnSpPr/>
          <p:nvPr userDrawn="1"/>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Rak 9">
            <a:extLst>
              <a:ext uri="{FF2B5EF4-FFF2-40B4-BE49-F238E27FC236}">
                <a16:creationId xmlns:a16="http://schemas.microsoft.com/office/drawing/2014/main" id="{49BBFECF-4B15-274B-A9DB-0846CC1CE337}"/>
              </a:ext>
            </a:extLst>
          </p:cNvPr>
          <p:cNvCxnSpPr/>
          <p:nvPr userDrawn="1"/>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4D10E12-BD35-5348-B9D9-6D4445537475}"/>
              </a:ext>
            </a:extLst>
          </p:cNvPr>
          <p:cNvCxnSpPr/>
          <p:nvPr userDrawn="1"/>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D1DE100B-58C0-934F-AC79-222481B5598F}"/>
              </a:ext>
            </a:extLst>
          </p:cNvPr>
          <p:cNvSpPr txBox="1"/>
          <p:nvPr userDrawn="1"/>
        </p:nvSpPr>
        <p:spPr>
          <a:xfrm>
            <a:off x="562625" y="368299"/>
            <a:ext cx="3076564" cy="323851"/>
          </a:xfrm>
          <a:prstGeom prst="rect">
            <a:avLst/>
          </a:prstGeom>
          <a:noFill/>
        </p:spPr>
        <p:txBody>
          <a:bodyPr wrap="square" lIns="0" tIns="0" rIns="0" bIns="0" rtlCol="0" anchor="ctr" anchorCtr="0">
            <a:noAutofit/>
          </a:bodyPr>
          <a:lstStyle/>
          <a:p>
            <a:r>
              <a:rPr lang="sv-SE" sz="800" cap="all" spc="50" baseline="0">
                <a:solidFill>
                  <a:schemeClr val="bg1"/>
                </a:solidFill>
              </a:rPr>
              <a:t>SVENSKA ISHOCKEYFÖRBUNDET</a:t>
            </a:r>
          </a:p>
        </p:txBody>
      </p:sp>
    </p:spTree>
    <p:extLst>
      <p:ext uri="{BB962C8B-B14F-4D97-AF65-F5344CB8AC3E}">
        <p14:creationId xmlns:p14="http://schemas.microsoft.com/office/powerpoint/2010/main" val="30891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C77077-C783-47B2-8343-F335078C066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9E249B9-47B8-4B58-A787-AF5083E6545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CCD156C-E330-431B-BB90-74478F006768}"/>
              </a:ext>
            </a:extLst>
          </p:cNvPr>
          <p:cNvSpPr>
            <a:spLocks noGrp="1"/>
          </p:cNvSpPr>
          <p:nvPr>
            <p:ph type="dt" sz="half" idx="10"/>
          </p:nvPr>
        </p:nvSpPr>
        <p:spPr/>
        <p:txBody>
          <a:bodyPr/>
          <a:lstStyle/>
          <a:p>
            <a:fld id="{039CAEE5-9CDB-4350-8187-D05468E271EC}" type="datetimeFigureOut">
              <a:rPr lang="sv-SE" smtClean="0"/>
              <a:t>2025-01-28</a:t>
            </a:fld>
            <a:endParaRPr lang="sv-SE"/>
          </a:p>
        </p:txBody>
      </p:sp>
      <p:sp>
        <p:nvSpPr>
          <p:cNvPr id="5" name="Platshållare för sidfot 4">
            <a:extLst>
              <a:ext uri="{FF2B5EF4-FFF2-40B4-BE49-F238E27FC236}">
                <a16:creationId xmlns:a16="http://schemas.microsoft.com/office/drawing/2014/main" id="{81C12026-DF45-4B8A-9062-A5C3C289A98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7D6B5FB-940D-40CF-A7F9-752C439EE890}"/>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1125662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F60885-4960-4817-B873-01FE00C1BEA5}"/>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C80DA4D-6B80-463D-8F6D-EDE1BBF26C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59FA6B7-B17A-4383-8D37-3453C156B136}"/>
              </a:ext>
            </a:extLst>
          </p:cNvPr>
          <p:cNvSpPr>
            <a:spLocks noGrp="1"/>
          </p:cNvSpPr>
          <p:nvPr>
            <p:ph type="dt" sz="half" idx="10"/>
          </p:nvPr>
        </p:nvSpPr>
        <p:spPr/>
        <p:txBody>
          <a:bodyPr/>
          <a:lstStyle/>
          <a:p>
            <a:fld id="{039CAEE5-9CDB-4350-8187-D05468E271EC}" type="datetimeFigureOut">
              <a:rPr lang="sv-SE" smtClean="0"/>
              <a:t>2025-01-28</a:t>
            </a:fld>
            <a:endParaRPr lang="sv-SE"/>
          </a:p>
        </p:txBody>
      </p:sp>
      <p:sp>
        <p:nvSpPr>
          <p:cNvPr id="5" name="Platshållare för sidfot 4">
            <a:extLst>
              <a:ext uri="{FF2B5EF4-FFF2-40B4-BE49-F238E27FC236}">
                <a16:creationId xmlns:a16="http://schemas.microsoft.com/office/drawing/2014/main" id="{1781890F-0C0C-44AB-9349-3CC345DFED4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8D00BD9-04FA-45D0-A0D8-CF2734B2F7DC}"/>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102502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80A0D9-2753-468F-BAB8-38AB78FD14C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B209B60-8090-4646-97A2-12C7EFC4E4C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8C176FC-74A4-40D4-9643-565A1E2E3DB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1ADB39B-4F4E-41E6-B290-D4E6AEF0DFA1}"/>
              </a:ext>
            </a:extLst>
          </p:cNvPr>
          <p:cNvSpPr>
            <a:spLocks noGrp="1"/>
          </p:cNvSpPr>
          <p:nvPr>
            <p:ph type="dt" sz="half" idx="10"/>
          </p:nvPr>
        </p:nvSpPr>
        <p:spPr/>
        <p:txBody>
          <a:bodyPr/>
          <a:lstStyle/>
          <a:p>
            <a:fld id="{039CAEE5-9CDB-4350-8187-D05468E271EC}" type="datetimeFigureOut">
              <a:rPr lang="sv-SE" smtClean="0"/>
              <a:t>2025-01-28</a:t>
            </a:fld>
            <a:endParaRPr lang="sv-SE"/>
          </a:p>
        </p:txBody>
      </p:sp>
      <p:sp>
        <p:nvSpPr>
          <p:cNvPr id="6" name="Platshållare för sidfot 5">
            <a:extLst>
              <a:ext uri="{FF2B5EF4-FFF2-40B4-BE49-F238E27FC236}">
                <a16:creationId xmlns:a16="http://schemas.microsoft.com/office/drawing/2014/main" id="{40ED817A-E45B-4D80-93E7-DED810C0C24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462461E-77B4-43EB-AD2E-AFA4D6BBB77C}"/>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83716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3586AE-4BA5-4578-9BEE-FEB98A57A39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9CF11E1-CFBA-4DA6-A308-89E515CF25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4824A3D-7A85-4463-9EF1-1478F68C47A0}"/>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CB66450-DD79-49F4-9129-5D33287937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086B97A-C2A7-428F-B1C2-4F948A68EE8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CC6332B-4F6C-42CF-BE98-B4C9DDA10C6A}"/>
              </a:ext>
            </a:extLst>
          </p:cNvPr>
          <p:cNvSpPr>
            <a:spLocks noGrp="1"/>
          </p:cNvSpPr>
          <p:nvPr>
            <p:ph type="dt" sz="half" idx="10"/>
          </p:nvPr>
        </p:nvSpPr>
        <p:spPr/>
        <p:txBody>
          <a:bodyPr/>
          <a:lstStyle/>
          <a:p>
            <a:fld id="{039CAEE5-9CDB-4350-8187-D05468E271EC}" type="datetimeFigureOut">
              <a:rPr lang="sv-SE" smtClean="0"/>
              <a:t>2025-01-28</a:t>
            </a:fld>
            <a:endParaRPr lang="sv-SE"/>
          </a:p>
        </p:txBody>
      </p:sp>
      <p:sp>
        <p:nvSpPr>
          <p:cNvPr id="8" name="Platshållare för sidfot 7">
            <a:extLst>
              <a:ext uri="{FF2B5EF4-FFF2-40B4-BE49-F238E27FC236}">
                <a16:creationId xmlns:a16="http://schemas.microsoft.com/office/drawing/2014/main" id="{B468D21D-9D0F-48A7-8F14-F2BBAF29387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4AADD79-397B-4905-8D6B-612D62F424E9}"/>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3047926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89B963-8E70-44D9-AB01-B6FE7BA2DC9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8C8A831-8883-4314-9E3D-1F6B81112361}"/>
              </a:ext>
            </a:extLst>
          </p:cNvPr>
          <p:cNvSpPr>
            <a:spLocks noGrp="1"/>
          </p:cNvSpPr>
          <p:nvPr>
            <p:ph type="dt" sz="half" idx="10"/>
          </p:nvPr>
        </p:nvSpPr>
        <p:spPr/>
        <p:txBody>
          <a:bodyPr/>
          <a:lstStyle/>
          <a:p>
            <a:fld id="{039CAEE5-9CDB-4350-8187-D05468E271EC}" type="datetimeFigureOut">
              <a:rPr lang="sv-SE" smtClean="0"/>
              <a:t>2025-01-28</a:t>
            </a:fld>
            <a:endParaRPr lang="sv-SE"/>
          </a:p>
        </p:txBody>
      </p:sp>
      <p:sp>
        <p:nvSpPr>
          <p:cNvPr id="4" name="Platshållare för sidfot 3">
            <a:extLst>
              <a:ext uri="{FF2B5EF4-FFF2-40B4-BE49-F238E27FC236}">
                <a16:creationId xmlns:a16="http://schemas.microsoft.com/office/drawing/2014/main" id="{A8B8CE12-BC16-4019-B9BE-90BE625C966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AB25ADB-660F-420B-ABB1-5C63169274D6}"/>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3423256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BEB06C9-223F-4DBA-815C-9EF88754DC02}"/>
              </a:ext>
            </a:extLst>
          </p:cNvPr>
          <p:cNvSpPr>
            <a:spLocks noGrp="1"/>
          </p:cNvSpPr>
          <p:nvPr>
            <p:ph type="dt" sz="half" idx="10"/>
          </p:nvPr>
        </p:nvSpPr>
        <p:spPr/>
        <p:txBody>
          <a:bodyPr/>
          <a:lstStyle/>
          <a:p>
            <a:fld id="{039CAEE5-9CDB-4350-8187-D05468E271EC}" type="datetimeFigureOut">
              <a:rPr lang="sv-SE" smtClean="0"/>
              <a:t>2025-01-28</a:t>
            </a:fld>
            <a:endParaRPr lang="sv-SE"/>
          </a:p>
        </p:txBody>
      </p:sp>
      <p:sp>
        <p:nvSpPr>
          <p:cNvPr id="3" name="Platshållare för sidfot 2">
            <a:extLst>
              <a:ext uri="{FF2B5EF4-FFF2-40B4-BE49-F238E27FC236}">
                <a16:creationId xmlns:a16="http://schemas.microsoft.com/office/drawing/2014/main" id="{1F7536D2-FDF3-4114-81CA-1F28DD4DF0D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845AD18A-726C-4155-A659-4B4BC972591B}"/>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4031267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526783-E726-405B-B673-DADC3C27B4F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43C26BB-DD31-4568-AE70-4D84F65B4B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DD4B53C-E04F-4040-AD9B-FF2AAE385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216B520-62BB-4AA5-97A6-A5CB9A0F9113}"/>
              </a:ext>
            </a:extLst>
          </p:cNvPr>
          <p:cNvSpPr>
            <a:spLocks noGrp="1"/>
          </p:cNvSpPr>
          <p:nvPr>
            <p:ph type="dt" sz="half" idx="10"/>
          </p:nvPr>
        </p:nvSpPr>
        <p:spPr/>
        <p:txBody>
          <a:bodyPr/>
          <a:lstStyle/>
          <a:p>
            <a:fld id="{039CAEE5-9CDB-4350-8187-D05468E271EC}" type="datetimeFigureOut">
              <a:rPr lang="sv-SE" smtClean="0"/>
              <a:t>2025-01-28</a:t>
            </a:fld>
            <a:endParaRPr lang="sv-SE"/>
          </a:p>
        </p:txBody>
      </p:sp>
      <p:sp>
        <p:nvSpPr>
          <p:cNvPr id="6" name="Platshållare för sidfot 5">
            <a:extLst>
              <a:ext uri="{FF2B5EF4-FFF2-40B4-BE49-F238E27FC236}">
                <a16:creationId xmlns:a16="http://schemas.microsoft.com/office/drawing/2014/main" id="{5D9E1CDE-4C10-4125-8EF8-E3EF341DF25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E9228A8-2F8C-444A-A23E-EF43B4A3C85C}"/>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398274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731208-8B88-420A-9B52-83680043367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815A0F7-79E8-4344-A3C3-BF1D98FFEF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11659D2-8EEF-4C0B-82E2-ACB9A09B8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758AFB9F-2A18-4A8B-8B4A-AD6B031D1806}"/>
              </a:ext>
            </a:extLst>
          </p:cNvPr>
          <p:cNvSpPr>
            <a:spLocks noGrp="1"/>
          </p:cNvSpPr>
          <p:nvPr>
            <p:ph type="dt" sz="half" idx="10"/>
          </p:nvPr>
        </p:nvSpPr>
        <p:spPr/>
        <p:txBody>
          <a:bodyPr/>
          <a:lstStyle/>
          <a:p>
            <a:fld id="{039CAEE5-9CDB-4350-8187-D05468E271EC}" type="datetimeFigureOut">
              <a:rPr lang="sv-SE" smtClean="0"/>
              <a:t>2025-01-28</a:t>
            </a:fld>
            <a:endParaRPr lang="sv-SE"/>
          </a:p>
        </p:txBody>
      </p:sp>
      <p:sp>
        <p:nvSpPr>
          <p:cNvPr id="6" name="Platshållare för sidfot 5">
            <a:extLst>
              <a:ext uri="{FF2B5EF4-FFF2-40B4-BE49-F238E27FC236}">
                <a16:creationId xmlns:a16="http://schemas.microsoft.com/office/drawing/2014/main" id="{027A29B9-4919-40C7-B8F9-9AC93C28897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1C33152-8912-4DD0-901C-F11DC340E9D1}"/>
              </a:ext>
            </a:extLst>
          </p:cNvPr>
          <p:cNvSpPr>
            <a:spLocks noGrp="1"/>
          </p:cNvSpPr>
          <p:nvPr>
            <p:ph type="sldNum" sz="quarter" idx="12"/>
          </p:nvPr>
        </p:nvSpPr>
        <p:spPr/>
        <p:txBody>
          <a:bodyPr/>
          <a:lstStyle/>
          <a:p>
            <a:fld id="{4DA1DFA1-FC00-4B61-A756-0B8EBED0ED49}" type="slidenum">
              <a:rPr lang="sv-SE" smtClean="0"/>
              <a:t>‹#›</a:t>
            </a:fld>
            <a:endParaRPr lang="sv-SE"/>
          </a:p>
        </p:txBody>
      </p:sp>
    </p:spTree>
    <p:extLst>
      <p:ext uri="{BB962C8B-B14F-4D97-AF65-F5344CB8AC3E}">
        <p14:creationId xmlns:p14="http://schemas.microsoft.com/office/powerpoint/2010/main" val="2066981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D77C976-11DA-47E1-BD75-26EC3FF26B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2D06BB9-CCA8-4FDA-977E-6E3A3AF64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5D7437F-09E8-4212-8CC4-6E130ED1CE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CAEE5-9CDB-4350-8187-D05468E271EC}" type="datetimeFigureOut">
              <a:rPr lang="sv-SE" smtClean="0"/>
              <a:t>2025-01-28</a:t>
            </a:fld>
            <a:endParaRPr lang="sv-SE"/>
          </a:p>
        </p:txBody>
      </p:sp>
      <p:sp>
        <p:nvSpPr>
          <p:cNvPr id="5" name="Platshållare för sidfot 4">
            <a:extLst>
              <a:ext uri="{FF2B5EF4-FFF2-40B4-BE49-F238E27FC236}">
                <a16:creationId xmlns:a16="http://schemas.microsoft.com/office/drawing/2014/main" id="{7A2BE6AD-253A-4CA5-B20E-155087BAC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10E6BB4B-C340-4367-9307-485F35B8AE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1DFA1-FC00-4B61-A756-0B8EBED0ED49}" type="slidenum">
              <a:rPr lang="sv-SE" smtClean="0"/>
              <a:t>‹#›</a:t>
            </a:fld>
            <a:endParaRPr lang="sv-SE"/>
          </a:p>
        </p:txBody>
      </p:sp>
    </p:spTree>
    <p:extLst>
      <p:ext uri="{BB962C8B-B14F-4D97-AF65-F5344CB8AC3E}">
        <p14:creationId xmlns:p14="http://schemas.microsoft.com/office/powerpoint/2010/main" val="4291171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1.jpeg"/><Relationship Id="rId7" Type="http://schemas.openxmlformats.org/officeDocument/2006/relationships/diagramColors" Target="../diagrams/colors5.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1.jpeg"/><Relationship Id="rId7" Type="http://schemas.openxmlformats.org/officeDocument/2006/relationships/diagramColors" Target="../diagrams/colors6.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dobjekt 4">
            <a:extLst>
              <a:ext uri="{FF2B5EF4-FFF2-40B4-BE49-F238E27FC236}">
                <a16:creationId xmlns:a16="http://schemas.microsoft.com/office/drawing/2014/main" id="{36137905-9134-44D6-8792-A7B87F1D66E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8FB8A5EE-840B-4ABC-9EEB-8D2DB8BA397D}"/>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sv-SE" sz="5200" b="1" dirty="0">
                <a:solidFill>
                  <a:srgbClr val="FFFF00"/>
                </a:solidFill>
              </a:rPr>
              <a:t>Välkomna till ordförandekonferensen 2024-10-07</a:t>
            </a:r>
          </a:p>
        </p:txBody>
      </p:sp>
    </p:spTree>
    <p:extLst>
      <p:ext uri="{BB962C8B-B14F-4D97-AF65-F5344CB8AC3E}">
        <p14:creationId xmlns:p14="http://schemas.microsoft.com/office/powerpoint/2010/main" val="411711150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558188-1B20-3D55-D58B-6A8234ED6933}"/>
              </a:ext>
            </a:extLst>
          </p:cNvPr>
          <p:cNvSpPr>
            <a:spLocks noGrp="1"/>
          </p:cNvSpPr>
          <p:nvPr>
            <p:ph type="title"/>
          </p:nvPr>
        </p:nvSpPr>
        <p:spPr/>
        <p:txBody>
          <a:bodyPr>
            <a:normAutofit fontScale="90000"/>
          </a:bodyPr>
          <a:lstStyle/>
          <a:p>
            <a:r>
              <a:rPr lang="sv-SE" sz="3600" dirty="0">
                <a:effectLst/>
                <a:ea typeface="Flex 70 Regular" panose="020B0604020202020204" charset="0"/>
                <a:cs typeface="Times New Roman" panose="02020603050405020304" pitchFamily="18" charset="0"/>
              </a:rPr>
              <a:t>Respektive region ansvarar operativt för följande områden:</a:t>
            </a:r>
            <a:br>
              <a:rPr lang="sv-SE" sz="3600" dirty="0">
                <a:effectLst/>
                <a:latin typeface="Flex 70 Regular" panose="020B0604020202020204" charset="0"/>
                <a:ea typeface="Flex 70 Regular" panose="020B0604020202020204" charset="0"/>
                <a:cs typeface="Times New Roman" panose="02020603050405020304" pitchFamily="18" charset="0"/>
              </a:rPr>
            </a:br>
            <a:br>
              <a:rPr lang="sv-SE" sz="1800" dirty="0">
                <a:effectLst/>
                <a:latin typeface="Flex 70 Regular" panose="020B0604020202020204" charset="0"/>
                <a:ea typeface="Flex 70 Regular" panose="020B0604020202020204" charset="0"/>
                <a:cs typeface="Times New Roman" panose="02020603050405020304" pitchFamily="18" charset="0"/>
              </a:rPr>
            </a:br>
            <a:endParaRPr lang="sv-SE" dirty="0"/>
          </a:p>
        </p:txBody>
      </p:sp>
      <p:sp>
        <p:nvSpPr>
          <p:cNvPr id="3" name="Platshållare för innehåll 2">
            <a:extLst>
              <a:ext uri="{FF2B5EF4-FFF2-40B4-BE49-F238E27FC236}">
                <a16:creationId xmlns:a16="http://schemas.microsoft.com/office/drawing/2014/main" id="{18B0152C-B884-C5E1-F7E1-22068A08CDD1}"/>
              </a:ext>
            </a:extLst>
          </p:cNvPr>
          <p:cNvSpPr>
            <a:spLocks noGrp="1"/>
          </p:cNvSpPr>
          <p:nvPr>
            <p:ph idx="1"/>
          </p:nvPr>
        </p:nvSpPr>
        <p:spPr/>
        <p:txBody>
          <a:bodyPr/>
          <a:lstStyle/>
          <a:p>
            <a:pPr marL="342900" lvl="0" indent="-342900">
              <a:lnSpc>
                <a:spcPct val="107000"/>
              </a:lnSpc>
              <a:buFont typeface="Symbol" panose="05050102010706020507" pitchFamily="18" charset="2"/>
              <a:buChar char=""/>
            </a:pPr>
            <a:r>
              <a:rPr lang="sv-SE" sz="1800" dirty="0">
                <a:effectLst/>
                <a:latin typeface="Flex 70 Regular" panose="020B0604020202020204" charset="0"/>
                <a:ea typeface="Flex 70 Regular" panose="020B0604020202020204" charset="0"/>
                <a:cs typeface="Times New Roman" panose="02020603050405020304" pitchFamily="18" charset="0"/>
              </a:rPr>
              <a:t>Administration och genomförande av tävlings-, funktionärs-, disciplin- och utbildningsverksamhet över SDF-gränserna </a:t>
            </a:r>
          </a:p>
          <a:p>
            <a:pPr marL="342900" lvl="0" indent="-342900">
              <a:lnSpc>
                <a:spcPct val="107000"/>
              </a:lnSpc>
              <a:buFont typeface="Symbol" panose="05050102010706020507" pitchFamily="18" charset="2"/>
              <a:buChar char=""/>
            </a:pPr>
            <a:r>
              <a:rPr lang="sv-SE" sz="1800" dirty="0">
                <a:effectLst/>
                <a:latin typeface="Flex 70 Regular" panose="020B0604020202020204" charset="0"/>
                <a:ea typeface="Flex 70 Regular" panose="020B0604020202020204" charset="0"/>
                <a:cs typeface="Times New Roman" panose="02020603050405020304" pitchFamily="18" charset="0"/>
              </a:rPr>
              <a:t>Föreningsutveckling och utbildning för förtroendevalda och anställd personal i förening.</a:t>
            </a:r>
          </a:p>
          <a:p>
            <a:pPr marL="342900" lvl="0" indent="-342900">
              <a:lnSpc>
                <a:spcPct val="107000"/>
              </a:lnSpc>
              <a:buFont typeface="Symbol" panose="05050102010706020507" pitchFamily="18" charset="2"/>
              <a:buChar char=""/>
            </a:pPr>
            <a:r>
              <a:rPr lang="sv-SE" sz="1800" dirty="0">
                <a:effectLst/>
                <a:latin typeface="Flex 70 Regular" panose="020B0604020202020204" charset="0"/>
                <a:ea typeface="Flex 70 Regular" panose="020B0604020202020204" charset="0"/>
                <a:cs typeface="Times New Roman" panose="02020603050405020304" pitchFamily="18" charset="0"/>
              </a:rPr>
              <a:t>Tränar- och ledarutveckling och utbildning av de målgrupper som finns närmast föreningarnas lag.</a:t>
            </a:r>
          </a:p>
          <a:p>
            <a:pPr marL="342900" lvl="0" indent="-342900">
              <a:lnSpc>
                <a:spcPct val="107000"/>
              </a:lnSpc>
              <a:buFont typeface="Symbol" panose="05050102010706020507" pitchFamily="18" charset="2"/>
              <a:buChar char=""/>
            </a:pPr>
            <a:r>
              <a:rPr lang="sv-SE" sz="1800" dirty="0">
                <a:effectLst/>
                <a:latin typeface="Flex 70 Regular" panose="020B0604020202020204" charset="0"/>
                <a:ea typeface="Flex 70 Regular" panose="020B0604020202020204" charset="0"/>
                <a:cs typeface="Times New Roman" panose="02020603050405020304" pitchFamily="18" charset="0"/>
              </a:rPr>
              <a:t>Domarutveckling och utbildning av de målgrupper som finns runt ett matcharrangemang</a:t>
            </a:r>
          </a:p>
          <a:p>
            <a:pPr marL="342900" lvl="0" indent="-342900">
              <a:lnSpc>
                <a:spcPct val="107000"/>
              </a:lnSpc>
              <a:buFont typeface="Symbol" panose="05050102010706020507" pitchFamily="18" charset="2"/>
              <a:buChar char=""/>
            </a:pPr>
            <a:r>
              <a:rPr lang="sv-SE" sz="1800" dirty="0">
                <a:effectLst/>
                <a:latin typeface="Flex 70 Regular" panose="020B0604020202020204" charset="0"/>
                <a:ea typeface="Flex 70 Regular" panose="020B0604020202020204" charset="0"/>
                <a:cs typeface="Times New Roman" panose="02020603050405020304" pitchFamily="18" charset="0"/>
              </a:rPr>
              <a:t>Spelarutveckling och utbildning, indirekt via Hockeyutvecklarnas arbete gentemot målgruppen tränare i föreningarna och direkt i samband med </a:t>
            </a:r>
            <a:r>
              <a:rPr lang="sv-SE" sz="1800" dirty="0" err="1">
                <a:effectLst/>
                <a:latin typeface="Flex 70 Regular" panose="020B0604020202020204" charset="0"/>
                <a:ea typeface="Flex 70 Regular" panose="020B0604020202020204" charset="0"/>
                <a:cs typeface="Times New Roman" panose="02020603050405020304" pitchFamily="18" charset="0"/>
              </a:rPr>
              <a:t>campverksamhet</a:t>
            </a:r>
            <a:r>
              <a:rPr lang="sv-SE" sz="1800" dirty="0">
                <a:effectLst/>
                <a:latin typeface="Flex 70 Regular" panose="020B0604020202020204" charset="0"/>
                <a:ea typeface="Flex 70 Regular" panose="020B0604020202020204" charset="0"/>
                <a:cs typeface="Times New Roman" panose="02020603050405020304" pitchFamily="18" charset="0"/>
              </a:rPr>
              <a:t>.</a:t>
            </a:r>
          </a:p>
        </p:txBody>
      </p:sp>
      <p:sp>
        <p:nvSpPr>
          <p:cNvPr id="4" name="Platshållare för sidfot 3">
            <a:extLst>
              <a:ext uri="{FF2B5EF4-FFF2-40B4-BE49-F238E27FC236}">
                <a16:creationId xmlns:a16="http://schemas.microsoft.com/office/drawing/2014/main" id="{B565596D-6776-7CF3-10AB-DC87BC00FA8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all" spc="50" normalizeH="0" baseline="0" noProof="0">
                <a:ln>
                  <a:noFill/>
                </a:ln>
                <a:solidFill>
                  <a:srgbClr val="000000"/>
                </a:solidFill>
                <a:effectLst/>
                <a:uLnTx/>
                <a:uFillTx/>
                <a:latin typeface="Flex 70"/>
                <a:ea typeface="+mn-ea"/>
                <a:cs typeface="+mn-cs"/>
              </a:rPr>
              <a:t>Sportsligt Ansvariga</a:t>
            </a:r>
            <a:endParaRPr kumimoji="0" lang="sv-SE" sz="800" b="0" i="0" u="none" strike="noStrike" kern="1200" cap="all" spc="50" normalizeH="0" baseline="0" noProof="0" dirty="0">
              <a:ln>
                <a:noFill/>
              </a:ln>
              <a:solidFill>
                <a:srgbClr val="000000"/>
              </a:solidFill>
              <a:effectLst/>
              <a:uLnTx/>
              <a:uFillTx/>
              <a:latin typeface="Flex 70"/>
              <a:ea typeface="+mn-ea"/>
              <a:cs typeface="+mn-cs"/>
            </a:endParaRPr>
          </a:p>
        </p:txBody>
      </p:sp>
    </p:spTree>
    <p:extLst>
      <p:ext uri="{BB962C8B-B14F-4D97-AF65-F5344CB8AC3E}">
        <p14:creationId xmlns:p14="http://schemas.microsoft.com/office/powerpoint/2010/main" val="1061742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558188-1B20-3D55-D58B-6A8234ED6933}"/>
              </a:ext>
            </a:extLst>
          </p:cNvPr>
          <p:cNvSpPr>
            <a:spLocks noGrp="1"/>
          </p:cNvSpPr>
          <p:nvPr>
            <p:ph type="title"/>
          </p:nvPr>
        </p:nvSpPr>
        <p:spPr/>
        <p:txBody>
          <a:bodyPr>
            <a:normAutofit fontScale="90000"/>
          </a:bodyPr>
          <a:lstStyle/>
          <a:p>
            <a:r>
              <a:rPr lang="sv-SE" sz="3600" dirty="0">
                <a:effectLst/>
                <a:ea typeface="Flex 70 Regular" panose="020B0604020202020204" charset="0"/>
                <a:cs typeface="Times New Roman" panose="02020603050405020304" pitchFamily="18" charset="0"/>
              </a:rPr>
              <a:t>Respektive region ansvarar operativt för följande områden:</a:t>
            </a:r>
            <a:br>
              <a:rPr lang="sv-SE" sz="3600" dirty="0">
                <a:effectLst/>
                <a:latin typeface="Flex 70 Regular" panose="020B0604020202020204" charset="0"/>
                <a:ea typeface="Flex 70 Regular" panose="020B0604020202020204" charset="0"/>
                <a:cs typeface="Times New Roman" panose="02020603050405020304" pitchFamily="18" charset="0"/>
              </a:rPr>
            </a:br>
            <a:br>
              <a:rPr lang="sv-SE" sz="1800" dirty="0">
                <a:effectLst/>
                <a:latin typeface="Flex 70 Regular" panose="020B0604020202020204" charset="0"/>
                <a:ea typeface="Flex 70 Regular" panose="020B0604020202020204" charset="0"/>
                <a:cs typeface="Times New Roman" panose="02020603050405020304" pitchFamily="18" charset="0"/>
              </a:rPr>
            </a:br>
            <a:endParaRPr lang="sv-SE" dirty="0"/>
          </a:p>
        </p:txBody>
      </p:sp>
      <p:sp>
        <p:nvSpPr>
          <p:cNvPr id="3" name="Platshållare för innehåll 2">
            <a:extLst>
              <a:ext uri="{FF2B5EF4-FFF2-40B4-BE49-F238E27FC236}">
                <a16:creationId xmlns:a16="http://schemas.microsoft.com/office/drawing/2014/main" id="{18B0152C-B884-C5E1-F7E1-22068A08CDD1}"/>
              </a:ext>
            </a:extLst>
          </p:cNvPr>
          <p:cNvSpPr>
            <a:spLocks noGrp="1"/>
          </p:cNvSpPr>
          <p:nvPr>
            <p:ph idx="1"/>
          </p:nvPr>
        </p:nvSpPr>
        <p:spPr/>
        <p:txBody>
          <a:bodyPr/>
          <a:lstStyle/>
          <a:p>
            <a:pPr marL="342900" lvl="0" indent="-342900">
              <a:lnSpc>
                <a:spcPct val="107000"/>
              </a:lnSpc>
              <a:buFont typeface="Symbol" panose="05050102010706020507" pitchFamily="18" charset="2"/>
              <a:buChar char=""/>
            </a:pPr>
            <a:r>
              <a:rPr lang="sv-SE" sz="1800" dirty="0">
                <a:effectLst/>
                <a:latin typeface="Flex 70 Regular" panose="020B0604020202020204" charset="0"/>
                <a:ea typeface="Flex 70 Regular" panose="020B0604020202020204" charset="0"/>
                <a:cs typeface="Times New Roman" panose="02020603050405020304" pitchFamily="18" charset="0"/>
              </a:rPr>
              <a:t>Samverka med elitföreningarna i regionen i deras arbete för att stödja utvecklingen av ishockeyn sitt närområde.</a:t>
            </a:r>
          </a:p>
          <a:p>
            <a:pPr marL="342900" lvl="0" indent="-342900">
              <a:lnSpc>
                <a:spcPct val="107000"/>
              </a:lnSpc>
              <a:buFont typeface="Symbol" panose="05050102010706020507" pitchFamily="18" charset="2"/>
              <a:buChar char=""/>
            </a:pPr>
            <a:r>
              <a:rPr lang="sv-SE" sz="1800" dirty="0">
                <a:effectLst/>
                <a:latin typeface="Flex 70 Regular" panose="020B0604020202020204" charset="0"/>
                <a:ea typeface="Flex 70 Regular" panose="020B0604020202020204" charset="0"/>
                <a:cs typeface="Times New Roman" panose="02020603050405020304" pitchFamily="18" charset="0"/>
              </a:rPr>
              <a:t>Tävlingsutvecklingsfrågor i samverkan med SIF, övriga regionförbund och SDF i regionen.</a:t>
            </a:r>
          </a:p>
          <a:p>
            <a:pPr marL="342900" lvl="0" indent="-342900">
              <a:lnSpc>
                <a:spcPct val="107000"/>
              </a:lnSpc>
              <a:buFont typeface="Symbol" panose="05050102010706020507" pitchFamily="18" charset="2"/>
              <a:buChar char=""/>
            </a:pPr>
            <a:r>
              <a:rPr lang="sv-SE" sz="1800" dirty="0">
                <a:effectLst/>
                <a:latin typeface="Flex 70 Regular" panose="020B0604020202020204" charset="0"/>
                <a:ea typeface="Flex 70 Regular" panose="020B0604020202020204" charset="0"/>
                <a:cs typeface="Times New Roman" panose="02020603050405020304" pitchFamily="18" charset="0"/>
              </a:rPr>
              <a:t>Anläggningsfrågor i samverkan med SIF, SDF och de lokala föreningarna.</a:t>
            </a:r>
          </a:p>
          <a:p>
            <a:pPr marL="342900" lvl="0" indent="-342900">
              <a:lnSpc>
                <a:spcPct val="107000"/>
              </a:lnSpc>
              <a:spcAft>
                <a:spcPts val="800"/>
              </a:spcAft>
              <a:buFont typeface="Symbol" panose="05050102010706020507" pitchFamily="18" charset="2"/>
              <a:buChar char=""/>
            </a:pPr>
            <a:r>
              <a:rPr lang="sv-SE" sz="1800" dirty="0">
                <a:effectLst/>
                <a:latin typeface="Flex 70 Regular" panose="020B0604020202020204" charset="0"/>
                <a:ea typeface="Flex 70 Regular" panose="020B0604020202020204" charset="0"/>
                <a:cs typeface="Times New Roman" panose="02020603050405020304" pitchFamily="18" charset="0"/>
              </a:rPr>
              <a:t>Säkerställa att respektive SDF hålls informerade och ges möjlighet att bidra till utvecklingen av ishockeyn inom regionen utifrån sina unika situationer och behov.</a:t>
            </a:r>
          </a:p>
          <a:p>
            <a:endParaRPr lang="sv-SE" dirty="0"/>
          </a:p>
        </p:txBody>
      </p:sp>
      <p:sp>
        <p:nvSpPr>
          <p:cNvPr id="4" name="Platshållare för sidfot 3">
            <a:extLst>
              <a:ext uri="{FF2B5EF4-FFF2-40B4-BE49-F238E27FC236}">
                <a16:creationId xmlns:a16="http://schemas.microsoft.com/office/drawing/2014/main" id="{B565596D-6776-7CF3-10AB-DC87BC00FA8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all" spc="50" normalizeH="0" baseline="0" noProof="0">
                <a:ln>
                  <a:noFill/>
                </a:ln>
                <a:solidFill>
                  <a:srgbClr val="000000"/>
                </a:solidFill>
                <a:effectLst/>
                <a:uLnTx/>
                <a:uFillTx/>
                <a:latin typeface="Flex 70"/>
                <a:ea typeface="+mn-ea"/>
                <a:cs typeface="+mn-cs"/>
              </a:rPr>
              <a:t>Sportsligt Ansvariga</a:t>
            </a:r>
            <a:endParaRPr kumimoji="0" lang="sv-SE" sz="800" b="0" i="0" u="none" strike="noStrike" kern="1200" cap="all" spc="50" normalizeH="0" baseline="0" noProof="0" dirty="0">
              <a:ln>
                <a:noFill/>
              </a:ln>
              <a:solidFill>
                <a:srgbClr val="000000"/>
              </a:solidFill>
              <a:effectLst/>
              <a:uLnTx/>
              <a:uFillTx/>
              <a:latin typeface="Flex 70"/>
              <a:ea typeface="+mn-ea"/>
              <a:cs typeface="+mn-cs"/>
            </a:endParaRPr>
          </a:p>
        </p:txBody>
      </p:sp>
    </p:spTree>
    <p:extLst>
      <p:ext uri="{BB962C8B-B14F-4D97-AF65-F5344CB8AC3E}">
        <p14:creationId xmlns:p14="http://schemas.microsoft.com/office/powerpoint/2010/main" val="2312278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3D5839-A0E9-DED1-80E0-BA98F76AAA9D}"/>
              </a:ext>
            </a:extLst>
          </p:cNvPr>
          <p:cNvSpPr>
            <a:spLocks noGrp="1"/>
          </p:cNvSpPr>
          <p:nvPr>
            <p:ph type="title"/>
          </p:nvPr>
        </p:nvSpPr>
        <p:spPr/>
        <p:txBody>
          <a:bodyPr>
            <a:normAutofit fontScale="90000"/>
          </a:bodyPr>
          <a:lstStyle/>
          <a:p>
            <a:r>
              <a:rPr lang="sv-SE" sz="3200" dirty="0">
                <a:effectLst/>
                <a:ea typeface="Flex 70 Regular" panose="020B0604020202020204" charset="0"/>
                <a:cs typeface="Times New Roman" panose="02020603050405020304" pitchFamily="18" charset="0"/>
              </a:rPr>
              <a:t>Respektive SDF ansvarar operativt för följande områden inom regionen:</a:t>
            </a:r>
            <a:br>
              <a:rPr lang="sv-SE" sz="1800" dirty="0">
                <a:effectLst/>
                <a:latin typeface="Flex 70 Regular" panose="020B0604020202020204" charset="0"/>
                <a:ea typeface="Flex 70 Regular" panose="020B0604020202020204" charset="0"/>
                <a:cs typeface="Times New Roman" panose="02020603050405020304" pitchFamily="18" charset="0"/>
              </a:rPr>
            </a:br>
            <a:endParaRPr lang="sv-SE" dirty="0"/>
          </a:p>
        </p:txBody>
      </p:sp>
      <p:sp>
        <p:nvSpPr>
          <p:cNvPr id="3" name="Platshållare för innehåll 2">
            <a:extLst>
              <a:ext uri="{FF2B5EF4-FFF2-40B4-BE49-F238E27FC236}">
                <a16:creationId xmlns:a16="http://schemas.microsoft.com/office/drawing/2014/main" id="{BF50CA99-82EE-2146-CCEC-5DBDB58CFF80}"/>
              </a:ext>
            </a:extLst>
          </p:cNvPr>
          <p:cNvSpPr>
            <a:spLocks noGrp="1"/>
          </p:cNvSpPr>
          <p:nvPr>
            <p:ph idx="1"/>
          </p:nvPr>
        </p:nvSpPr>
        <p:spPr>
          <a:xfrm>
            <a:off x="550862" y="2349500"/>
            <a:ext cx="6869441" cy="3887787"/>
          </a:xfrm>
        </p:spPr>
        <p:txBody>
          <a:bodyPr>
            <a:normAutofit lnSpcReduction="10000"/>
          </a:bodyPr>
          <a:lstStyle/>
          <a:p>
            <a:pPr marL="342900" lvl="0" indent="-342900">
              <a:lnSpc>
                <a:spcPct val="107000"/>
              </a:lnSpc>
              <a:buFont typeface="Symbol" panose="05050102010706020507" pitchFamily="18" charset="2"/>
              <a:buChar char=""/>
            </a:pPr>
            <a:r>
              <a:rPr lang="sv-SE" sz="1800" dirty="0">
                <a:effectLst/>
                <a:latin typeface="Flex 70 Regular" panose="020B0604020202020204" charset="0"/>
                <a:ea typeface="Flex 70 Regular" panose="020B0604020202020204" charset="0"/>
                <a:cs typeface="Times New Roman" panose="02020603050405020304" pitchFamily="18" charset="0"/>
              </a:rPr>
              <a:t>Tillsammans med regionförbundet regelbundet möta föreningarna i distriktet och företräda dem i aktuella sammanhang och upprätthålla goda kontakter med SIF, DF, kommuner och lokala intressenter. </a:t>
            </a:r>
          </a:p>
          <a:p>
            <a:pPr marL="342900" lvl="0" indent="-342900">
              <a:lnSpc>
                <a:spcPct val="107000"/>
              </a:lnSpc>
              <a:buFont typeface="Symbol" panose="05050102010706020507" pitchFamily="18" charset="2"/>
              <a:buChar char=""/>
            </a:pPr>
            <a:r>
              <a:rPr lang="sv-SE" sz="1800" dirty="0">
                <a:effectLst/>
                <a:latin typeface="Flex 70 Regular" panose="020B0604020202020204" charset="0"/>
                <a:ea typeface="Flex 70 Regular" panose="020B0604020202020204" charset="0"/>
                <a:cs typeface="Times New Roman" panose="02020603050405020304" pitchFamily="18" charset="0"/>
              </a:rPr>
              <a:t>Utse ledamöter till regionförbundets styrelse i enlighet med stadgarna i den mån distriktsmötet inte fattat beslut om dessa. </a:t>
            </a:r>
          </a:p>
          <a:p>
            <a:pPr marL="342900" lvl="0" indent="-342900">
              <a:lnSpc>
                <a:spcPct val="107000"/>
              </a:lnSpc>
              <a:buFont typeface="Symbol" panose="05050102010706020507" pitchFamily="18" charset="2"/>
              <a:buChar char=""/>
            </a:pPr>
            <a:r>
              <a:rPr lang="sv-SE" sz="1800" dirty="0">
                <a:effectLst/>
                <a:latin typeface="Flex 70 Regular" panose="020B0604020202020204" charset="0"/>
                <a:ea typeface="Flex 70 Regular" panose="020B0604020202020204" charset="0"/>
                <a:cs typeface="Times New Roman" panose="02020603050405020304" pitchFamily="18" charset="0"/>
              </a:rPr>
              <a:t>Utse representanter till verksamhetskommittéer i regionen samt följa arbetet i Hockeykontor och kommittéer för förankring i egen distriktsstyrelse. </a:t>
            </a:r>
          </a:p>
          <a:p>
            <a:pPr marL="342900" lvl="0" indent="-342900">
              <a:lnSpc>
                <a:spcPct val="107000"/>
              </a:lnSpc>
              <a:buFont typeface="Symbol" panose="05050102010706020507" pitchFamily="18" charset="2"/>
              <a:buChar char=""/>
            </a:pPr>
            <a:r>
              <a:rPr lang="sv-SE" sz="1800" dirty="0">
                <a:effectLst/>
                <a:latin typeface="Flex 70 Regular" panose="020B0604020202020204" charset="0"/>
                <a:ea typeface="Flex 70 Regular" panose="020B0604020202020204" charset="0"/>
                <a:cs typeface="Times New Roman" panose="02020603050405020304" pitchFamily="18" charset="0"/>
              </a:rPr>
              <a:t>Bevaka och driva distriktsvisa- och lokala idrottspolitiska frågor med stöd av Hockeykontoret och tillsammans med distriktets föreningar med särskilt fokus på anläggningsfrågan.</a:t>
            </a:r>
          </a:p>
          <a:p>
            <a:endParaRPr lang="sv-SE" dirty="0"/>
          </a:p>
        </p:txBody>
      </p:sp>
      <p:sp>
        <p:nvSpPr>
          <p:cNvPr id="4" name="Platshållare för sidfot 3">
            <a:extLst>
              <a:ext uri="{FF2B5EF4-FFF2-40B4-BE49-F238E27FC236}">
                <a16:creationId xmlns:a16="http://schemas.microsoft.com/office/drawing/2014/main" id="{DABA9AB5-AF27-6DB4-56CE-AC6EF9E6CE9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all" spc="50" normalizeH="0" baseline="0" noProof="0">
                <a:ln>
                  <a:noFill/>
                </a:ln>
                <a:solidFill>
                  <a:srgbClr val="000000"/>
                </a:solidFill>
                <a:effectLst/>
                <a:uLnTx/>
                <a:uFillTx/>
                <a:latin typeface="Flex 70"/>
                <a:ea typeface="+mn-ea"/>
                <a:cs typeface="+mn-cs"/>
              </a:rPr>
              <a:t>Sportsligt Ansvariga</a:t>
            </a:r>
            <a:endParaRPr kumimoji="0" lang="sv-SE" sz="800" b="0" i="0" u="none" strike="noStrike" kern="1200" cap="all" spc="50" normalizeH="0" baseline="0" noProof="0" dirty="0">
              <a:ln>
                <a:noFill/>
              </a:ln>
              <a:solidFill>
                <a:srgbClr val="000000"/>
              </a:solidFill>
              <a:effectLst/>
              <a:uLnTx/>
              <a:uFillTx/>
              <a:latin typeface="Flex 70"/>
              <a:ea typeface="+mn-ea"/>
              <a:cs typeface="+mn-cs"/>
            </a:endParaRPr>
          </a:p>
        </p:txBody>
      </p:sp>
    </p:spTree>
    <p:extLst>
      <p:ext uri="{BB962C8B-B14F-4D97-AF65-F5344CB8AC3E}">
        <p14:creationId xmlns:p14="http://schemas.microsoft.com/office/powerpoint/2010/main" val="2247702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3D5839-A0E9-DED1-80E0-BA98F76AAA9D}"/>
              </a:ext>
            </a:extLst>
          </p:cNvPr>
          <p:cNvSpPr>
            <a:spLocks noGrp="1"/>
          </p:cNvSpPr>
          <p:nvPr>
            <p:ph type="title"/>
          </p:nvPr>
        </p:nvSpPr>
        <p:spPr/>
        <p:txBody>
          <a:bodyPr>
            <a:normAutofit fontScale="90000"/>
          </a:bodyPr>
          <a:lstStyle/>
          <a:p>
            <a:r>
              <a:rPr lang="sv-SE" sz="3200" dirty="0">
                <a:effectLst/>
                <a:ea typeface="Flex 70 Regular" panose="020B0604020202020204" charset="0"/>
                <a:cs typeface="Times New Roman" panose="02020603050405020304" pitchFamily="18" charset="0"/>
              </a:rPr>
              <a:t>Respektive SDF ansvarar operativt för följande områden inom regionen:</a:t>
            </a:r>
            <a:br>
              <a:rPr lang="sv-SE" sz="1800" dirty="0">
                <a:effectLst/>
                <a:latin typeface="Flex 70 Regular" panose="020B0604020202020204" charset="0"/>
                <a:ea typeface="Flex 70 Regular" panose="020B0604020202020204" charset="0"/>
                <a:cs typeface="Times New Roman" panose="02020603050405020304" pitchFamily="18" charset="0"/>
              </a:rPr>
            </a:br>
            <a:endParaRPr lang="sv-SE" dirty="0"/>
          </a:p>
        </p:txBody>
      </p:sp>
      <p:sp>
        <p:nvSpPr>
          <p:cNvPr id="3" name="Platshållare för innehåll 2">
            <a:extLst>
              <a:ext uri="{FF2B5EF4-FFF2-40B4-BE49-F238E27FC236}">
                <a16:creationId xmlns:a16="http://schemas.microsoft.com/office/drawing/2014/main" id="{BF50CA99-82EE-2146-CCEC-5DBDB58CFF80}"/>
              </a:ext>
            </a:extLst>
          </p:cNvPr>
          <p:cNvSpPr>
            <a:spLocks noGrp="1"/>
          </p:cNvSpPr>
          <p:nvPr>
            <p:ph idx="1"/>
          </p:nvPr>
        </p:nvSpPr>
        <p:spPr>
          <a:xfrm>
            <a:off x="550862" y="2349500"/>
            <a:ext cx="8067621" cy="3887787"/>
          </a:xfrm>
        </p:spPr>
        <p:txBody>
          <a:bodyPr>
            <a:normAutofit fontScale="92500"/>
          </a:bodyPr>
          <a:lstStyle/>
          <a:p>
            <a:pPr marL="342900" lvl="0" indent="-342900">
              <a:lnSpc>
                <a:spcPct val="107000"/>
              </a:lnSpc>
              <a:buFont typeface="Symbol" panose="05050102010706020507" pitchFamily="18" charset="2"/>
              <a:buChar char=""/>
            </a:pPr>
            <a:r>
              <a:rPr lang="sv-SE" sz="1800" dirty="0">
                <a:effectLst/>
                <a:latin typeface="Flex 70 Regular" panose="020B0604020202020204" charset="0"/>
                <a:ea typeface="Flex 70 Regular" panose="020B0604020202020204" charset="0"/>
                <a:cs typeface="Times New Roman" panose="02020603050405020304" pitchFamily="18" charset="0"/>
              </a:rPr>
              <a:t>Utifrån särskilt definierade behov i egna distriktet bemanna arbetsgrupper och utse kontaktpersoner inom distriktet som kan jobba i nära samverkan med Hockeykontorets verksamhetskommittéer. (kan gälla föreningsutveckling, domarfrågor, rekrytering av flickor, anläggningsfrågor, sponsorfrågor etc.).</a:t>
            </a:r>
          </a:p>
          <a:p>
            <a:pPr marL="342900" lvl="0" indent="-342900">
              <a:lnSpc>
                <a:spcPct val="107000"/>
              </a:lnSpc>
              <a:buFont typeface="Symbol" panose="05050102010706020507" pitchFamily="18" charset="2"/>
              <a:buChar char=""/>
            </a:pPr>
            <a:r>
              <a:rPr lang="sv-SE" sz="1800" dirty="0">
                <a:effectLst/>
                <a:latin typeface="Flex 70 Regular" panose="020B0604020202020204" charset="0"/>
                <a:ea typeface="Flex 70 Regular" panose="020B0604020202020204" charset="0"/>
                <a:cs typeface="Times New Roman" panose="02020603050405020304" pitchFamily="18" charset="0"/>
              </a:rPr>
              <a:t>Förbereda och delta med distriktslag i TV-pucken för flickor och pojkar utifrån de överenskommelser som finns. </a:t>
            </a:r>
          </a:p>
          <a:p>
            <a:pPr marL="342900" lvl="0" indent="-342900">
              <a:lnSpc>
                <a:spcPct val="107000"/>
              </a:lnSpc>
              <a:buFont typeface="Symbol" panose="05050102010706020507" pitchFamily="18" charset="2"/>
              <a:buChar char=""/>
            </a:pPr>
            <a:r>
              <a:rPr lang="sv-SE" sz="1800" dirty="0">
                <a:effectLst/>
                <a:latin typeface="Flex 70 Regular" panose="020B0604020202020204" charset="0"/>
                <a:ea typeface="Flex 70 Regular" panose="020B0604020202020204" charset="0"/>
                <a:cs typeface="Times New Roman" panose="02020603050405020304" pitchFamily="18" charset="0"/>
              </a:rPr>
              <a:t>På distriktsmötet föredra regionförbundets verksamhetsplaner och verksamhetsberättelse med särskilt fokus på resultat och utveckling inom egna distriktet </a:t>
            </a:r>
          </a:p>
          <a:p>
            <a:pPr marL="342900" lvl="0" indent="-342900">
              <a:lnSpc>
                <a:spcPct val="107000"/>
              </a:lnSpc>
              <a:spcAft>
                <a:spcPts val="800"/>
              </a:spcAft>
              <a:buFont typeface="Symbol" panose="05050102010706020507" pitchFamily="18" charset="2"/>
              <a:buChar char=""/>
            </a:pPr>
            <a:r>
              <a:rPr lang="sv-SE" sz="1800" dirty="0">
                <a:effectLst/>
                <a:latin typeface="Flex 70 Regular" panose="020B0604020202020204" charset="0"/>
                <a:ea typeface="Flex 70 Regular" panose="020B0604020202020204" charset="0"/>
                <a:cs typeface="Times New Roman" panose="02020603050405020304" pitchFamily="18" charset="0"/>
              </a:rPr>
              <a:t>Distriktsstyrelserna ansvarar för den löpande verksamhet för vilken uppdrag inte, efter överenskommelse, getts till regionförbundet och hockeykontoret.</a:t>
            </a:r>
          </a:p>
          <a:p>
            <a:endParaRPr lang="sv-SE" dirty="0"/>
          </a:p>
        </p:txBody>
      </p:sp>
      <p:sp>
        <p:nvSpPr>
          <p:cNvPr id="4" name="Platshållare för sidfot 3">
            <a:extLst>
              <a:ext uri="{FF2B5EF4-FFF2-40B4-BE49-F238E27FC236}">
                <a16:creationId xmlns:a16="http://schemas.microsoft.com/office/drawing/2014/main" id="{DABA9AB5-AF27-6DB4-56CE-AC6EF9E6CE9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all" spc="50" normalizeH="0" baseline="0" noProof="0">
                <a:ln>
                  <a:noFill/>
                </a:ln>
                <a:solidFill>
                  <a:srgbClr val="000000"/>
                </a:solidFill>
                <a:effectLst/>
                <a:uLnTx/>
                <a:uFillTx/>
                <a:latin typeface="Flex 70"/>
                <a:ea typeface="+mn-ea"/>
                <a:cs typeface="+mn-cs"/>
              </a:rPr>
              <a:t>Sportsligt Ansvariga</a:t>
            </a:r>
            <a:endParaRPr kumimoji="0" lang="sv-SE" sz="800" b="0" i="0" u="none" strike="noStrike" kern="1200" cap="all" spc="50" normalizeH="0" baseline="0" noProof="0" dirty="0">
              <a:ln>
                <a:noFill/>
              </a:ln>
              <a:solidFill>
                <a:srgbClr val="000000"/>
              </a:solidFill>
              <a:effectLst/>
              <a:uLnTx/>
              <a:uFillTx/>
              <a:latin typeface="Flex 70"/>
              <a:ea typeface="+mn-ea"/>
              <a:cs typeface="+mn-cs"/>
            </a:endParaRPr>
          </a:p>
        </p:txBody>
      </p:sp>
    </p:spTree>
    <p:extLst>
      <p:ext uri="{BB962C8B-B14F-4D97-AF65-F5344CB8AC3E}">
        <p14:creationId xmlns:p14="http://schemas.microsoft.com/office/powerpoint/2010/main" val="3963768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D5B7CA92-C61B-894A-4158-B55CA9FD85FF}"/>
              </a:ext>
            </a:extLst>
          </p:cNvPr>
          <p:cNvSpPr txBox="1"/>
          <p:nvPr/>
        </p:nvSpPr>
        <p:spPr>
          <a:xfrm>
            <a:off x="961417" y="2121456"/>
            <a:ext cx="1084329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Flex 70"/>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000000"/>
              </a:solidFill>
              <a:effectLst/>
              <a:uLnTx/>
              <a:uFillTx/>
              <a:latin typeface="Flex 70"/>
              <a:ea typeface="+mn-ea"/>
              <a:cs typeface="+mn-cs"/>
            </a:endParaRPr>
          </a:p>
        </p:txBody>
      </p:sp>
      <p:sp>
        <p:nvSpPr>
          <p:cNvPr id="4" name="textruta 3">
            <a:extLst>
              <a:ext uri="{FF2B5EF4-FFF2-40B4-BE49-F238E27FC236}">
                <a16:creationId xmlns:a16="http://schemas.microsoft.com/office/drawing/2014/main" id="{CD9524AA-6ECB-6B3D-A1B4-754F30839764}"/>
              </a:ext>
            </a:extLst>
          </p:cNvPr>
          <p:cNvSpPr txBox="1"/>
          <p:nvPr/>
        </p:nvSpPr>
        <p:spPr>
          <a:xfrm>
            <a:off x="486854" y="779267"/>
            <a:ext cx="8086253"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srgbClr val="000000"/>
                </a:solidFill>
                <a:effectLst/>
                <a:uLnTx/>
                <a:uFillTx/>
                <a:latin typeface="Flex 70"/>
                <a:ea typeface="+mn-ea"/>
                <a:cs typeface="+mn-cs"/>
              </a:rPr>
              <a:t>Beslut Förbundsmötet samt beslut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srgbClr val="000000"/>
                </a:solidFill>
                <a:effectLst/>
                <a:uLnTx/>
                <a:uFillTx/>
                <a:latin typeface="Flex 70"/>
                <a:ea typeface="+mn-ea"/>
                <a:cs typeface="+mn-cs"/>
              </a:rPr>
              <a:t>extra årsmöten i distrikten 2019</a:t>
            </a:r>
            <a:endParaRPr kumimoji="0" lang="sv-SE" sz="4400" b="0" i="0" u="none" strike="noStrike" kern="1200" cap="none" spc="0" normalizeH="0" baseline="0" noProof="0" dirty="0">
              <a:ln>
                <a:noFill/>
              </a:ln>
              <a:solidFill>
                <a:srgbClr val="000000"/>
              </a:solidFill>
              <a:effectLst/>
              <a:uLnTx/>
              <a:uFillTx/>
              <a:latin typeface="Flex Display 100 Black"/>
              <a:ea typeface="+mn-ea"/>
              <a:cs typeface="+mn-cs"/>
            </a:endParaRPr>
          </a:p>
        </p:txBody>
      </p:sp>
      <p:sp>
        <p:nvSpPr>
          <p:cNvPr id="2" name="Platshållare för innehåll 2">
            <a:extLst>
              <a:ext uri="{FF2B5EF4-FFF2-40B4-BE49-F238E27FC236}">
                <a16:creationId xmlns:a16="http://schemas.microsoft.com/office/drawing/2014/main" id="{272AAD4D-FFB4-2323-F875-AF97FAFD5560}"/>
              </a:ext>
            </a:extLst>
          </p:cNvPr>
          <p:cNvSpPr txBox="1">
            <a:spLocks/>
          </p:cNvSpPr>
          <p:nvPr/>
        </p:nvSpPr>
        <p:spPr>
          <a:xfrm>
            <a:off x="780327" y="2334911"/>
            <a:ext cx="5857240" cy="4351338"/>
          </a:xfrm>
          <a:prstGeom prst="rect">
            <a:avLst/>
          </a:prstGeom>
        </p:spPr>
        <p:txBody>
          <a:bodyPr>
            <a:normAutofit fontScale="77500" lnSpcReduction="20000"/>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None/>
              <a:tabLst/>
              <a:defRPr/>
            </a:pPr>
            <a:r>
              <a:rPr kumimoji="0" lang="sv-SE" sz="2600" b="0" i="0" u="none" strike="noStrike" kern="1200" cap="none" spc="0" normalizeH="0" baseline="0" noProof="0" dirty="0">
                <a:ln>
                  <a:noFill/>
                </a:ln>
                <a:solidFill>
                  <a:srgbClr val="000000"/>
                </a:solidFill>
                <a:effectLst/>
                <a:uLnTx/>
                <a:uFillTx/>
                <a:latin typeface="Flex 70"/>
                <a:ea typeface="+mn-ea"/>
                <a:cs typeface="+mn-cs"/>
              </a:rPr>
              <a:t>Regionerna bildar formella föreningar som gemensamt ansvarar för hockeykontoren. I Regionföreningen är de distriktsförbund och SHL föreningar som finns i området representerade.</a:t>
            </a:r>
          </a:p>
          <a:p>
            <a:pPr marL="0" marR="0" lvl="0" indent="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None/>
              <a:tabLst/>
              <a:defRPr/>
            </a:pPr>
            <a:endParaRPr kumimoji="0" lang="sv-SE" sz="2600" b="0" i="0" u="none" strike="noStrike" kern="1200" cap="none" spc="0" normalizeH="0" baseline="0" noProof="0" dirty="0">
              <a:ln>
                <a:noFill/>
              </a:ln>
              <a:solidFill>
                <a:prstClr val="black"/>
              </a:solidFill>
              <a:effectLst/>
              <a:uLnTx/>
              <a:uFillTx/>
              <a:latin typeface="Flex 70"/>
              <a:ea typeface="+mn-ea"/>
              <a:cs typeface="+mn-cs"/>
            </a:endParaRPr>
          </a:p>
          <a:p>
            <a:pPr marL="0" marR="0" lvl="0" indent="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None/>
              <a:tabLst/>
              <a:defRPr/>
            </a:pPr>
            <a:r>
              <a:rPr kumimoji="0" lang="sv-SE" sz="2600" b="0" i="0" u="none" strike="noStrike" kern="1200" cap="none" spc="0" normalizeH="0" baseline="0" noProof="0" dirty="0">
                <a:ln>
                  <a:noFill/>
                </a:ln>
                <a:solidFill>
                  <a:srgbClr val="000000"/>
                </a:solidFill>
                <a:effectLst/>
                <a:uLnTx/>
                <a:uFillTx/>
                <a:latin typeface="Flex 70"/>
                <a:ea typeface="+mn-ea"/>
                <a:cs typeface="+mn-cs"/>
              </a:rPr>
              <a:t>Distriktsförbundens kanslifunktion överförs till hockeykontoren, vilket skapar samordningseffekter över nuvarande distriktsgränser.</a:t>
            </a:r>
          </a:p>
          <a:p>
            <a:pPr marL="0" marR="0" lvl="0" indent="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None/>
              <a:tabLst/>
              <a:defRPr/>
            </a:pPr>
            <a:endParaRPr kumimoji="0" lang="sv-SE" sz="2600" b="0" i="0" u="none" strike="noStrike" kern="1200" cap="none" spc="0" normalizeH="0" baseline="0" noProof="0" dirty="0">
              <a:ln>
                <a:noFill/>
              </a:ln>
              <a:solidFill>
                <a:srgbClr val="000000"/>
              </a:solidFill>
              <a:effectLst/>
              <a:uLnTx/>
              <a:uFillTx/>
              <a:latin typeface="Flex 70"/>
              <a:ea typeface="+mn-ea"/>
              <a:cs typeface="+mn-cs"/>
            </a:endParaRPr>
          </a:p>
          <a:p>
            <a:pPr marL="0" marR="0" lvl="0" indent="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None/>
              <a:tabLst/>
              <a:defRPr/>
            </a:pPr>
            <a:r>
              <a:rPr kumimoji="0" lang="sv-SE" sz="2600" b="0" i="0" u="none" strike="noStrike" kern="1200" cap="none" spc="0" normalizeH="0" baseline="0" noProof="0" dirty="0">
                <a:ln>
                  <a:noFill/>
                </a:ln>
                <a:solidFill>
                  <a:srgbClr val="000000"/>
                </a:solidFill>
                <a:effectLst/>
                <a:uLnTx/>
                <a:uFillTx/>
                <a:latin typeface="Flex 70"/>
                <a:ea typeface="+mn-ea"/>
                <a:cs typeface="+mn-cs"/>
              </a:rPr>
              <a:t>Resurser från SIF och SHL tillförs med minst 3 miljoner kr per år och region. Sammantaget förstärks resurserna för hockey- och föreningsutveckling i området.</a:t>
            </a:r>
          </a:p>
        </p:txBody>
      </p:sp>
      <p:pic>
        <p:nvPicPr>
          <p:cNvPr id="5" name="Bildobjekt 4">
            <a:extLst>
              <a:ext uri="{FF2B5EF4-FFF2-40B4-BE49-F238E27FC236}">
                <a16:creationId xmlns:a16="http://schemas.microsoft.com/office/drawing/2014/main" id="{A638821E-659C-A4CC-6B0A-25823402A247}"/>
              </a:ext>
            </a:extLst>
          </p:cNvPr>
          <p:cNvPicPr>
            <a:picLocks noChangeAspect="1"/>
          </p:cNvPicPr>
          <p:nvPr/>
        </p:nvPicPr>
        <p:blipFill>
          <a:blip r:embed="rId2"/>
          <a:stretch>
            <a:fillRect/>
          </a:stretch>
        </p:blipFill>
        <p:spPr>
          <a:xfrm>
            <a:off x="6096000" y="3429000"/>
            <a:ext cx="3686098" cy="2451684"/>
          </a:xfrm>
          <a:prstGeom prst="rect">
            <a:avLst/>
          </a:prstGeom>
        </p:spPr>
      </p:pic>
    </p:spTree>
    <p:extLst>
      <p:ext uri="{BB962C8B-B14F-4D97-AF65-F5344CB8AC3E}">
        <p14:creationId xmlns:p14="http://schemas.microsoft.com/office/powerpoint/2010/main" val="355809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38">
            <a:extLst>
              <a:ext uri="{FF2B5EF4-FFF2-40B4-BE49-F238E27FC236}">
                <a16:creationId xmlns:a16="http://schemas.microsoft.com/office/drawing/2014/main" id="{25E62C24-446A-10EB-51AC-B26A59805143}"/>
              </a:ext>
            </a:extLst>
          </p:cNvPr>
          <p:cNvSpPr txBox="1"/>
          <p:nvPr/>
        </p:nvSpPr>
        <p:spPr>
          <a:xfrm>
            <a:off x="5033818" y="5783871"/>
            <a:ext cx="860695" cy="23596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25400" tIns="25400" rIns="25400" bIns="25400" numCol="1" spcCol="38100" rtlCol="0" anchor="ctr">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Flex Display 100 Black"/>
                <a:ea typeface="+mn-ea"/>
                <a:cs typeface="+mn-cs"/>
              </a:rPr>
              <a:t>Föreningar</a:t>
            </a:r>
          </a:p>
        </p:txBody>
      </p:sp>
      <p:sp>
        <p:nvSpPr>
          <p:cNvPr id="18" name="textruta 1">
            <a:extLst>
              <a:ext uri="{FF2B5EF4-FFF2-40B4-BE49-F238E27FC236}">
                <a16:creationId xmlns:a16="http://schemas.microsoft.com/office/drawing/2014/main" id="{8C05DE0B-FBBC-169F-BD1D-10A5963EE862}"/>
              </a:ext>
            </a:extLst>
          </p:cNvPr>
          <p:cNvSpPr txBox="1"/>
          <p:nvPr/>
        </p:nvSpPr>
        <p:spPr>
          <a:xfrm>
            <a:off x="10037261" y="2837095"/>
            <a:ext cx="1188069" cy="913070"/>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25400" tIns="25400" rIns="25400" bIns="25400" numCol="1" spcCol="38100" rtlCol="0" anchor="ctr">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Flex 70"/>
                <a:ea typeface="+mn-ea"/>
                <a:cs typeface="+mn-cs"/>
              </a:rPr>
              <a:t>Stödja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Flex 70"/>
                <a:ea typeface="+mn-ea"/>
                <a:cs typeface="+mn-cs"/>
              </a:rPr>
              <a:t>Företräda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Flex 70"/>
                <a:ea typeface="+mn-ea"/>
                <a:cs typeface="+mn-cs"/>
              </a:rPr>
              <a:t>Utbilda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Flex 70"/>
                <a:ea typeface="+mn-ea"/>
                <a:cs typeface="+mn-cs"/>
              </a:rPr>
              <a:t>Projektstöd</a:t>
            </a:r>
          </a:p>
        </p:txBody>
      </p:sp>
      <p:pic>
        <p:nvPicPr>
          <p:cNvPr id="19" name="Picture 6">
            <a:extLst>
              <a:ext uri="{FF2B5EF4-FFF2-40B4-BE49-F238E27FC236}">
                <a16:creationId xmlns:a16="http://schemas.microsoft.com/office/drawing/2014/main" id="{C6053F9E-1B57-32A8-C3C1-E505B4CA73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3828" y="807055"/>
            <a:ext cx="2614104" cy="494978"/>
          </a:xfrm>
          <a:prstGeom prst="rect">
            <a:avLst/>
          </a:prstGeom>
          <a:noFill/>
          <a:extLst>
            <a:ext uri="{909E8E84-426E-40DD-AFC4-6F175D3DCCD1}">
              <a14:hiddenFill xmlns:a14="http://schemas.microsoft.com/office/drawing/2010/main">
                <a:solidFill>
                  <a:srgbClr val="FFFFFF"/>
                </a:solidFill>
              </a14:hiddenFill>
            </a:ext>
          </a:extLst>
        </p:spPr>
      </p:pic>
      <p:sp>
        <p:nvSpPr>
          <p:cNvPr id="21" name="textruta 38">
            <a:extLst>
              <a:ext uri="{FF2B5EF4-FFF2-40B4-BE49-F238E27FC236}">
                <a16:creationId xmlns:a16="http://schemas.microsoft.com/office/drawing/2014/main" id="{FD814462-8D96-C275-A218-6A2A6D562097}"/>
              </a:ext>
            </a:extLst>
          </p:cNvPr>
          <p:cNvSpPr txBox="1"/>
          <p:nvPr/>
        </p:nvSpPr>
        <p:spPr>
          <a:xfrm>
            <a:off x="587969" y="1410166"/>
            <a:ext cx="1777735" cy="1128514"/>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25400" tIns="25400" rIns="25400" bIns="25400" numCol="1" spcCol="38100" rtlCol="0" anchor="ctr">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Flex 70"/>
                <a:ea typeface="+mn-ea"/>
                <a:cs typeface="+mn-cs"/>
              </a:rPr>
              <a:t>Riktlinjer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Flex 70"/>
                <a:ea typeface="+mn-ea"/>
                <a:cs typeface="+mn-cs"/>
              </a:rPr>
              <a:t>Förbundsserier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Flex 70"/>
                <a:ea typeface="+mn-ea"/>
                <a:cs typeface="+mn-cs"/>
              </a:rPr>
              <a:t>Projektstöd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Flex 70"/>
                <a:ea typeface="+mn-ea"/>
                <a:cs typeface="+mn-cs"/>
              </a:rPr>
              <a:t>Landslag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Flex 70"/>
                <a:ea typeface="+mn-ea"/>
                <a:cs typeface="+mn-cs"/>
              </a:rPr>
              <a:t>Spelarutveckling</a:t>
            </a:r>
          </a:p>
        </p:txBody>
      </p:sp>
      <p:sp>
        <p:nvSpPr>
          <p:cNvPr id="22" name="textruta 39">
            <a:extLst>
              <a:ext uri="{FF2B5EF4-FFF2-40B4-BE49-F238E27FC236}">
                <a16:creationId xmlns:a16="http://schemas.microsoft.com/office/drawing/2014/main" id="{040D10F2-2E84-A02C-3CAC-2295C22C7070}"/>
              </a:ext>
            </a:extLst>
          </p:cNvPr>
          <p:cNvSpPr txBox="1"/>
          <p:nvPr/>
        </p:nvSpPr>
        <p:spPr>
          <a:xfrm>
            <a:off x="551950" y="2785848"/>
            <a:ext cx="1777735" cy="1343958"/>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25400" tIns="25400" rIns="25400" bIns="25400" numCol="1" spcCol="38100" rtlCol="0" anchor="ctr">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Flex 70"/>
                <a:ea typeface="+mn-ea"/>
                <a:cs typeface="+mn-cs"/>
              </a:rPr>
              <a:t>Utbildning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Flex 70"/>
                <a:ea typeface="+mn-ea"/>
                <a:cs typeface="+mn-cs"/>
              </a:rPr>
              <a:t>Tränare och domare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Flex 70"/>
                <a:ea typeface="+mn-ea"/>
                <a:cs typeface="+mn-cs"/>
              </a:rPr>
              <a:t>Lokala riktlinjer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Flex 70"/>
                <a:ea typeface="+mn-ea"/>
                <a:cs typeface="+mn-cs"/>
              </a:rPr>
              <a:t>Lokala serier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Flex 70"/>
                <a:ea typeface="+mn-ea"/>
                <a:cs typeface="+mn-cs"/>
              </a:rPr>
              <a:t>Föreningsutveckling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Flex 70"/>
                <a:ea typeface="+mn-ea"/>
                <a:cs typeface="+mn-cs"/>
              </a:rPr>
              <a:t>Spelarutveckling</a:t>
            </a:r>
          </a:p>
        </p:txBody>
      </p:sp>
      <p:sp>
        <p:nvSpPr>
          <p:cNvPr id="23" name="textruta 39">
            <a:extLst>
              <a:ext uri="{FF2B5EF4-FFF2-40B4-BE49-F238E27FC236}">
                <a16:creationId xmlns:a16="http://schemas.microsoft.com/office/drawing/2014/main" id="{0C9C7972-B960-93FB-026D-E136C1158E9E}"/>
              </a:ext>
            </a:extLst>
          </p:cNvPr>
          <p:cNvSpPr txBox="1"/>
          <p:nvPr/>
        </p:nvSpPr>
        <p:spPr>
          <a:xfrm>
            <a:off x="551950" y="4401344"/>
            <a:ext cx="1955863" cy="697627"/>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25400" tIns="25400" rIns="25400" bIns="25400" numCol="1" spcCol="38100" rtlCol="0" anchor="ctr">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Flex 70"/>
                <a:ea typeface="+mn-ea"/>
                <a:cs typeface="+mn-cs"/>
              </a:rPr>
              <a:t>Distriktslagsverksamhet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Flex 70"/>
                <a:ea typeface="+mn-ea"/>
                <a:cs typeface="+mn-cs"/>
              </a:rPr>
              <a:t>Dialogträffar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000000"/>
                </a:solidFill>
                <a:effectLst/>
                <a:uLnTx/>
                <a:uFillTx/>
                <a:latin typeface="Flex 70"/>
                <a:ea typeface="+mn-ea"/>
                <a:cs typeface="+mn-cs"/>
              </a:rPr>
              <a:t>Utbildningsdagar</a:t>
            </a:r>
          </a:p>
        </p:txBody>
      </p:sp>
      <p:pic>
        <p:nvPicPr>
          <p:cNvPr id="25" name="Bildobjekt 24">
            <a:extLst>
              <a:ext uri="{FF2B5EF4-FFF2-40B4-BE49-F238E27FC236}">
                <a16:creationId xmlns:a16="http://schemas.microsoft.com/office/drawing/2014/main" id="{03B20EE3-CC8C-26EC-A5CA-6AC82B1E7B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3995" y="1305758"/>
            <a:ext cx="3811138" cy="1999777"/>
          </a:xfrm>
          <a:prstGeom prst="rect">
            <a:avLst/>
          </a:prstGeom>
        </p:spPr>
      </p:pic>
      <p:pic>
        <p:nvPicPr>
          <p:cNvPr id="26" name="Bildobjekt 25">
            <a:extLst>
              <a:ext uri="{FF2B5EF4-FFF2-40B4-BE49-F238E27FC236}">
                <a16:creationId xmlns:a16="http://schemas.microsoft.com/office/drawing/2014/main" id="{3363EB7F-38D5-2390-7EB0-033B69B940C2}"/>
              </a:ext>
            </a:extLst>
          </p:cNvPr>
          <p:cNvPicPr>
            <a:picLocks noChangeAspect="1"/>
          </p:cNvPicPr>
          <p:nvPr/>
        </p:nvPicPr>
        <p:blipFill rotWithShape="1">
          <a:blip r:embed="rId5">
            <a:extLst>
              <a:ext uri="{28A0092B-C50C-407E-A947-70E740481C1C}">
                <a14:useLocalDpi xmlns:a14="http://schemas.microsoft.com/office/drawing/2010/main" val="0"/>
              </a:ext>
            </a:extLst>
          </a:blip>
          <a:srcRect r="54731"/>
          <a:stretch/>
        </p:blipFill>
        <p:spPr>
          <a:xfrm>
            <a:off x="8856320" y="2874384"/>
            <a:ext cx="919165" cy="838492"/>
          </a:xfrm>
          <a:prstGeom prst="rect">
            <a:avLst/>
          </a:prstGeom>
        </p:spPr>
      </p:pic>
      <p:pic>
        <p:nvPicPr>
          <p:cNvPr id="27" name="Bildobjekt 26">
            <a:extLst>
              <a:ext uri="{FF2B5EF4-FFF2-40B4-BE49-F238E27FC236}">
                <a16:creationId xmlns:a16="http://schemas.microsoft.com/office/drawing/2014/main" id="{3576D5CB-D828-BFD3-AD07-8FD37601512F}"/>
              </a:ext>
            </a:extLst>
          </p:cNvPr>
          <p:cNvPicPr>
            <a:picLocks noChangeAspect="1"/>
          </p:cNvPicPr>
          <p:nvPr/>
        </p:nvPicPr>
        <p:blipFill>
          <a:blip r:embed="rId6"/>
          <a:srcRect/>
          <a:stretch/>
        </p:blipFill>
        <p:spPr>
          <a:xfrm>
            <a:off x="5362682" y="4655237"/>
            <a:ext cx="1352078" cy="308274"/>
          </a:xfrm>
          <a:prstGeom prst="rect">
            <a:avLst/>
          </a:prstGeom>
        </p:spPr>
      </p:pic>
      <p:pic>
        <p:nvPicPr>
          <p:cNvPr id="29" name="Bildobjekt 28">
            <a:extLst>
              <a:ext uri="{FF2B5EF4-FFF2-40B4-BE49-F238E27FC236}">
                <a16:creationId xmlns:a16="http://schemas.microsoft.com/office/drawing/2014/main" id="{E703F739-3989-E3BA-2A91-B3FA8BC80358}"/>
              </a:ext>
            </a:extLst>
          </p:cNvPr>
          <p:cNvPicPr>
            <a:picLocks noChangeAspect="1"/>
          </p:cNvPicPr>
          <p:nvPr/>
        </p:nvPicPr>
        <p:blipFill>
          <a:blip r:embed="rId7"/>
          <a:srcRect/>
          <a:stretch/>
        </p:blipFill>
        <p:spPr>
          <a:xfrm>
            <a:off x="6547820" y="4330170"/>
            <a:ext cx="1150530" cy="262321"/>
          </a:xfrm>
          <a:prstGeom prst="rect">
            <a:avLst/>
          </a:prstGeom>
        </p:spPr>
      </p:pic>
      <p:pic>
        <p:nvPicPr>
          <p:cNvPr id="30" name="Bildobjekt 29">
            <a:extLst>
              <a:ext uri="{FF2B5EF4-FFF2-40B4-BE49-F238E27FC236}">
                <a16:creationId xmlns:a16="http://schemas.microsoft.com/office/drawing/2014/main" id="{12D08AF0-96EA-801B-4616-0BE1A736DA73}"/>
              </a:ext>
            </a:extLst>
          </p:cNvPr>
          <p:cNvPicPr>
            <a:picLocks noChangeAspect="1"/>
          </p:cNvPicPr>
          <p:nvPr/>
        </p:nvPicPr>
        <p:blipFill>
          <a:blip r:embed="rId8"/>
          <a:srcRect/>
          <a:stretch/>
        </p:blipFill>
        <p:spPr>
          <a:xfrm>
            <a:off x="3983254" y="4330829"/>
            <a:ext cx="1150530" cy="262321"/>
          </a:xfrm>
          <a:prstGeom prst="rect">
            <a:avLst/>
          </a:prstGeom>
        </p:spPr>
      </p:pic>
      <p:pic>
        <p:nvPicPr>
          <p:cNvPr id="38" name="Bildobjekt 37">
            <a:extLst>
              <a:ext uri="{FF2B5EF4-FFF2-40B4-BE49-F238E27FC236}">
                <a16:creationId xmlns:a16="http://schemas.microsoft.com/office/drawing/2014/main" id="{42A3EAF3-E5C3-35BE-23E9-6D8281CEC06C}"/>
              </a:ext>
            </a:extLst>
          </p:cNvPr>
          <p:cNvPicPr>
            <a:picLocks noChangeAspect="1"/>
          </p:cNvPicPr>
          <p:nvPr/>
        </p:nvPicPr>
        <p:blipFill>
          <a:blip r:embed="rId9"/>
          <a:srcRect/>
          <a:stretch/>
        </p:blipFill>
        <p:spPr>
          <a:xfrm>
            <a:off x="5265537" y="4330170"/>
            <a:ext cx="1150530" cy="262321"/>
          </a:xfrm>
          <a:prstGeom prst="rect">
            <a:avLst/>
          </a:prstGeom>
        </p:spPr>
      </p:pic>
      <p:pic>
        <p:nvPicPr>
          <p:cNvPr id="45" name="Bildobjekt 44">
            <a:extLst>
              <a:ext uri="{FF2B5EF4-FFF2-40B4-BE49-F238E27FC236}">
                <a16:creationId xmlns:a16="http://schemas.microsoft.com/office/drawing/2014/main" id="{777A85BB-2974-E3B3-4C1B-A78EE5BBEC32}"/>
              </a:ext>
            </a:extLst>
          </p:cNvPr>
          <p:cNvPicPr>
            <a:picLocks noChangeAspect="1"/>
          </p:cNvPicPr>
          <p:nvPr/>
        </p:nvPicPr>
        <p:blipFill>
          <a:blip r:embed="rId10"/>
          <a:srcRect/>
          <a:stretch/>
        </p:blipFill>
        <p:spPr>
          <a:xfrm>
            <a:off x="3990594" y="4678214"/>
            <a:ext cx="1150530" cy="262321"/>
          </a:xfrm>
          <a:prstGeom prst="rect">
            <a:avLst/>
          </a:prstGeom>
        </p:spPr>
      </p:pic>
      <p:sp>
        <p:nvSpPr>
          <p:cNvPr id="2" name="Pil: upp-ned 1">
            <a:extLst>
              <a:ext uri="{FF2B5EF4-FFF2-40B4-BE49-F238E27FC236}">
                <a16:creationId xmlns:a16="http://schemas.microsoft.com/office/drawing/2014/main" id="{DAD122D4-FB0B-2687-B95E-C10E1989A9A9}"/>
              </a:ext>
            </a:extLst>
          </p:cNvPr>
          <p:cNvSpPr/>
          <p:nvPr/>
        </p:nvSpPr>
        <p:spPr>
          <a:xfrm>
            <a:off x="5807034" y="1389737"/>
            <a:ext cx="156641" cy="494978"/>
          </a:xfrm>
          <a:prstGeom prst="up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Flex 70"/>
              <a:ea typeface="+mn-ea"/>
              <a:cs typeface="+mn-cs"/>
            </a:endParaRPr>
          </a:p>
        </p:txBody>
      </p:sp>
      <p:pic>
        <p:nvPicPr>
          <p:cNvPr id="8" name="Bildobjekt 7" descr="En bild som visar natur&#10;&#10;Automatiskt genererad beskrivning">
            <a:extLst>
              <a:ext uri="{FF2B5EF4-FFF2-40B4-BE49-F238E27FC236}">
                <a16:creationId xmlns:a16="http://schemas.microsoft.com/office/drawing/2014/main" id="{9276C05C-B917-84DB-132D-8647F4FC88C5}"/>
              </a:ext>
            </a:extLst>
          </p:cNvPr>
          <p:cNvPicPr>
            <a:picLocks noChangeAspect="1"/>
          </p:cNvPicPr>
          <p:nvPr/>
        </p:nvPicPr>
        <p:blipFill>
          <a:blip r:embed="rId11">
            <a:alphaModFix/>
          </a:blip>
          <a:stretch>
            <a:fillRect/>
          </a:stretch>
        </p:blipFill>
        <p:spPr>
          <a:xfrm>
            <a:off x="5894513" y="5429693"/>
            <a:ext cx="667632" cy="985488"/>
          </a:xfrm>
          <a:prstGeom prst="rect">
            <a:avLst/>
          </a:prstGeom>
          <a:effectLst/>
        </p:spPr>
      </p:pic>
      <p:sp>
        <p:nvSpPr>
          <p:cNvPr id="10" name="Pil: upp-ned 9">
            <a:extLst>
              <a:ext uri="{FF2B5EF4-FFF2-40B4-BE49-F238E27FC236}">
                <a16:creationId xmlns:a16="http://schemas.microsoft.com/office/drawing/2014/main" id="{A13DC059-C10C-DE50-6B12-12B665890823}"/>
              </a:ext>
            </a:extLst>
          </p:cNvPr>
          <p:cNvSpPr/>
          <p:nvPr/>
        </p:nvSpPr>
        <p:spPr>
          <a:xfrm rot="5400000">
            <a:off x="3111011" y="4407748"/>
            <a:ext cx="189842" cy="494978"/>
          </a:xfrm>
          <a:prstGeom prst="up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Flex 70"/>
              <a:ea typeface="+mn-ea"/>
              <a:cs typeface="+mn-cs"/>
            </a:endParaRPr>
          </a:p>
        </p:txBody>
      </p:sp>
      <p:sp>
        <p:nvSpPr>
          <p:cNvPr id="11" name="Pil: upp-ned 10">
            <a:extLst>
              <a:ext uri="{FF2B5EF4-FFF2-40B4-BE49-F238E27FC236}">
                <a16:creationId xmlns:a16="http://schemas.microsoft.com/office/drawing/2014/main" id="{7B9BBD00-3ED4-BDA9-F9C0-6879590AFDE9}"/>
              </a:ext>
            </a:extLst>
          </p:cNvPr>
          <p:cNvSpPr/>
          <p:nvPr/>
        </p:nvSpPr>
        <p:spPr>
          <a:xfrm rot="5400000">
            <a:off x="3111011" y="3046142"/>
            <a:ext cx="189842" cy="494978"/>
          </a:xfrm>
          <a:prstGeom prst="up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Flex 70"/>
              <a:ea typeface="+mn-ea"/>
              <a:cs typeface="+mn-cs"/>
            </a:endParaRPr>
          </a:p>
        </p:txBody>
      </p:sp>
      <p:sp>
        <p:nvSpPr>
          <p:cNvPr id="12" name="Pil: upp-ned 11">
            <a:extLst>
              <a:ext uri="{FF2B5EF4-FFF2-40B4-BE49-F238E27FC236}">
                <a16:creationId xmlns:a16="http://schemas.microsoft.com/office/drawing/2014/main" id="{9F4A9CD2-90FC-FC47-4D66-7D8EE9640354}"/>
              </a:ext>
            </a:extLst>
          </p:cNvPr>
          <p:cNvSpPr/>
          <p:nvPr/>
        </p:nvSpPr>
        <p:spPr>
          <a:xfrm rot="5400000">
            <a:off x="3111011" y="1902091"/>
            <a:ext cx="189842" cy="494978"/>
          </a:xfrm>
          <a:prstGeom prst="up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Flex 70"/>
              <a:ea typeface="+mn-ea"/>
              <a:cs typeface="+mn-cs"/>
            </a:endParaRPr>
          </a:p>
        </p:txBody>
      </p:sp>
      <p:sp>
        <p:nvSpPr>
          <p:cNvPr id="15" name="Pil: upp-ned 14">
            <a:extLst>
              <a:ext uri="{FF2B5EF4-FFF2-40B4-BE49-F238E27FC236}">
                <a16:creationId xmlns:a16="http://schemas.microsoft.com/office/drawing/2014/main" id="{2394A1CE-6A50-916E-2350-D9C5C5238EA6}"/>
              </a:ext>
            </a:extLst>
          </p:cNvPr>
          <p:cNvSpPr/>
          <p:nvPr/>
        </p:nvSpPr>
        <p:spPr>
          <a:xfrm rot="7954476">
            <a:off x="8039733" y="1318773"/>
            <a:ext cx="148629" cy="1661614"/>
          </a:xfrm>
          <a:prstGeom prst="up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Flex 70"/>
              <a:ea typeface="+mn-ea"/>
              <a:cs typeface="+mn-cs"/>
            </a:endParaRPr>
          </a:p>
        </p:txBody>
      </p:sp>
      <p:sp>
        <p:nvSpPr>
          <p:cNvPr id="16" name="Pil: upp-ned 15">
            <a:extLst>
              <a:ext uri="{FF2B5EF4-FFF2-40B4-BE49-F238E27FC236}">
                <a16:creationId xmlns:a16="http://schemas.microsoft.com/office/drawing/2014/main" id="{BF1D7222-A377-33C3-8B34-8782F5AE7D98}"/>
              </a:ext>
            </a:extLst>
          </p:cNvPr>
          <p:cNvSpPr/>
          <p:nvPr/>
        </p:nvSpPr>
        <p:spPr>
          <a:xfrm rot="2902930">
            <a:off x="8344316" y="3979965"/>
            <a:ext cx="148629" cy="1661614"/>
          </a:xfrm>
          <a:prstGeom prst="up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Flex 70"/>
              <a:ea typeface="+mn-ea"/>
              <a:cs typeface="+mn-cs"/>
            </a:endParaRPr>
          </a:p>
        </p:txBody>
      </p:sp>
      <p:pic>
        <p:nvPicPr>
          <p:cNvPr id="4" name="Picture 8">
            <a:extLst>
              <a:ext uri="{FF2B5EF4-FFF2-40B4-BE49-F238E27FC236}">
                <a16:creationId xmlns:a16="http://schemas.microsoft.com/office/drawing/2014/main" id="{BCD8DC7D-ADA8-9B72-148D-B889F0FD593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50845" y="786352"/>
            <a:ext cx="2221056" cy="491747"/>
          </a:xfrm>
          <a:prstGeom prst="rect">
            <a:avLst/>
          </a:prstGeom>
          <a:noFill/>
          <a:extLst>
            <a:ext uri="{909E8E84-426E-40DD-AFC4-6F175D3DCCD1}">
              <a14:hiddenFill xmlns:a14="http://schemas.microsoft.com/office/drawing/2010/main">
                <a:solidFill>
                  <a:srgbClr val="FFFFFF"/>
                </a:solidFill>
              </a14:hiddenFill>
            </a:ext>
          </a:extLst>
        </p:spPr>
      </p:pic>
      <p:sp>
        <p:nvSpPr>
          <p:cNvPr id="13" name="Pil: upp-ned 12">
            <a:extLst>
              <a:ext uri="{FF2B5EF4-FFF2-40B4-BE49-F238E27FC236}">
                <a16:creationId xmlns:a16="http://schemas.microsoft.com/office/drawing/2014/main" id="{6407489D-850E-B5CB-4010-55ADEF6811A6}"/>
              </a:ext>
            </a:extLst>
          </p:cNvPr>
          <p:cNvSpPr/>
          <p:nvPr/>
        </p:nvSpPr>
        <p:spPr>
          <a:xfrm>
            <a:off x="5793301" y="2678811"/>
            <a:ext cx="120732" cy="494978"/>
          </a:xfrm>
          <a:prstGeom prst="up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Flex 70"/>
              <a:ea typeface="+mn-ea"/>
              <a:cs typeface="+mn-cs"/>
            </a:endParaRPr>
          </a:p>
        </p:txBody>
      </p:sp>
      <p:sp>
        <p:nvSpPr>
          <p:cNvPr id="17" name="Pil: upp-ned 16">
            <a:extLst>
              <a:ext uri="{FF2B5EF4-FFF2-40B4-BE49-F238E27FC236}">
                <a16:creationId xmlns:a16="http://schemas.microsoft.com/office/drawing/2014/main" id="{6E4DBB73-59DA-25F5-4090-135DC0D6BFE1}"/>
              </a:ext>
            </a:extLst>
          </p:cNvPr>
          <p:cNvSpPr/>
          <p:nvPr/>
        </p:nvSpPr>
        <p:spPr>
          <a:xfrm>
            <a:off x="5802793" y="5070200"/>
            <a:ext cx="156641" cy="494978"/>
          </a:xfrm>
          <a:prstGeom prst="up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Flex 70"/>
              <a:ea typeface="+mn-ea"/>
              <a:cs typeface="+mn-cs"/>
            </a:endParaRPr>
          </a:p>
        </p:txBody>
      </p:sp>
      <p:sp>
        <p:nvSpPr>
          <p:cNvPr id="20" name="Pil: upp-ned 19">
            <a:extLst>
              <a:ext uri="{FF2B5EF4-FFF2-40B4-BE49-F238E27FC236}">
                <a16:creationId xmlns:a16="http://schemas.microsoft.com/office/drawing/2014/main" id="{ABAE25B7-467C-BF81-F5FA-37C0D4A697D4}"/>
              </a:ext>
            </a:extLst>
          </p:cNvPr>
          <p:cNvSpPr/>
          <p:nvPr/>
        </p:nvSpPr>
        <p:spPr>
          <a:xfrm rot="5400000">
            <a:off x="8294462" y="3223449"/>
            <a:ext cx="189842" cy="494978"/>
          </a:xfrm>
          <a:prstGeom prst="up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Flex 70"/>
              <a:ea typeface="+mn-ea"/>
              <a:cs typeface="+mn-cs"/>
            </a:endParaRPr>
          </a:p>
        </p:txBody>
      </p:sp>
      <p:sp>
        <p:nvSpPr>
          <p:cNvPr id="3" name="Platshållare för sidfot 2">
            <a:extLst>
              <a:ext uri="{FF2B5EF4-FFF2-40B4-BE49-F238E27FC236}">
                <a16:creationId xmlns:a16="http://schemas.microsoft.com/office/drawing/2014/main" id="{1A18900F-C050-E4A9-ABC5-60C54A306FF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all" spc="50" normalizeH="0" baseline="0" noProof="0">
                <a:ln>
                  <a:noFill/>
                </a:ln>
                <a:solidFill>
                  <a:srgbClr val="000000"/>
                </a:solidFill>
                <a:effectLst/>
                <a:uLnTx/>
                <a:uFillTx/>
                <a:latin typeface="Flex 70"/>
                <a:ea typeface="+mn-ea"/>
                <a:cs typeface="+mn-cs"/>
              </a:rPr>
              <a:t>SVERIGES VIKTIGASTE HOCKEYLAG</a:t>
            </a:r>
          </a:p>
        </p:txBody>
      </p:sp>
      <p:pic>
        <p:nvPicPr>
          <p:cNvPr id="5" name="Picture 4">
            <a:extLst>
              <a:ext uri="{FF2B5EF4-FFF2-40B4-BE49-F238E27FC236}">
                <a16:creationId xmlns:a16="http://schemas.microsoft.com/office/drawing/2014/main" id="{B5A84D71-FFE0-9729-8EE2-895FCB09A68C}"/>
              </a:ext>
            </a:extLst>
          </p:cNvPr>
          <p:cNvPicPr>
            <a:picLocks noChangeAspect="1"/>
          </p:cNvPicPr>
          <p:nvPr/>
        </p:nvPicPr>
        <p:blipFill>
          <a:blip r:embed="rId13"/>
          <a:srcRect/>
          <a:stretch/>
        </p:blipFill>
        <p:spPr>
          <a:xfrm>
            <a:off x="4911409" y="3278501"/>
            <a:ext cx="1853711" cy="704410"/>
          </a:xfrm>
          <a:prstGeom prst="rect">
            <a:avLst/>
          </a:prstGeom>
        </p:spPr>
      </p:pic>
      <p:pic>
        <p:nvPicPr>
          <p:cNvPr id="7" name="Bildobjekt 6">
            <a:extLst>
              <a:ext uri="{FF2B5EF4-FFF2-40B4-BE49-F238E27FC236}">
                <a16:creationId xmlns:a16="http://schemas.microsoft.com/office/drawing/2014/main" id="{4AD6F6F8-82B6-D6B5-63B6-DA05C4ED711B}"/>
              </a:ext>
            </a:extLst>
          </p:cNvPr>
          <p:cNvPicPr>
            <a:picLocks noChangeAspect="1"/>
          </p:cNvPicPr>
          <p:nvPr/>
        </p:nvPicPr>
        <p:blipFill>
          <a:blip r:embed="rId14"/>
          <a:srcRect/>
          <a:stretch/>
        </p:blipFill>
        <p:spPr>
          <a:xfrm>
            <a:off x="6761969" y="4678214"/>
            <a:ext cx="1352078" cy="308273"/>
          </a:xfrm>
          <a:prstGeom prst="rect">
            <a:avLst/>
          </a:prstGeom>
        </p:spPr>
      </p:pic>
    </p:spTree>
    <p:extLst>
      <p:ext uri="{BB962C8B-B14F-4D97-AF65-F5344CB8AC3E}">
        <p14:creationId xmlns:p14="http://schemas.microsoft.com/office/powerpoint/2010/main" val="2680942759"/>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3E32F-2B38-0FD3-D601-B30C77EF2810}"/>
              </a:ext>
            </a:extLst>
          </p:cNvPr>
          <p:cNvSpPr txBox="1">
            <a:spLocks/>
          </p:cNvSpPr>
          <p:nvPr/>
        </p:nvSpPr>
        <p:spPr>
          <a:xfrm>
            <a:off x="463296" y="648983"/>
            <a:ext cx="11076432" cy="7969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400" b="0" i="0" u="none" strike="noStrike" kern="1200" cap="none" spc="0" normalizeH="0" baseline="0" noProof="0" dirty="0">
                <a:ln>
                  <a:noFill/>
                </a:ln>
                <a:solidFill>
                  <a:srgbClr val="000000"/>
                </a:solidFill>
                <a:effectLst/>
                <a:uLnTx/>
                <a:uFillTx/>
                <a:latin typeface="Flex Display 100 Black"/>
                <a:ea typeface="+mj-ea"/>
                <a:cs typeface="+mj-cs"/>
              </a:rPr>
              <a:t>Verksamheten Distrikt/Regionförbund 22-25</a:t>
            </a:r>
          </a:p>
        </p:txBody>
      </p:sp>
      <p:sp>
        <p:nvSpPr>
          <p:cNvPr id="4" name="TextBox 14">
            <a:extLst>
              <a:ext uri="{FF2B5EF4-FFF2-40B4-BE49-F238E27FC236}">
                <a16:creationId xmlns:a16="http://schemas.microsoft.com/office/drawing/2014/main" id="{C5F8E1E3-8665-5E5F-78FB-E7A7E125993D}"/>
              </a:ext>
            </a:extLst>
          </p:cNvPr>
          <p:cNvSpPr txBox="1"/>
          <p:nvPr/>
        </p:nvSpPr>
        <p:spPr>
          <a:xfrm>
            <a:off x="0" y="2122815"/>
            <a:ext cx="17621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66"/>
                </a:solidFill>
                <a:effectLst/>
                <a:uLnTx/>
                <a:uFillTx/>
                <a:latin typeface="Calibri" panose="020F0502020204030204"/>
                <a:ea typeface="+mn-ea"/>
                <a:cs typeface="+mn-cs"/>
              </a:rPr>
              <a:t>Distriktsförbund</a:t>
            </a:r>
          </a:p>
        </p:txBody>
      </p:sp>
      <p:sp>
        <p:nvSpPr>
          <p:cNvPr id="5" name="TextBox 15">
            <a:extLst>
              <a:ext uri="{FF2B5EF4-FFF2-40B4-BE49-F238E27FC236}">
                <a16:creationId xmlns:a16="http://schemas.microsoft.com/office/drawing/2014/main" id="{2B7CBD4E-3693-7D15-C6AD-5EF3E63BB4FC}"/>
              </a:ext>
            </a:extLst>
          </p:cNvPr>
          <p:cNvSpPr txBox="1"/>
          <p:nvPr/>
        </p:nvSpPr>
        <p:spPr>
          <a:xfrm>
            <a:off x="-21553" y="3629260"/>
            <a:ext cx="1647825" cy="380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66"/>
                </a:solidFill>
                <a:effectLst/>
                <a:uLnTx/>
                <a:uFillTx/>
                <a:latin typeface="Calibri" panose="020F0502020204030204"/>
                <a:ea typeface="+mn-ea"/>
                <a:cs typeface="+mn-cs"/>
              </a:rPr>
              <a:t>Regionförbund</a:t>
            </a:r>
          </a:p>
        </p:txBody>
      </p:sp>
      <p:sp>
        <p:nvSpPr>
          <p:cNvPr id="6" name="TextBox 19">
            <a:extLst>
              <a:ext uri="{FF2B5EF4-FFF2-40B4-BE49-F238E27FC236}">
                <a16:creationId xmlns:a16="http://schemas.microsoft.com/office/drawing/2014/main" id="{D4013B16-B77C-621A-2B17-0B28CF76C098}"/>
              </a:ext>
            </a:extLst>
          </p:cNvPr>
          <p:cNvSpPr txBox="1"/>
          <p:nvPr/>
        </p:nvSpPr>
        <p:spPr>
          <a:xfrm>
            <a:off x="6921" y="5013990"/>
            <a:ext cx="1647825" cy="380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66"/>
                </a:solidFill>
                <a:effectLst/>
                <a:uLnTx/>
                <a:uFillTx/>
                <a:latin typeface="Calibri" panose="020F0502020204030204"/>
                <a:ea typeface="+mn-ea"/>
                <a:cs typeface="+mn-cs"/>
              </a:rPr>
              <a:t>Hockeykontor</a:t>
            </a:r>
          </a:p>
        </p:txBody>
      </p:sp>
      <p:sp>
        <p:nvSpPr>
          <p:cNvPr id="7" name="TextBox 13">
            <a:extLst>
              <a:ext uri="{FF2B5EF4-FFF2-40B4-BE49-F238E27FC236}">
                <a16:creationId xmlns:a16="http://schemas.microsoft.com/office/drawing/2014/main" id="{44BAAFA0-8B6E-2B25-81AA-B8FB4A998BAC}"/>
              </a:ext>
            </a:extLst>
          </p:cNvPr>
          <p:cNvSpPr txBox="1"/>
          <p:nvPr/>
        </p:nvSpPr>
        <p:spPr>
          <a:xfrm>
            <a:off x="1700110" y="1267522"/>
            <a:ext cx="2495550" cy="372267"/>
          </a:xfrm>
          <a:prstGeom prst="rect">
            <a:avLst/>
          </a:prstGeom>
          <a:noFill/>
          <a:ln>
            <a:solidFill>
              <a:srgbClr val="000066"/>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66"/>
                </a:solidFill>
                <a:effectLst/>
                <a:uLnTx/>
                <a:uFillTx/>
                <a:latin typeface="Calibri" panose="020F0502020204030204"/>
                <a:ea typeface="+mn-ea"/>
                <a:cs typeface="+mn-cs"/>
              </a:rPr>
              <a:t>Säsongen 22/23</a:t>
            </a:r>
          </a:p>
        </p:txBody>
      </p:sp>
      <p:sp>
        <p:nvSpPr>
          <p:cNvPr id="9" name="TextBox 12">
            <a:extLst>
              <a:ext uri="{FF2B5EF4-FFF2-40B4-BE49-F238E27FC236}">
                <a16:creationId xmlns:a16="http://schemas.microsoft.com/office/drawing/2014/main" id="{D0E12DF5-07B2-DE36-3DC3-0CE7C877ED2C}"/>
              </a:ext>
            </a:extLst>
          </p:cNvPr>
          <p:cNvSpPr txBox="1"/>
          <p:nvPr/>
        </p:nvSpPr>
        <p:spPr>
          <a:xfrm>
            <a:off x="4864186" y="1268990"/>
            <a:ext cx="2495550" cy="375857"/>
          </a:xfrm>
          <a:prstGeom prst="rect">
            <a:avLst/>
          </a:prstGeom>
          <a:noFill/>
          <a:ln>
            <a:solidFill>
              <a:srgbClr val="000066"/>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66"/>
                </a:solidFill>
                <a:effectLst/>
                <a:uLnTx/>
                <a:uFillTx/>
                <a:latin typeface="Calibri" panose="020F0502020204030204"/>
                <a:ea typeface="+mn-ea"/>
                <a:cs typeface="+mn-cs"/>
              </a:rPr>
              <a:t>Säsongen 23/24</a:t>
            </a:r>
          </a:p>
        </p:txBody>
      </p:sp>
      <p:sp>
        <p:nvSpPr>
          <p:cNvPr id="10" name="TextBox 27">
            <a:extLst>
              <a:ext uri="{FF2B5EF4-FFF2-40B4-BE49-F238E27FC236}">
                <a16:creationId xmlns:a16="http://schemas.microsoft.com/office/drawing/2014/main" id="{3985EA93-331E-71B2-F1C4-4D6D3A9F5269}"/>
              </a:ext>
            </a:extLst>
          </p:cNvPr>
          <p:cNvSpPr txBox="1"/>
          <p:nvPr/>
        </p:nvSpPr>
        <p:spPr>
          <a:xfrm>
            <a:off x="8201957" y="1268990"/>
            <a:ext cx="2495550" cy="369332"/>
          </a:xfrm>
          <a:prstGeom prst="rect">
            <a:avLst/>
          </a:prstGeom>
          <a:noFill/>
          <a:ln>
            <a:solidFill>
              <a:srgbClr val="000066"/>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66"/>
                </a:solidFill>
                <a:effectLst/>
                <a:uLnTx/>
                <a:uFillTx/>
                <a:latin typeface="Calibri" panose="020F0502020204030204"/>
                <a:ea typeface="+mn-ea"/>
                <a:cs typeface="+mn-cs"/>
              </a:rPr>
              <a:t>Säsongen 24/25</a:t>
            </a:r>
          </a:p>
        </p:txBody>
      </p:sp>
      <p:sp>
        <p:nvSpPr>
          <p:cNvPr id="13" name="TextBox 25">
            <a:extLst>
              <a:ext uri="{FF2B5EF4-FFF2-40B4-BE49-F238E27FC236}">
                <a16:creationId xmlns:a16="http://schemas.microsoft.com/office/drawing/2014/main" id="{5E713615-14B3-323A-FCB1-7A3CB51C2D05}"/>
              </a:ext>
            </a:extLst>
          </p:cNvPr>
          <p:cNvSpPr txBox="1"/>
          <p:nvPr/>
        </p:nvSpPr>
        <p:spPr>
          <a:xfrm>
            <a:off x="1700110" y="1639789"/>
            <a:ext cx="2495550" cy="1515544"/>
          </a:xfrm>
          <a:prstGeom prst="rect">
            <a:avLst/>
          </a:prstGeom>
          <a:solidFill>
            <a:srgbClr val="000066">
              <a:alpha val="70000"/>
            </a:srgbClr>
          </a:solid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Föreningsutveckling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Distriktsserier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Lokala utbildningar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Distriktslag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Funktionär distrikt/förening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Ekonomi distrikt</a:t>
            </a:r>
            <a:endParaRPr kumimoji="0" lang="sv-SE" sz="1800" b="0" i="0" u="none" strike="noStrike" kern="1200" cap="none" spc="0" normalizeH="0" baseline="0" noProof="0" dirty="0">
              <a:ln>
                <a:noFill/>
              </a:ln>
              <a:solidFill>
                <a:srgbClr val="000066"/>
              </a:solidFill>
              <a:effectLst/>
              <a:uLnTx/>
              <a:uFillTx/>
              <a:latin typeface="Calibri" panose="020F0502020204030204"/>
              <a:ea typeface="+mn-ea"/>
              <a:cs typeface="+mn-cs"/>
            </a:endParaRPr>
          </a:p>
        </p:txBody>
      </p:sp>
      <p:sp>
        <p:nvSpPr>
          <p:cNvPr id="14" name="TextBox 24">
            <a:extLst>
              <a:ext uri="{FF2B5EF4-FFF2-40B4-BE49-F238E27FC236}">
                <a16:creationId xmlns:a16="http://schemas.microsoft.com/office/drawing/2014/main" id="{5A753571-BA75-5975-5D75-1015AC82917B}"/>
              </a:ext>
            </a:extLst>
          </p:cNvPr>
          <p:cNvSpPr txBox="1"/>
          <p:nvPr/>
        </p:nvSpPr>
        <p:spPr>
          <a:xfrm>
            <a:off x="1697760" y="3155333"/>
            <a:ext cx="2495550" cy="1515544"/>
          </a:xfrm>
          <a:prstGeom prst="rect">
            <a:avLst/>
          </a:prstGeom>
          <a:solidFill>
            <a:srgbClr val="000066"/>
          </a:solid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Föreningsutveckling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Regionala serier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Regionala utbildningar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Utveckling regionalt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Funktionär regionala serier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Ekonomi regionförbund</a:t>
            </a:r>
          </a:p>
        </p:txBody>
      </p:sp>
      <p:sp>
        <p:nvSpPr>
          <p:cNvPr id="15" name="TextBox 20">
            <a:extLst>
              <a:ext uri="{FF2B5EF4-FFF2-40B4-BE49-F238E27FC236}">
                <a16:creationId xmlns:a16="http://schemas.microsoft.com/office/drawing/2014/main" id="{3C8CC884-973D-B139-01FF-CB8FA436290A}"/>
              </a:ext>
            </a:extLst>
          </p:cNvPr>
          <p:cNvSpPr txBox="1"/>
          <p:nvPr/>
        </p:nvSpPr>
        <p:spPr>
          <a:xfrm>
            <a:off x="1697760" y="4670877"/>
            <a:ext cx="2489200" cy="1047949"/>
          </a:xfrm>
          <a:prstGeom prst="rect">
            <a:avLst/>
          </a:prstGeom>
          <a:noFill/>
          <a:ln>
            <a:solidFill>
              <a:srgbClr val="000066"/>
            </a:solidFill>
          </a:ln>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66"/>
                </a:solidFill>
                <a:effectLst/>
                <a:uLnTx/>
                <a:uFillTx/>
                <a:latin typeface="Calibri" panose="020F0502020204030204"/>
                <a:ea typeface="+mn-ea"/>
                <a:cs typeface="+mn-cs"/>
              </a:rPr>
              <a:t>Chef Hockeykontor</a:t>
            </a:r>
            <a:br>
              <a:rPr kumimoji="0" lang="sv-SE" sz="1600" b="0" i="0" u="none" strike="noStrike" kern="1200" cap="none" spc="0" normalizeH="0" baseline="0" noProof="0" dirty="0">
                <a:ln>
                  <a:noFill/>
                </a:ln>
                <a:solidFill>
                  <a:srgbClr val="000066"/>
                </a:solidFill>
                <a:effectLst/>
                <a:uLnTx/>
                <a:uFillTx/>
                <a:latin typeface="Calibri" panose="020F0502020204030204"/>
                <a:ea typeface="+mn-ea"/>
                <a:cs typeface="+mn-cs"/>
              </a:rPr>
            </a:br>
            <a:r>
              <a:rPr kumimoji="0" lang="sv-SE" sz="1600" b="0" i="0" u="none" strike="noStrike" kern="1200" cap="none" spc="0" normalizeH="0" baseline="0" noProof="0" dirty="0">
                <a:ln>
                  <a:noFill/>
                </a:ln>
                <a:solidFill>
                  <a:srgbClr val="000066"/>
                </a:solidFill>
                <a:effectLst/>
                <a:uLnTx/>
                <a:uFillTx/>
                <a:latin typeface="Calibri" panose="020F0502020204030204"/>
                <a:ea typeface="+mn-ea"/>
                <a:cs typeface="+mn-cs"/>
              </a:rPr>
              <a:t>Föreningsutvecklare syd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66"/>
                </a:solidFill>
                <a:effectLst/>
                <a:uLnTx/>
                <a:uFillTx/>
                <a:latin typeface="Calibri" panose="020F0502020204030204"/>
                <a:ea typeface="+mn-ea"/>
                <a:cs typeface="+mn-cs"/>
              </a:rPr>
              <a:t>Föreningsutvecklare norr</a:t>
            </a:r>
            <a:br>
              <a:rPr kumimoji="0" lang="sv-SE" sz="1600" b="0" i="0" u="none" strike="noStrike" kern="1200" cap="none" spc="0" normalizeH="0" baseline="0" noProof="0" dirty="0">
                <a:ln>
                  <a:noFill/>
                </a:ln>
                <a:solidFill>
                  <a:srgbClr val="000066"/>
                </a:solidFill>
                <a:effectLst/>
                <a:uLnTx/>
                <a:uFillTx/>
                <a:latin typeface="Calibri" panose="020F0502020204030204"/>
                <a:ea typeface="+mn-ea"/>
                <a:cs typeface="+mn-cs"/>
              </a:rPr>
            </a:br>
            <a:r>
              <a:rPr kumimoji="0" lang="sv-SE" sz="1600" b="0" i="0" u="none" strike="noStrike" kern="1200" cap="none" spc="0" normalizeH="0" baseline="0" noProof="0" dirty="0">
                <a:ln>
                  <a:noFill/>
                </a:ln>
                <a:solidFill>
                  <a:srgbClr val="000066"/>
                </a:solidFill>
                <a:effectLst/>
                <a:uLnTx/>
                <a:uFillTx/>
                <a:latin typeface="Calibri" panose="020F0502020204030204"/>
                <a:ea typeface="+mn-ea"/>
                <a:cs typeface="+mn-cs"/>
              </a:rPr>
              <a:t>Tävlingsansvarig</a:t>
            </a:r>
            <a:endParaRPr kumimoji="0" lang="sv-SE" sz="1600" b="1" i="0" u="none" strike="noStrike" kern="1200" cap="none" spc="0" normalizeH="0" baseline="0" noProof="0" dirty="0">
              <a:ln>
                <a:noFill/>
              </a:ln>
              <a:solidFill>
                <a:srgbClr val="000066"/>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sv-SE" sz="1600" b="1" i="0" u="none" strike="noStrike" kern="1200" cap="none" spc="0" normalizeH="0" baseline="0" noProof="0" dirty="0">
                <a:ln>
                  <a:noFill/>
                </a:ln>
                <a:solidFill>
                  <a:srgbClr val="000066"/>
                </a:solidFill>
                <a:effectLst/>
                <a:uLnTx/>
                <a:uFillTx/>
                <a:latin typeface="Calibri" panose="020F0502020204030204"/>
                <a:ea typeface="+mn-ea"/>
                <a:cs typeface="+mn-cs"/>
              </a:rPr>
            </a:br>
            <a:endParaRPr kumimoji="0" lang="sv-SE" sz="1600" b="1" i="0" u="none" strike="noStrike" kern="1200" cap="none" spc="0" normalizeH="0" baseline="0" noProof="0" dirty="0">
              <a:ln>
                <a:noFill/>
              </a:ln>
              <a:solidFill>
                <a:srgbClr val="000066"/>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600" b="1" i="0" u="none" strike="noStrike" kern="1200" cap="none" spc="0" normalizeH="0" baseline="0" noProof="0" dirty="0">
              <a:ln>
                <a:noFill/>
              </a:ln>
              <a:solidFill>
                <a:srgbClr val="000066"/>
              </a:solidFill>
              <a:effectLst/>
              <a:uLnTx/>
              <a:uFillTx/>
              <a:latin typeface="Calibri" panose="020F0502020204030204"/>
              <a:ea typeface="+mn-ea"/>
              <a:cs typeface="+mn-cs"/>
            </a:endParaRPr>
          </a:p>
        </p:txBody>
      </p:sp>
      <p:sp>
        <p:nvSpPr>
          <p:cNvPr id="16" name="TextBox 10">
            <a:extLst>
              <a:ext uri="{FF2B5EF4-FFF2-40B4-BE49-F238E27FC236}">
                <a16:creationId xmlns:a16="http://schemas.microsoft.com/office/drawing/2014/main" id="{4C4022E9-7F34-B0A9-A36B-F509EAFD9015}"/>
              </a:ext>
            </a:extLst>
          </p:cNvPr>
          <p:cNvSpPr txBox="1"/>
          <p:nvPr/>
        </p:nvSpPr>
        <p:spPr>
          <a:xfrm>
            <a:off x="4864186" y="1653510"/>
            <a:ext cx="2495550" cy="1307942"/>
          </a:xfrm>
          <a:prstGeom prst="rect">
            <a:avLst/>
          </a:prstGeom>
          <a:solidFill>
            <a:srgbClr val="000066">
              <a:alpha val="70000"/>
            </a:srgbClr>
          </a:solid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Föreningsutveckling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Lokala utbildningar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Distriktslag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Funktionär distrikt/förening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Ekonomi distrikt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66"/>
              </a:solidFill>
              <a:effectLst/>
              <a:uLnTx/>
              <a:uFillTx/>
              <a:latin typeface="Calibri" panose="020F0502020204030204"/>
              <a:ea typeface="+mn-ea"/>
              <a:cs typeface="+mn-cs"/>
            </a:endParaRPr>
          </a:p>
        </p:txBody>
      </p:sp>
      <p:sp>
        <p:nvSpPr>
          <p:cNvPr id="17" name="TextBox 7">
            <a:extLst>
              <a:ext uri="{FF2B5EF4-FFF2-40B4-BE49-F238E27FC236}">
                <a16:creationId xmlns:a16="http://schemas.microsoft.com/office/drawing/2014/main" id="{46072233-BB82-AF1E-1E01-B7199D6CECE7}"/>
              </a:ext>
            </a:extLst>
          </p:cNvPr>
          <p:cNvSpPr txBox="1"/>
          <p:nvPr/>
        </p:nvSpPr>
        <p:spPr>
          <a:xfrm>
            <a:off x="4870536" y="2961452"/>
            <a:ext cx="2495550" cy="1515544"/>
          </a:xfrm>
          <a:prstGeom prst="rect">
            <a:avLst/>
          </a:prstGeom>
          <a:solidFill>
            <a:srgbClr val="000066"/>
          </a:solid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Föreningsutveckling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Regionala/</a:t>
            </a:r>
            <a:r>
              <a:rPr kumimoji="0" lang="sv-SE" sz="1600" b="1" i="0" u="none" strike="noStrike" kern="1200" cap="none" spc="0" normalizeH="0" baseline="0" noProof="0" dirty="0">
                <a:ln>
                  <a:noFill/>
                </a:ln>
                <a:solidFill>
                  <a:prstClr val="white"/>
                </a:solidFill>
                <a:effectLst/>
                <a:uLnTx/>
                <a:uFillTx/>
                <a:latin typeface="Calibri" panose="020F0502020204030204"/>
                <a:ea typeface="+mn-ea"/>
                <a:cs typeface="+mn-cs"/>
              </a:rPr>
              <a:t>distrikts</a:t>
            </a: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 serier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Regionala utbildningar</a:t>
            </a:r>
            <a:endParaRPr kumimoji="0" lang="sv-SE" sz="1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Utveckling regionalt</a:t>
            </a:r>
            <a:endParaRPr kumimoji="0" lang="sv-SE" sz="1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Funktionär regionala serier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Ekonomi regionförbund</a:t>
            </a:r>
          </a:p>
        </p:txBody>
      </p:sp>
      <p:sp>
        <p:nvSpPr>
          <p:cNvPr id="18" name="TextBox 21">
            <a:extLst>
              <a:ext uri="{FF2B5EF4-FFF2-40B4-BE49-F238E27FC236}">
                <a16:creationId xmlns:a16="http://schemas.microsoft.com/office/drawing/2014/main" id="{A17DBA10-1408-840C-BCED-861A53221201}"/>
              </a:ext>
            </a:extLst>
          </p:cNvPr>
          <p:cNvSpPr txBox="1"/>
          <p:nvPr/>
        </p:nvSpPr>
        <p:spPr>
          <a:xfrm>
            <a:off x="4870536" y="4446718"/>
            <a:ext cx="2489200" cy="1515544"/>
          </a:xfrm>
          <a:prstGeom prst="rect">
            <a:avLst/>
          </a:prstGeom>
          <a:noFill/>
          <a:ln>
            <a:solidFill>
              <a:srgbClr val="000066"/>
            </a:solidFill>
          </a:ln>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66"/>
                </a:solidFill>
                <a:effectLst/>
                <a:uLnTx/>
                <a:uFillTx/>
                <a:latin typeface="Calibri" panose="020F0502020204030204"/>
                <a:ea typeface="+mn-ea"/>
                <a:cs typeface="+mn-cs"/>
              </a:rPr>
              <a:t>Chef Hockeykontor</a:t>
            </a:r>
            <a:br>
              <a:rPr kumimoji="0" lang="sv-SE" sz="1600" b="0" i="0" u="none" strike="noStrike" kern="1200" cap="none" spc="0" normalizeH="0" baseline="0" noProof="0" dirty="0">
                <a:ln>
                  <a:noFill/>
                </a:ln>
                <a:solidFill>
                  <a:srgbClr val="000066"/>
                </a:solidFill>
                <a:effectLst/>
                <a:uLnTx/>
                <a:uFillTx/>
                <a:latin typeface="Calibri" panose="020F0502020204030204"/>
                <a:ea typeface="+mn-ea"/>
                <a:cs typeface="+mn-cs"/>
              </a:rPr>
            </a:br>
            <a:r>
              <a:rPr kumimoji="0" lang="sv-SE" sz="1600" b="0" i="0" u="none" strike="noStrike" kern="1200" cap="none" spc="0" normalizeH="0" baseline="0" noProof="0" dirty="0">
                <a:ln>
                  <a:noFill/>
                </a:ln>
                <a:solidFill>
                  <a:srgbClr val="000066"/>
                </a:solidFill>
                <a:effectLst/>
                <a:uLnTx/>
                <a:uFillTx/>
                <a:latin typeface="Calibri" panose="020F0502020204030204"/>
                <a:ea typeface="+mn-ea"/>
                <a:cs typeface="+mn-cs"/>
              </a:rPr>
              <a:t>Föreningsutvecklare syd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66"/>
                </a:solidFill>
                <a:effectLst/>
                <a:uLnTx/>
                <a:uFillTx/>
                <a:latin typeface="Calibri" panose="020F0502020204030204"/>
                <a:ea typeface="+mn-ea"/>
                <a:cs typeface="+mn-cs"/>
              </a:rPr>
              <a:t>Föreningsutvecklare norr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66"/>
                </a:solidFill>
                <a:effectLst/>
                <a:uLnTx/>
                <a:uFillTx/>
                <a:latin typeface="Calibri" panose="020F0502020204030204"/>
                <a:ea typeface="+mn-ea"/>
                <a:cs typeface="+mn-cs"/>
              </a:rPr>
              <a:t>Tävlingsansvarig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000066"/>
                </a:solidFill>
                <a:effectLst/>
                <a:uLnTx/>
                <a:uFillTx/>
                <a:latin typeface="Calibri" panose="020F0502020204030204"/>
                <a:ea typeface="+mn-ea"/>
                <a:cs typeface="+mn-cs"/>
              </a:rPr>
              <a:t>Tävlingsutvecklare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000066"/>
                </a:solidFill>
                <a:effectLst/>
                <a:uLnTx/>
                <a:uFillTx/>
                <a:latin typeface="Calibri" panose="020F0502020204030204"/>
                <a:ea typeface="+mn-ea"/>
                <a:cs typeface="+mn-cs"/>
              </a:rPr>
              <a:t>Hockeyutvecklare</a:t>
            </a:r>
            <a:br>
              <a:rPr kumimoji="0" lang="sv-SE" sz="1600" b="0" i="0" u="none" strike="noStrike" kern="1200" cap="none" spc="0" normalizeH="0" baseline="0" noProof="0" dirty="0">
                <a:ln>
                  <a:noFill/>
                </a:ln>
                <a:solidFill>
                  <a:srgbClr val="000066"/>
                </a:solidFill>
                <a:effectLst/>
                <a:uLnTx/>
                <a:uFillTx/>
                <a:latin typeface="Calibri" panose="020F0502020204030204"/>
                <a:ea typeface="+mn-ea"/>
                <a:cs typeface="+mn-cs"/>
              </a:rPr>
            </a:br>
            <a:endParaRPr kumimoji="0" lang="sv-SE" sz="1600" b="1" i="0" u="none" strike="noStrike" kern="1200" cap="none" spc="0" normalizeH="0" baseline="0" noProof="0" dirty="0">
              <a:ln>
                <a:noFill/>
              </a:ln>
              <a:solidFill>
                <a:srgbClr val="000066"/>
              </a:solidFill>
              <a:effectLst/>
              <a:uLnTx/>
              <a:uFillTx/>
              <a:latin typeface="Calibri" panose="020F0502020204030204"/>
              <a:ea typeface="+mn-ea"/>
              <a:cs typeface="+mn-cs"/>
            </a:endParaRPr>
          </a:p>
        </p:txBody>
      </p:sp>
      <p:sp>
        <p:nvSpPr>
          <p:cNvPr id="19" name="TextBox 31">
            <a:extLst>
              <a:ext uri="{FF2B5EF4-FFF2-40B4-BE49-F238E27FC236}">
                <a16:creationId xmlns:a16="http://schemas.microsoft.com/office/drawing/2014/main" id="{82502E92-FCC3-4D20-0A1A-BEC7088F454A}"/>
              </a:ext>
            </a:extLst>
          </p:cNvPr>
          <p:cNvSpPr txBox="1"/>
          <p:nvPr/>
        </p:nvSpPr>
        <p:spPr>
          <a:xfrm>
            <a:off x="8201957" y="1638322"/>
            <a:ext cx="2495550" cy="1019835"/>
          </a:xfrm>
          <a:prstGeom prst="rect">
            <a:avLst/>
          </a:prstGeom>
          <a:solidFill>
            <a:srgbClr val="000066">
              <a:alpha val="70000"/>
            </a:srgbClr>
          </a:solid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Föreningsutveckling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Distriktslag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Funktionär förening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Ekonomi distrikt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66"/>
              </a:solidFill>
              <a:effectLst/>
              <a:uLnTx/>
              <a:uFillTx/>
              <a:latin typeface="Calibri" panose="020F0502020204030204"/>
              <a:ea typeface="+mn-ea"/>
              <a:cs typeface="+mn-cs"/>
            </a:endParaRPr>
          </a:p>
        </p:txBody>
      </p:sp>
      <p:sp>
        <p:nvSpPr>
          <p:cNvPr id="20" name="TextBox 30">
            <a:extLst>
              <a:ext uri="{FF2B5EF4-FFF2-40B4-BE49-F238E27FC236}">
                <a16:creationId xmlns:a16="http://schemas.microsoft.com/office/drawing/2014/main" id="{CA437172-D139-AB98-F5D5-DCB75917AD06}"/>
              </a:ext>
            </a:extLst>
          </p:cNvPr>
          <p:cNvSpPr txBox="1"/>
          <p:nvPr/>
        </p:nvSpPr>
        <p:spPr>
          <a:xfrm>
            <a:off x="8201957" y="2660943"/>
            <a:ext cx="2495550" cy="1536193"/>
          </a:xfrm>
          <a:prstGeom prst="rect">
            <a:avLst/>
          </a:prstGeom>
          <a:solidFill>
            <a:srgbClr val="000066"/>
          </a:solid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Föreningsutveckling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Regionala/distrikts serier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Utbildningar region/</a:t>
            </a:r>
            <a:r>
              <a:rPr kumimoji="0" lang="sv-SE" sz="1600" b="1" i="0" u="none" strike="noStrike" kern="1200" cap="none" spc="0" normalizeH="0" baseline="0" noProof="0" dirty="0">
                <a:ln>
                  <a:noFill/>
                </a:ln>
                <a:solidFill>
                  <a:prstClr val="white"/>
                </a:solidFill>
                <a:effectLst/>
                <a:uLnTx/>
                <a:uFillTx/>
                <a:latin typeface="Calibri" panose="020F0502020204030204"/>
                <a:ea typeface="+mn-ea"/>
                <a:cs typeface="+mn-cs"/>
              </a:rPr>
              <a:t>distrikt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Utveckling region/</a:t>
            </a:r>
            <a:r>
              <a:rPr kumimoji="0" lang="sv-SE" sz="1600" b="1" i="0" u="none" strike="noStrike" kern="1200" cap="none" spc="0" normalizeH="0" baseline="0" noProof="0" dirty="0">
                <a:ln>
                  <a:noFill/>
                </a:ln>
                <a:solidFill>
                  <a:prstClr val="white"/>
                </a:solidFill>
                <a:effectLst/>
                <a:uLnTx/>
                <a:uFillTx/>
                <a:latin typeface="Calibri" panose="020F0502020204030204"/>
                <a:ea typeface="+mn-ea"/>
                <a:cs typeface="+mn-cs"/>
              </a:rPr>
              <a:t>distrikt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Funktionär region/</a:t>
            </a:r>
            <a:r>
              <a:rPr kumimoji="0" lang="sv-SE" sz="1600" b="1" i="0" u="none" strike="noStrike" kern="1200" cap="none" spc="0" normalizeH="0" baseline="0" noProof="0" dirty="0">
                <a:ln>
                  <a:noFill/>
                </a:ln>
                <a:solidFill>
                  <a:prstClr val="white"/>
                </a:solidFill>
                <a:effectLst/>
                <a:uLnTx/>
                <a:uFillTx/>
                <a:latin typeface="Calibri" panose="020F0502020204030204"/>
                <a:ea typeface="+mn-ea"/>
                <a:cs typeface="+mn-cs"/>
              </a:rPr>
              <a:t>distrikt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rPr>
              <a:t>Ekonomi regionförbund</a:t>
            </a:r>
          </a:p>
        </p:txBody>
      </p:sp>
      <p:sp>
        <p:nvSpPr>
          <p:cNvPr id="21" name="TextBox 32">
            <a:extLst>
              <a:ext uri="{FF2B5EF4-FFF2-40B4-BE49-F238E27FC236}">
                <a16:creationId xmlns:a16="http://schemas.microsoft.com/office/drawing/2014/main" id="{D65C1BC8-1854-A8BF-70AC-B8CAF371FF1D}"/>
              </a:ext>
            </a:extLst>
          </p:cNvPr>
          <p:cNvSpPr txBox="1"/>
          <p:nvPr/>
        </p:nvSpPr>
        <p:spPr>
          <a:xfrm>
            <a:off x="8201957" y="4197136"/>
            <a:ext cx="2489200" cy="1810309"/>
          </a:xfrm>
          <a:prstGeom prst="rect">
            <a:avLst/>
          </a:prstGeom>
          <a:noFill/>
          <a:ln>
            <a:solidFill>
              <a:srgbClr val="000066"/>
            </a:solidFill>
          </a:ln>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66"/>
                </a:solidFill>
                <a:effectLst/>
                <a:uLnTx/>
                <a:uFillTx/>
                <a:latin typeface="Calibri" panose="020F0502020204030204"/>
                <a:ea typeface="+mn-ea"/>
                <a:cs typeface="+mn-cs"/>
              </a:rPr>
              <a:t>Chef Hockeykontor</a:t>
            </a:r>
            <a:br>
              <a:rPr kumimoji="0" lang="sv-SE" sz="1600" b="0" i="0" u="none" strike="noStrike" kern="1200" cap="none" spc="0" normalizeH="0" baseline="0" noProof="0" dirty="0">
                <a:ln>
                  <a:noFill/>
                </a:ln>
                <a:solidFill>
                  <a:srgbClr val="000066"/>
                </a:solidFill>
                <a:effectLst/>
                <a:uLnTx/>
                <a:uFillTx/>
                <a:latin typeface="Calibri" panose="020F0502020204030204"/>
                <a:ea typeface="+mn-ea"/>
                <a:cs typeface="+mn-cs"/>
              </a:rPr>
            </a:br>
            <a:r>
              <a:rPr kumimoji="0" lang="sv-SE" sz="1600" b="0" i="0" u="none" strike="noStrike" kern="1200" cap="none" spc="0" normalizeH="0" baseline="0" noProof="0" dirty="0">
                <a:ln>
                  <a:noFill/>
                </a:ln>
                <a:solidFill>
                  <a:srgbClr val="000066"/>
                </a:solidFill>
                <a:effectLst/>
                <a:uLnTx/>
                <a:uFillTx/>
                <a:latin typeface="Calibri" panose="020F0502020204030204"/>
                <a:ea typeface="+mn-ea"/>
                <a:cs typeface="+mn-cs"/>
              </a:rPr>
              <a:t>Föreningsutvecklare syd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66"/>
                </a:solidFill>
                <a:effectLst/>
                <a:uLnTx/>
                <a:uFillTx/>
                <a:latin typeface="Calibri" panose="020F0502020204030204"/>
                <a:ea typeface="+mn-ea"/>
                <a:cs typeface="+mn-cs"/>
              </a:rPr>
              <a:t>Föreningsutvecklare norr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66"/>
                </a:solidFill>
                <a:effectLst/>
                <a:uLnTx/>
                <a:uFillTx/>
                <a:latin typeface="Calibri" panose="020F0502020204030204"/>
                <a:ea typeface="+mn-ea"/>
                <a:cs typeface="+mn-cs"/>
              </a:rPr>
              <a:t>Tävlingsansvarig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66"/>
                </a:solidFill>
                <a:effectLst/>
                <a:uLnTx/>
                <a:uFillTx/>
                <a:latin typeface="Calibri" panose="020F0502020204030204"/>
                <a:ea typeface="+mn-ea"/>
                <a:cs typeface="+mn-cs"/>
              </a:rPr>
              <a:t>Tävlingsutvecklare</a:t>
            </a:r>
            <a:br>
              <a:rPr kumimoji="0" lang="sv-SE" sz="1600" b="0" i="0" u="none" strike="noStrike" kern="1200" cap="none" spc="0" normalizeH="0" baseline="0" noProof="0" dirty="0">
                <a:ln>
                  <a:noFill/>
                </a:ln>
                <a:solidFill>
                  <a:srgbClr val="000066"/>
                </a:solidFill>
                <a:effectLst/>
                <a:uLnTx/>
                <a:uFillTx/>
                <a:latin typeface="Calibri" panose="020F0502020204030204"/>
                <a:ea typeface="+mn-ea"/>
                <a:cs typeface="+mn-cs"/>
              </a:rPr>
            </a:br>
            <a:r>
              <a:rPr kumimoji="0" lang="sv-SE" sz="1600" b="1" i="1" u="none" strike="noStrike" kern="1200" cap="none" spc="0" normalizeH="0" baseline="0" noProof="0" dirty="0">
                <a:ln>
                  <a:noFill/>
                </a:ln>
                <a:solidFill>
                  <a:srgbClr val="000066"/>
                </a:solidFill>
                <a:effectLst/>
                <a:uLnTx/>
                <a:uFillTx/>
                <a:latin typeface="Calibri" panose="020F0502020204030204"/>
                <a:ea typeface="+mn-ea"/>
                <a:cs typeface="+mn-cs"/>
              </a:rPr>
              <a:t>Funktionärsutvecklare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66"/>
                </a:solidFill>
                <a:effectLst/>
                <a:uLnTx/>
                <a:uFillTx/>
                <a:latin typeface="Calibri" panose="020F0502020204030204"/>
                <a:ea typeface="+mn-ea"/>
                <a:cs typeface="+mn-cs"/>
              </a:rPr>
              <a:t>Hockeyutvecklare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600" b="1" i="0" u="none" strike="noStrike" kern="1200" cap="none" spc="0" normalizeH="0" baseline="0" noProof="0" dirty="0">
              <a:ln>
                <a:noFill/>
              </a:ln>
              <a:solidFill>
                <a:srgbClr val="000066"/>
              </a:solidFill>
              <a:effectLst/>
              <a:uLnTx/>
              <a:uFillTx/>
              <a:latin typeface="Calibri" panose="020F0502020204030204"/>
              <a:ea typeface="+mn-ea"/>
              <a:cs typeface="+mn-cs"/>
            </a:endParaRPr>
          </a:p>
        </p:txBody>
      </p:sp>
      <p:sp>
        <p:nvSpPr>
          <p:cNvPr id="22" name="Arrow: Chevron 17">
            <a:extLst>
              <a:ext uri="{FF2B5EF4-FFF2-40B4-BE49-F238E27FC236}">
                <a16:creationId xmlns:a16="http://schemas.microsoft.com/office/drawing/2014/main" id="{4B4B787E-4356-1833-55B1-9770C2F6C8F2}"/>
              </a:ext>
            </a:extLst>
          </p:cNvPr>
          <p:cNvSpPr/>
          <p:nvPr/>
        </p:nvSpPr>
        <p:spPr>
          <a:xfrm>
            <a:off x="4236324" y="2876521"/>
            <a:ext cx="657225" cy="1977510"/>
          </a:xfrm>
          <a:prstGeom prst="chevron">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66"/>
              </a:solidFill>
              <a:effectLst/>
              <a:uLnTx/>
              <a:uFillTx/>
              <a:latin typeface="Calibri" panose="020F0502020204030204"/>
              <a:ea typeface="+mn-ea"/>
              <a:cs typeface="+mn-cs"/>
            </a:endParaRPr>
          </a:p>
        </p:txBody>
      </p:sp>
      <p:sp>
        <p:nvSpPr>
          <p:cNvPr id="23" name="Arrow: Chevron 28">
            <a:extLst>
              <a:ext uri="{FF2B5EF4-FFF2-40B4-BE49-F238E27FC236}">
                <a16:creationId xmlns:a16="http://schemas.microsoft.com/office/drawing/2014/main" id="{F657BC0A-A1C5-DEC0-BA7E-B4963CB567E0}"/>
              </a:ext>
            </a:extLst>
          </p:cNvPr>
          <p:cNvSpPr/>
          <p:nvPr/>
        </p:nvSpPr>
        <p:spPr>
          <a:xfrm>
            <a:off x="7458704" y="2649487"/>
            <a:ext cx="657225" cy="1977510"/>
          </a:xfrm>
          <a:prstGeom prst="chevron">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6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6998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F00F71-1922-CC42-2591-DF334CBDAFE4}"/>
              </a:ext>
            </a:extLst>
          </p:cNvPr>
          <p:cNvSpPr>
            <a:spLocks noGrp="1"/>
          </p:cNvSpPr>
          <p:nvPr>
            <p:ph type="ctrTitle"/>
          </p:nvPr>
        </p:nvSpPr>
        <p:spPr>
          <a:xfrm>
            <a:off x="550863" y="944563"/>
            <a:ext cx="10545761" cy="3924300"/>
          </a:xfrm>
        </p:spPr>
        <p:txBody>
          <a:bodyPr>
            <a:normAutofit fontScale="90000"/>
          </a:bodyPr>
          <a:lstStyle/>
          <a:p>
            <a:r>
              <a:rPr lang="sv-SE" sz="7200" dirty="0"/>
              <a:t>Regionförbundet</a:t>
            </a:r>
            <a:br>
              <a:rPr lang="sv-SE" sz="7200" dirty="0"/>
            </a:br>
            <a:r>
              <a:rPr lang="sv-SE" sz="7200" dirty="0"/>
              <a:t>Ishockey Väst &amp;</a:t>
            </a:r>
            <a:br>
              <a:rPr lang="sv-SE" sz="7200" dirty="0"/>
            </a:br>
            <a:r>
              <a:rPr lang="sv-SE" sz="7200" dirty="0"/>
              <a:t>Dalarnas </a:t>
            </a:r>
            <a:br>
              <a:rPr lang="sv-SE" sz="7200" dirty="0"/>
            </a:br>
            <a:r>
              <a:rPr lang="sv-SE" sz="7200" dirty="0"/>
              <a:t>Ishockeyförbund </a:t>
            </a:r>
          </a:p>
        </p:txBody>
      </p:sp>
      <p:sp>
        <p:nvSpPr>
          <p:cNvPr id="5" name="Underrubrik 4">
            <a:extLst>
              <a:ext uri="{FF2B5EF4-FFF2-40B4-BE49-F238E27FC236}">
                <a16:creationId xmlns:a16="http://schemas.microsoft.com/office/drawing/2014/main" id="{59AA890F-F412-3525-6F11-6BA3DD0D6170}"/>
              </a:ext>
            </a:extLst>
          </p:cNvPr>
          <p:cNvSpPr>
            <a:spLocks noGrp="1"/>
          </p:cNvSpPr>
          <p:nvPr>
            <p:ph type="subTitle" idx="1"/>
          </p:nvPr>
        </p:nvSpPr>
        <p:spPr>
          <a:xfrm>
            <a:off x="1524000" y="3602038"/>
            <a:ext cx="9144000" cy="2566750"/>
          </a:xfrm>
        </p:spPr>
        <p:txBody>
          <a:bodyPr>
            <a:normAutofit fontScale="85000" lnSpcReduction="20000"/>
          </a:bodyPr>
          <a:lstStyle/>
          <a:p>
            <a:endParaRPr lang="sv-SE" sz="5400" dirty="0"/>
          </a:p>
          <a:p>
            <a:endParaRPr lang="sv-SE" sz="5400" dirty="0"/>
          </a:p>
          <a:p>
            <a:endParaRPr lang="sv-SE" sz="5400" dirty="0"/>
          </a:p>
          <a:p>
            <a:r>
              <a:rPr lang="sv-SE" sz="5400" b="1" dirty="0"/>
              <a:t>Avsiktsförklaring</a:t>
            </a:r>
          </a:p>
          <a:p>
            <a:endParaRPr lang="sv-SE" sz="5400" dirty="0"/>
          </a:p>
        </p:txBody>
      </p:sp>
    </p:spTree>
    <p:extLst>
      <p:ext uri="{BB962C8B-B14F-4D97-AF65-F5344CB8AC3E}">
        <p14:creationId xmlns:p14="http://schemas.microsoft.com/office/powerpoint/2010/main" val="2307895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1B78B83-114A-15B8-C99D-B30989ACB2DD}"/>
              </a:ext>
            </a:extLst>
          </p:cNvPr>
          <p:cNvSpPr txBox="1"/>
          <p:nvPr/>
        </p:nvSpPr>
        <p:spPr>
          <a:xfrm>
            <a:off x="486854" y="779267"/>
            <a:ext cx="534244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srgbClr val="000000"/>
                </a:solidFill>
                <a:effectLst/>
                <a:uLnTx/>
                <a:uFillTx/>
                <a:latin typeface="Flex Display 100 Black"/>
                <a:ea typeface="+mn-ea"/>
                <a:cs typeface="+mn-cs"/>
              </a:rPr>
              <a:t>Syfte avsiktsförklaring</a:t>
            </a:r>
          </a:p>
        </p:txBody>
      </p:sp>
      <p:sp>
        <p:nvSpPr>
          <p:cNvPr id="3" name="textruta 2">
            <a:extLst>
              <a:ext uri="{FF2B5EF4-FFF2-40B4-BE49-F238E27FC236}">
                <a16:creationId xmlns:a16="http://schemas.microsoft.com/office/drawing/2014/main" id="{B2A04FCA-B9B5-919A-9881-8E518292E3DB}"/>
              </a:ext>
            </a:extLst>
          </p:cNvPr>
          <p:cNvSpPr txBox="1"/>
          <p:nvPr/>
        </p:nvSpPr>
        <p:spPr>
          <a:xfrm>
            <a:off x="486854" y="2023872"/>
            <a:ext cx="11143488" cy="5164491"/>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I ambitionen att minimera antalet övergångar mellan föreningarnas ungdomslag, U9 – U16, har följande överenskommelse arbetats fram för föreningar ingående i </a:t>
            </a:r>
            <a:r>
              <a:rPr lang="sv-SE" sz="2800" dirty="0">
                <a:solidFill>
                  <a:srgbClr val="000000"/>
                </a:solidFill>
                <a:latin typeface="Times New Roman" panose="02020603050405020304" pitchFamily="18" charset="0"/>
                <a:ea typeface="Times New Roman" panose="02020603050405020304" pitchFamily="18" charset="0"/>
                <a:cs typeface="Rockwell" panose="02060603020205020403" pitchFamily="18" charset="0"/>
              </a:rPr>
              <a:t>Dalarnas</a:t>
            </a:r>
            <a:r>
              <a:rPr kumimoji="0" lang="sv-SE"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 ishockeyförbund. Syftet är göra en gemensam avsiktsförklaring om hur verksamheten ska bedrivas för att såväl stärka föreningar som utveckla spelare. Avsiktsförklaringen är undertecknad av samtliga ungdomsföreningar i distriktet samt är en förutsättning för deltagande i all tävlingsverksamhet inom ramen för Regionförbundet från och med säsongen 2024/2025. </a:t>
            </a:r>
            <a:endParaRPr kumimoji="0" lang="sv-SE" sz="2800" b="0" i="0" u="none" strike="noStrike" kern="1200" cap="none" spc="0" normalizeH="0" baseline="0" noProof="0" dirty="0">
              <a:ln>
                <a:noFill/>
              </a:ln>
              <a:solidFill>
                <a:srgbClr val="000000"/>
              </a:solidFill>
              <a:effectLst/>
              <a:uLnTx/>
              <a:uFillTx/>
              <a:latin typeface="Rockwell" panose="02060603020205020403" pitchFamily="18" charset="0"/>
              <a:ea typeface="Times New Roman" panose="02020603050405020304" pitchFamily="18" charset="0"/>
              <a:cs typeface="Rockwell" panose="020606030202050204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8347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1B78B83-114A-15B8-C99D-B30989ACB2DD}"/>
              </a:ext>
            </a:extLst>
          </p:cNvPr>
          <p:cNvSpPr txBox="1"/>
          <p:nvPr/>
        </p:nvSpPr>
        <p:spPr>
          <a:xfrm>
            <a:off x="486854" y="779267"/>
            <a:ext cx="534244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srgbClr val="000000"/>
                </a:solidFill>
                <a:effectLst/>
                <a:uLnTx/>
                <a:uFillTx/>
                <a:latin typeface="Flex Display 100 Black"/>
                <a:ea typeface="+mn-ea"/>
                <a:cs typeface="+mn-cs"/>
              </a:rPr>
              <a:t>Avsiktsförklaringen</a:t>
            </a:r>
          </a:p>
        </p:txBody>
      </p:sp>
      <p:sp>
        <p:nvSpPr>
          <p:cNvPr id="3" name="textruta 2">
            <a:extLst>
              <a:ext uri="{FF2B5EF4-FFF2-40B4-BE49-F238E27FC236}">
                <a16:creationId xmlns:a16="http://schemas.microsoft.com/office/drawing/2014/main" id="{B2A04FCA-B9B5-919A-9881-8E518292E3DB}"/>
              </a:ext>
            </a:extLst>
          </p:cNvPr>
          <p:cNvSpPr txBox="1"/>
          <p:nvPr/>
        </p:nvSpPr>
        <p:spPr>
          <a:xfrm>
            <a:off x="486854" y="1548708"/>
            <a:ext cx="11143488" cy="5978560"/>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1.</a:t>
            </a: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 Föreningarna är ense om att barn och ungdomsspelares utveckling normalt främjas av att de företrädesvis spelar i sin moderförening och i lokal närhet så länge som möjligt givet förutsättningarna finns i föreningen. </a:t>
            </a:r>
            <a:b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b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I syfte att uppnå ovan är föreningarna eniga om att inga spelarövergångar upp till och med U13 ska beviljas såvida inte förutsättningar enl. punkt 7 uppfylls.</a:t>
            </a:r>
            <a:endParaRPr kumimoji="0" lang="sv-SE" sz="1800" b="0" i="0" u="none" strike="noStrike" kern="1200" cap="none" spc="0" normalizeH="0" baseline="0" noProof="0" dirty="0">
              <a:ln>
                <a:noFill/>
              </a:ln>
              <a:solidFill>
                <a:srgbClr val="000000"/>
              </a:solidFill>
              <a:effectLst/>
              <a:uLnTx/>
              <a:uFillTx/>
              <a:latin typeface="Rockwell" panose="02060603020205020403" pitchFamily="18" charset="0"/>
              <a:ea typeface="Times New Roman" panose="02020603050405020304" pitchFamily="18" charset="0"/>
              <a:cs typeface="Rockwell" panose="02060603020205020403"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 </a:t>
            </a:r>
            <a:endParaRPr kumimoji="0" lang="sv-SE" sz="1800" b="0" i="0" u="none" strike="noStrike" kern="1200" cap="none" spc="0" normalizeH="0" baseline="0" noProof="0" dirty="0">
              <a:ln>
                <a:noFill/>
              </a:ln>
              <a:solidFill>
                <a:srgbClr val="000000"/>
              </a:solidFill>
              <a:effectLst/>
              <a:uLnTx/>
              <a:uFillTx/>
              <a:latin typeface="Rockwell" panose="02060603020205020403" pitchFamily="18" charset="0"/>
              <a:ea typeface="Times New Roman" panose="02020603050405020304" pitchFamily="18" charset="0"/>
              <a:cs typeface="Rockwell" panose="02060603020205020403"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2</a:t>
            </a: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 Föreningarna är ense om att följa övergångsrutiner </a:t>
            </a:r>
            <a:r>
              <a:rPr kumimoji="0" lang="sv-SE"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enl</a:t>
            </a: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 punkt 3 och 4 och att inga aktiva värvningar får ske i ungdomsishockeyn genom att någon förening eller någon som är involverad i ett lag, såväl ledare som spelarförälder eller dylik tar kontakt med spelare eller föräldrar i andra föreningar med erbjudande om övergång. </a:t>
            </a:r>
            <a:endParaRPr kumimoji="0" lang="sv-SE" sz="1800" b="0" i="0" u="none" strike="noStrike" kern="1200" cap="none" spc="0" normalizeH="0" baseline="0" noProof="0" dirty="0">
              <a:ln>
                <a:noFill/>
              </a:ln>
              <a:solidFill>
                <a:srgbClr val="000000"/>
              </a:solidFill>
              <a:effectLst/>
              <a:uLnTx/>
              <a:uFillTx/>
              <a:latin typeface="Rockwell" panose="02060603020205020403" pitchFamily="18" charset="0"/>
              <a:ea typeface="Times New Roman" panose="02020603050405020304" pitchFamily="18" charset="0"/>
              <a:cs typeface="Rockwell" panose="02060603020205020403"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br>
              <a:rPr kumimoji="0" lang="sv-SE" sz="18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br>
            <a:r>
              <a:rPr kumimoji="0" lang="sv-SE"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3. Övergångar/föreningsbyten</a:t>
            </a:r>
            <a:endPar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Övergång/föreningsbyte får endast ske under perioden 16 maj – 31 januari och ska följa regler och förhållningssätt enligt punkt 4. Detta gäller även ungdomsspelare som avser spela junior- eller seniorhockey.</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Föreningsbyten ska ske genom elektronisk övergång. En övergång förutsätter att överenskommelse om föreningsbyte skett i enlighet med vad som sägs i punkt 4, att inga skulder finns till lämnade förening, att allt lånat material återlämnats samt att lämnande förening och mottagande förening godkänt övergången.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7572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latshållare för innehåll 4">
            <a:extLst>
              <a:ext uri="{FF2B5EF4-FFF2-40B4-BE49-F238E27FC236}">
                <a16:creationId xmlns:a16="http://schemas.microsoft.com/office/drawing/2014/main" id="{C8453C2F-0624-4F89-8840-AA736FCFF5D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3049" y="0"/>
            <a:ext cx="12191999" cy="7059609"/>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9394E8BE-92D0-4A05-BB7E-A2D1213E970B}"/>
              </a:ext>
            </a:extLst>
          </p:cNvPr>
          <p:cNvSpPr>
            <a:spLocks noGrp="1"/>
          </p:cNvSpPr>
          <p:nvPr>
            <p:ph type="title"/>
          </p:nvPr>
        </p:nvSpPr>
        <p:spPr>
          <a:xfrm>
            <a:off x="1140310" y="164757"/>
            <a:ext cx="9222889" cy="6693243"/>
          </a:xfrm>
          <a:effectLst>
            <a:outerShdw blurRad="50800" dist="38100" dir="2700000" algn="tl" rotWithShape="0">
              <a:prstClr val="black">
                <a:alpha val="40000"/>
              </a:prstClr>
            </a:outerShdw>
          </a:effectLst>
        </p:spPr>
        <p:txBody>
          <a:bodyPr vert="horz" lIns="91440" tIns="45720" rIns="91440" bIns="45720" rtlCol="0" anchor="b">
            <a:noAutofit/>
          </a:bodyPr>
          <a:lstStyle/>
          <a:p>
            <a:r>
              <a:rPr lang="sv-SE" sz="2000" dirty="0">
                <a:solidFill>
                  <a:srgbClr val="FFFFFF"/>
                </a:solidFill>
              </a:rPr>
              <a:t>Öppnandet av mötet</a:t>
            </a:r>
            <a:br>
              <a:rPr lang="sv-SE" sz="2000" dirty="0">
                <a:solidFill>
                  <a:srgbClr val="FFFFFF"/>
                </a:solidFill>
              </a:rPr>
            </a:br>
            <a:br>
              <a:rPr lang="sv-SE" sz="2000" dirty="0">
                <a:solidFill>
                  <a:srgbClr val="FFFFFF"/>
                </a:solidFill>
              </a:rPr>
            </a:br>
            <a:r>
              <a:rPr lang="sv-SE" sz="2000" dirty="0">
                <a:solidFill>
                  <a:srgbClr val="FFFFFF"/>
                </a:solidFill>
              </a:rPr>
              <a:t>· Allmän information från Dalarnas</a:t>
            </a:r>
            <a:br>
              <a:rPr lang="sv-SE" sz="2000" dirty="0">
                <a:solidFill>
                  <a:srgbClr val="FFFFFF"/>
                </a:solidFill>
              </a:rPr>
            </a:br>
            <a:br>
              <a:rPr lang="sv-SE" sz="2000" dirty="0">
                <a:solidFill>
                  <a:srgbClr val="FFFFFF"/>
                </a:solidFill>
              </a:rPr>
            </a:br>
            <a:r>
              <a:rPr lang="sv-SE" sz="2000" dirty="0">
                <a:solidFill>
                  <a:srgbClr val="FFFFFF"/>
                </a:solidFill>
              </a:rPr>
              <a:t>· Information från Region Väst</a:t>
            </a:r>
            <a:br>
              <a:rPr lang="sv-SE" sz="2000" dirty="0">
                <a:solidFill>
                  <a:srgbClr val="FFFFFF"/>
                </a:solidFill>
              </a:rPr>
            </a:br>
            <a:br>
              <a:rPr lang="sv-SE" sz="2000" dirty="0">
                <a:solidFill>
                  <a:srgbClr val="FFFFFF"/>
                </a:solidFill>
              </a:rPr>
            </a:br>
            <a:r>
              <a:rPr lang="sv-SE" sz="2000" dirty="0">
                <a:solidFill>
                  <a:srgbClr val="FFFFFF"/>
                </a:solidFill>
              </a:rPr>
              <a:t>· Avsiktsförklaringen</a:t>
            </a:r>
            <a:br>
              <a:rPr lang="sv-SE" sz="2000" dirty="0">
                <a:solidFill>
                  <a:srgbClr val="FFFFFF"/>
                </a:solidFill>
              </a:rPr>
            </a:br>
            <a:br>
              <a:rPr lang="sv-SE" sz="2000" dirty="0">
                <a:solidFill>
                  <a:srgbClr val="FFFFFF"/>
                </a:solidFill>
              </a:rPr>
            </a:br>
            <a:r>
              <a:rPr lang="sv-SE" sz="2000" dirty="0">
                <a:solidFill>
                  <a:srgbClr val="FFFFFF"/>
                </a:solidFill>
              </a:rPr>
              <a:t>· Strategi 2030 arbete 24/10</a:t>
            </a:r>
            <a:br>
              <a:rPr lang="sv-SE" sz="2000" dirty="0">
                <a:solidFill>
                  <a:srgbClr val="FFFFFF"/>
                </a:solidFill>
              </a:rPr>
            </a:br>
            <a:br>
              <a:rPr lang="sv-SE" sz="2000" dirty="0">
                <a:solidFill>
                  <a:srgbClr val="FFFFFF"/>
                </a:solidFill>
              </a:rPr>
            </a:br>
            <a:r>
              <a:rPr lang="sv-SE" sz="2000" dirty="0">
                <a:solidFill>
                  <a:srgbClr val="FFFFFF"/>
                </a:solidFill>
              </a:rPr>
              <a:t>· Domaransvariga i föreningarna</a:t>
            </a:r>
            <a:br>
              <a:rPr lang="sv-SE" sz="2000" dirty="0">
                <a:solidFill>
                  <a:srgbClr val="FFFFFF"/>
                </a:solidFill>
              </a:rPr>
            </a:br>
            <a:br>
              <a:rPr lang="sv-SE" sz="2000" dirty="0">
                <a:solidFill>
                  <a:srgbClr val="FFFFFF"/>
                </a:solidFill>
              </a:rPr>
            </a:br>
            <a:r>
              <a:rPr lang="sv-SE" sz="2000" dirty="0">
                <a:solidFill>
                  <a:srgbClr val="FFFFFF"/>
                </a:solidFill>
              </a:rPr>
              <a:t>· Tränarkontroller utifrån utbildningsnivå</a:t>
            </a:r>
            <a:br>
              <a:rPr lang="sv-SE" sz="2000" dirty="0">
                <a:solidFill>
                  <a:srgbClr val="FFFFFF"/>
                </a:solidFill>
              </a:rPr>
            </a:br>
            <a:br>
              <a:rPr lang="sv-SE" sz="2000" dirty="0">
                <a:solidFill>
                  <a:srgbClr val="FFFFFF"/>
                </a:solidFill>
              </a:rPr>
            </a:br>
            <a:r>
              <a:rPr lang="sv-SE" sz="2000" dirty="0">
                <a:solidFill>
                  <a:srgbClr val="FFFFFF"/>
                </a:solidFill>
              </a:rPr>
              <a:t>· Disciplinärenden</a:t>
            </a:r>
            <a:br>
              <a:rPr lang="sv-SE" sz="2000" dirty="0">
                <a:solidFill>
                  <a:srgbClr val="FFFFFF"/>
                </a:solidFill>
              </a:rPr>
            </a:br>
            <a:br>
              <a:rPr lang="sv-SE" sz="2000" dirty="0">
                <a:solidFill>
                  <a:srgbClr val="FFFFFF"/>
                </a:solidFill>
              </a:rPr>
            </a:br>
            <a:r>
              <a:rPr lang="sv-SE" sz="2000" dirty="0">
                <a:solidFill>
                  <a:srgbClr val="FFFFFF"/>
                </a:solidFill>
              </a:rPr>
              <a:t>· Kommittéernas punkt</a:t>
            </a:r>
            <a:br>
              <a:rPr lang="sv-SE" sz="2000" dirty="0">
                <a:solidFill>
                  <a:srgbClr val="FFFFFF"/>
                </a:solidFill>
              </a:rPr>
            </a:br>
            <a:br>
              <a:rPr lang="sv-SE" sz="2000" dirty="0">
                <a:solidFill>
                  <a:srgbClr val="FFFFFF"/>
                </a:solidFill>
              </a:rPr>
            </a:br>
            <a:r>
              <a:rPr lang="sv-SE" sz="2000" dirty="0">
                <a:solidFill>
                  <a:srgbClr val="FFFFFF"/>
                </a:solidFill>
              </a:rPr>
              <a:t>· Föreningsbesök</a:t>
            </a:r>
            <a:br>
              <a:rPr lang="sv-SE" sz="2000" dirty="0">
                <a:solidFill>
                  <a:srgbClr val="FFFFFF"/>
                </a:solidFill>
              </a:rPr>
            </a:br>
            <a:br>
              <a:rPr lang="sv-SE" sz="2000" dirty="0">
                <a:solidFill>
                  <a:srgbClr val="FFFFFF"/>
                </a:solidFill>
              </a:rPr>
            </a:br>
            <a:r>
              <a:rPr lang="sv-SE" sz="2000" dirty="0">
                <a:solidFill>
                  <a:srgbClr val="FFFFFF"/>
                </a:solidFill>
              </a:rPr>
              <a:t>· Fadderverksamhet</a:t>
            </a:r>
            <a:br>
              <a:rPr lang="sv-SE" sz="2000" dirty="0">
                <a:solidFill>
                  <a:srgbClr val="FFFFFF"/>
                </a:solidFill>
              </a:rPr>
            </a:br>
            <a:br>
              <a:rPr lang="sv-SE" sz="2000" dirty="0">
                <a:solidFill>
                  <a:srgbClr val="FFFFFF"/>
                </a:solidFill>
              </a:rPr>
            </a:br>
            <a:r>
              <a:rPr lang="sv-SE" sz="2000" dirty="0">
                <a:solidFill>
                  <a:srgbClr val="FFFFFF"/>
                </a:solidFill>
              </a:rPr>
              <a:t>· Övriga frågor</a:t>
            </a:r>
            <a:endParaRPr lang="en-US" sz="2000" dirty="0">
              <a:solidFill>
                <a:srgbClr val="FFFFFF"/>
              </a:solidFill>
            </a:endParaRPr>
          </a:p>
        </p:txBody>
      </p:sp>
    </p:spTree>
    <p:extLst>
      <p:ext uri="{BB962C8B-B14F-4D97-AF65-F5344CB8AC3E}">
        <p14:creationId xmlns:p14="http://schemas.microsoft.com/office/powerpoint/2010/main" val="380409935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1B78B83-114A-15B8-C99D-B30989ACB2DD}"/>
              </a:ext>
            </a:extLst>
          </p:cNvPr>
          <p:cNvSpPr txBox="1"/>
          <p:nvPr/>
        </p:nvSpPr>
        <p:spPr>
          <a:xfrm>
            <a:off x="486854" y="779267"/>
            <a:ext cx="534244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srgbClr val="000000"/>
                </a:solidFill>
                <a:effectLst/>
                <a:uLnTx/>
                <a:uFillTx/>
                <a:latin typeface="Flex Display 100 Black"/>
                <a:ea typeface="+mn-ea"/>
                <a:cs typeface="+mn-cs"/>
              </a:rPr>
              <a:t>A</a:t>
            </a:r>
            <a:r>
              <a:rPr kumimoji="0" lang="sv-SE" sz="4400" b="0" i="0" u="none" strike="noStrike" kern="1200" cap="none" spc="0" normalizeH="0" baseline="0" noProof="0" dirty="0" err="1">
                <a:ln>
                  <a:noFill/>
                </a:ln>
                <a:solidFill>
                  <a:srgbClr val="000000"/>
                </a:solidFill>
                <a:effectLst/>
                <a:uLnTx/>
                <a:uFillTx/>
                <a:latin typeface="Flex Display 100 Black"/>
                <a:ea typeface="+mn-ea"/>
                <a:cs typeface="+mn-cs"/>
              </a:rPr>
              <a:t>vsiktsförklaring</a:t>
            </a:r>
            <a:endParaRPr kumimoji="0" lang="sv-SE" sz="4400" b="0" i="0" u="none" strike="noStrike" kern="1200" cap="none" spc="0" normalizeH="0" baseline="0" noProof="0" dirty="0">
              <a:ln>
                <a:noFill/>
              </a:ln>
              <a:solidFill>
                <a:srgbClr val="000000"/>
              </a:solidFill>
              <a:effectLst/>
              <a:uLnTx/>
              <a:uFillTx/>
              <a:latin typeface="Flex Display 100 Black"/>
              <a:ea typeface="+mn-ea"/>
              <a:cs typeface="+mn-cs"/>
            </a:endParaRPr>
          </a:p>
        </p:txBody>
      </p:sp>
      <p:sp>
        <p:nvSpPr>
          <p:cNvPr id="3" name="textruta 2">
            <a:extLst>
              <a:ext uri="{FF2B5EF4-FFF2-40B4-BE49-F238E27FC236}">
                <a16:creationId xmlns:a16="http://schemas.microsoft.com/office/drawing/2014/main" id="{B2A04FCA-B9B5-919A-9881-8E518292E3DB}"/>
              </a:ext>
            </a:extLst>
          </p:cNvPr>
          <p:cNvSpPr txBox="1"/>
          <p:nvPr/>
        </p:nvSpPr>
        <p:spPr>
          <a:xfrm>
            <a:off x="486854" y="2023872"/>
            <a:ext cx="11143488" cy="4704365"/>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4. Regler och förhållningssätt vid föreningsbyte och provträning/spel</a:t>
            </a:r>
            <a:endPar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 Om spelare/vårdnadshavare kontaktar ny förening/lag direkt med förfrågan om spelplats alternativt provträning/spel, ska sådan </a:t>
            </a:r>
            <a:r>
              <a:rPr kumimoji="0" lang="sv-SE" sz="1800" b="0" i="0"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diskussion omedelbart avvisas</a:t>
            </a: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och vårdnadshavaren istället uppmanas kontakta moderföreningens Sportchef och följa nedan process. Sportchefen i den tillfrågade föreningen anmodas ta kontakt med moderföreningens sportchef för att informera om att förfrågan om övergång gjorts.</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b) Spelare som önskar byta förening eller provträna/spela i sådan förening ska via vårdnadshavare först anmäla detta till sportchefen i sin förening för en diskussion kring orsaker och förutsättningar för fortsatt spel i föreningen.</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 Om efter sådan diskussion spelaren håller fast vid önskan att prova möjligheten att spela i annan förening, ska sportchefen ta kontakt med sportchefen i den förening till vilken spelaren vill flytta eller provträna/spela.</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 Eventuellt föreningsbyte eller provspel/träning såväl on-</a:t>
            </a:r>
            <a:r>
              <a:rPr kumimoji="0" lang="sv-SE"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ice</a:t>
            </a: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som off-</a:t>
            </a:r>
            <a:r>
              <a:rPr kumimoji="0" lang="sv-SE" sz="1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ice</a:t>
            </a: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får ske först efter sportcheferna är överens.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39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1B78B83-114A-15B8-C99D-B30989ACB2DD}"/>
              </a:ext>
            </a:extLst>
          </p:cNvPr>
          <p:cNvSpPr txBox="1"/>
          <p:nvPr/>
        </p:nvSpPr>
        <p:spPr>
          <a:xfrm>
            <a:off x="486854" y="779267"/>
            <a:ext cx="534244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srgbClr val="000000"/>
                </a:solidFill>
                <a:effectLst/>
                <a:uLnTx/>
                <a:uFillTx/>
                <a:latin typeface="Flex Display 100 Black"/>
                <a:ea typeface="+mn-ea"/>
                <a:cs typeface="+mn-cs"/>
              </a:rPr>
              <a:t>A</a:t>
            </a:r>
            <a:r>
              <a:rPr kumimoji="0" lang="sv-SE" sz="4400" b="0" i="0" u="none" strike="noStrike" kern="1200" cap="none" spc="0" normalizeH="0" baseline="0" noProof="0" dirty="0" err="1">
                <a:ln>
                  <a:noFill/>
                </a:ln>
                <a:solidFill>
                  <a:srgbClr val="000000"/>
                </a:solidFill>
                <a:effectLst/>
                <a:uLnTx/>
                <a:uFillTx/>
                <a:latin typeface="Flex Display 100 Black"/>
                <a:ea typeface="+mn-ea"/>
                <a:cs typeface="+mn-cs"/>
              </a:rPr>
              <a:t>vsiktsförklaring</a:t>
            </a:r>
            <a:endParaRPr kumimoji="0" lang="sv-SE" sz="4400" b="0" i="0" u="none" strike="noStrike" kern="1200" cap="none" spc="0" normalizeH="0" baseline="0" noProof="0" dirty="0">
              <a:ln>
                <a:noFill/>
              </a:ln>
              <a:solidFill>
                <a:srgbClr val="000000"/>
              </a:solidFill>
              <a:effectLst/>
              <a:uLnTx/>
              <a:uFillTx/>
              <a:latin typeface="Flex Display 100 Black"/>
              <a:ea typeface="+mn-ea"/>
              <a:cs typeface="+mn-cs"/>
            </a:endParaRPr>
          </a:p>
        </p:txBody>
      </p:sp>
      <p:sp>
        <p:nvSpPr>
          <p:cNvPr id="3" name="textruta 2">
            <a:extLst>
              <a:ext uri="{FF2B5EF4-FFF2-40B4-BE49-F238E27FC236}">
                <a16:creationId xmlns:a16="http://schemas.microsoft.com/office/drawing/2014/main" id="{B2A04FCA-B9B5-919A-9881-8E518292E3DB}"/>
              </a:ext>
            </a:extLst>
          </p:cNvPr>
          <p:cNvSpPr txBox="1"/>
          <p:nvPr/>
        </p:nvSpPr>
        <p:spPr>
          <a:xfrm>
            <a:off x="486854" y="1548708"/>
            <a:ext cx="11143488" cy="5978560"/>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e) Det åligger båda föreningarnas sportchefer att bidra till en konstruktiv dialog. När överenskommelse träffats bör detta för undvikande av framtida meningsskiljaktigheter bekräftas skriftligt till exempel via email. I dialogen mellan sportcheferna ska hänsyn tas till om övergång leder till att moderföreningen riskerar att förlora ett helt lag p.g.a. för få spelare. eller avsaknad av nyckelspelare såsom målvakt. Hänsyn ska också tas till hur tillkommande spelare påverkar sammansättningen av mottagande förenings lag såväl socialt som möjlighet att tillgodose speltid och träningsmöjligheter för befintliga spelare.</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f) Om spelare efter provträning/spel vill byta förening, ska under förutsättning av att ovan process följts moderföreningen skriva på övergångshandlingar.</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i) Förening och enskilda lag inom förening får inte annonsera eller på annat sätt locka över spelare till sin förening. Undantag är marknadsföring av Hockeyskola.</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j) Alla föreningar ska inför varje säsong skriftligt till </a:t>
            </a:r>
            <a:r>
              <a:rPr lang="sv-SE" dirty="0">
                <a:solidFill>
                  <a:srgbClr val="000000"/>
                </a:solidFill>
                <a:latin typeface="Times New Roman" panose="02020603050405020304" pitchFamily="18" charset="0"/>
                <a:ea typeface="Times New Roman" panose="02020603050405020304" pitchFamily="18" charset="0"/>
              </a:rPr>
              <a:t>Dalarnas</a:t>
            </a: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Ishockeyförbund meddela vem i föreningen på nivå motsvarande ordförande eller sportchef som är ansvarig för spelarövergångar och som är ansvarig för att dels se till att ovan process följs dels se till att samtliga ledare känner till denna process. Ledarna ska i sin tur informera spelare och vårdnadshavare om hur eventuella övergångar ska ske.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1678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1B78B83-114A-15B8-C99D-B30989ACB2DD}"/>
              </a:ext>
            </a:extLst>
          </p:cNvPr>
          <p:cNvSpPr txBox="1"/>
          <p:nvPr/>
        </p:nvSpPr>
        <p:spPr>
          <a:xfrm>
            <a:off x="486854" y="692181"/>
            <a:ext cx="534244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srgbClr val="000000"/>
                </a:solidFill>
                <a:effectLst/>
                <a:uLnTx/>
                <a:uFillTx/>
                <a:latin typeface="Flex Display 100 Black"/>
                <a:ea typeface="+mn-ea"/>
                <a:cs typeface="+mn-cs"/>
              </a:rPr>
              <a:t>A</a:t>
            </a:r>
            <a:r>
              <a:rPr kumimoji="0" lang="sv-SE" sz="4400" b="0" i="0" u="none" strike="noStrike" kern="1200" cap="none" spc="0" normalizeH="0" baseline="0" noProof="0" dirty="0" err="1">
                <a:ln>
                  <a:noFill/>
                </a:ln>
                <a:solidFill>
                  <a:srgbClr val="000000"/>
                </a:solidFill>
                <a:effectLst/>
                <a:uLnTx/>
                <a:uFillTx/>
                <a:latin typeface="Flex Display 100 Black"/>
                <a:ea typeface="+mn-ea"/>
                <a:cs typeface="+mn-cs"/>
              </a:rPr>
              <a:t>vsiktsförklaring</a:t>
            </a:r>
            <a:endParaRPr kumimoji="0" lang="sv-SE" sz="4400" b="0" i="0" u="none" strike="noStrike" kern="1200" cap="none" spc="0" normalizeH="0" baseline="0" noProof="0" dirty="0">
              <a:ln>
                <a:noFill/>
              </a:ln>
              <a:solidFill>
                <a:srgbClr val="000000"/>
              </a:solidFill>
              <a:effectLst/>
              <a:uLnTx/>
              <a:uFillTx/>
              <a:latin typeface="Flex Display 100 Black"/>
              <a:ea typeface="+mn-ea"/>
              <a:cs typeface="+mn-cs"/>
            </a:endParaRPr>
          </a:p>
        </p:txBody>
      </p:sp>
      <p:sp>
        <p:nvSpPr>
          <p:cNvPr id="3" name="textruta 2">
            <a:extLst>
              <a:ext uri="{FF2B5EF4-FFF2-40B4-BE49-F238E27FC236}">
                <a16:creationId xmlns:a16="http://schemas.microsoft.com/office/drawing/2014/main" id="{B2A04FCA-B9B5-919A-9881-8E518292E3DB}"/>
              </a:ext>
            </a:extLst>
          </p:cNvPr>
          <p:cNvSpPr txBox="1"/>
          <p:nvPr/>
        </p:nvSpPr>
        <p:spPr>
          <a:xfrm>
            <a:off x="486854" y="1445039"/>
            <a:ext cx="11143488" cy="5788251"/>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5.</a:t>
            </a: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 Övergångshandlingar får endast undertecknas av föreningens sportchef, ungdomsansvarig eller av ordförande och först efter att den föregåtts av kontakt mellan de två föreningarna enligt punkt 4. Detta gäller U9-U16. </a:t>
            </a:r>
            <a:endParaRPr kumimoji="0" lang="sv-SE" sz="1800" b="0" i="0" u="none" strike="noStrike" kern="1200" cap="none" spc="0" normalizeH="0" baseline="0" noProof="0" dirty="0">
              <a:ln>
                <a:noFill/>
              </a:ln>
              <a:solidFill>
                <a:srgbClr val="000000"/>
              </a:solidFill>
              <a:effectLst/>
              <a:uLnTx/>
              <a:uFillTx/>
              <a:latin typeface="Rockwell" panose="02060603020205020403" pitchFamily="18" charset="0"/>
              <a:ea typeface="Times New Roman" panose="02020603050405020304" pitchFamily="18" charset="0"/>
              <a:cs typeface="Rockwell" panose="02060603020205020403"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 </a:t>
            </a:r>
            <a:r>
              <a:rPr kumimoji="0" lang="sv-SE"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6.</a:t>
            </a: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 Om antalet spelare för ett lag i viss ålder är otillräckligt skall det, inom ramen för gällande regelverk, eftersträvas komplettering med spelare från tangerad ålderskull, alternativt söka samverkanslösningar med närliggande föreningar och då i första hand undersöka möjligheten att skapa s.k. ”snedstreckslag” för att i mesta möjliga mån bibehålla lagstegarna i föreningarna. </a:t>
            </a:r>
            <a:endParaRPr kumimoji="0" lang="sv-SE" sz="1800" b="0" i="0" u="none" strike="noStrike" kern="1200" cap="none" spc="0" normalizeH="0" baseline="0" noProof="0" dirty="0">
              <a:ln>
                <a:noFill/>
              </a:ln>
              <a:solidFill>
                <a:srgbClr val="000000"/>
              </a:solidFill>
              <a:effectLst/>
              <a:uLnTx/>
              <a:uFillTx/>
              <a:latin typeface="Rockwell" panose="02060603020205020403" pitchFamily="18" charset="0"/>
              <a:ea typeface="Times New Roman" panose="02020603050405020304" pitchFamily="18" charset="0"/>
              <a:cs typeface="Rockwell" panose="02060603020205020403"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sv-SE"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7. Undantag</a:t>
            </a:r>
            <a:endParaRPr kumimoji="0" lang="sv-SE" sz="1800" b="0" i="0" u="none" strike="noStrike" kern="1200" cap="none" spc="0" normalizeH="0" baseline="0" noProof="0" dirty="0">
              <a:ln>
                <a:noFill/>
              </a:ln>
              <a:solidFill>
                <a:srgbClr val="000000"/>
              </a:solidFill>
              <a:effectLst/>
              <a:uLnTx/>
              <a:uFillTx/>
              <a:latin typeface="Rockwell" panose="02060603020205020403" pitchFamily="18" charset="0"/>
              <a:ea typeface="Times New Roman" panose="02020603050405020304" pitchFamily="18" charset="0"/>
              <a:cs typeface="Rockwell" panose="02060603020205020403"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Undantag från ovan bör ges generellt vid särskild anledning såsom ex flytt till annan ort, att spelaren byter till skola med individuellt idrottsprogram eller någon form av utsatthet. Samt att efter U16 är det naturligt att spelare med elitambitioner söker sig till klubbar med sådan nivå.</a:t>
            </a:r>
            <a:endParaRPr kumimoji="0" lang="sv-SE" sz="1800" b="0" i="0" u="none" strike="noStrike" kern="1200" cap="none" spc="0" normalizeH="0" baseline="0" noProof="0" dirty="0">
              <a:ln>
                <a:noFill/>
              </a:ln>
              <a:solidFill>
                <a:srgbClr val="000000"/>
              </a:solidFill>
              <a:effectLst/>
              <a:uLnTx/>
              <a:uFillTx/>
              <a:latin typeface="Rockwell" panose="02060603020205020403" pitchFamily="18" charset="0"/>
              <a:ea typeface="Times New Roman" panose="02020603050405020304" pitchFamily="18" charset="0"/>
              <a:cs typeface="Rockwell" panose="02060603020205020403"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 </a:t>
            </a:r>
            <a:endParaRPr kumimoji="0" lang="sv-SE" sz="1800" b="0" i="0" u="none" strike="noStrike" kern="1200" cap="none" spc="0" normalizeH="0" baseline="0" noProof="0" dirty="0">
              <a:ln>
                <a:noFill/>
              </a:ln>
              <a:solidFill>
                <a:srgbClr val="000000"/>
              </a:solidFill>
              <a:effectLst/>
              <a:uLnTx/>
              <a:uFillTx/>
              <a:latin typeface="Rockwell" panose="02060603020205020403" pitchFamily="18" charset="0"/>
              <a:ea typeface="Times New Roman" panose="02020603050405020304" pitchFamily="18" charset="0"/>
              <a:cs typeface="Rockwell" panose="02060603020205020403"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8.</a:t>
            </a: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 Föreningar med seniorverksamhet på nivå div1 eller högre, ska i samverkan med </a:t>
            </a:r>
            <a:r>
              <a:rPr lang="sv-SE" dirty="0">
                <a:solidFill>
                  <a:srgbClr val="000000"/>
                </a:solidFill>
                <a:latin typeface="Times New Roman" panose="02020603050405020304" pitchFamily="18" charset="0"/>
                <a:ea typeface="Times New Roman" panose="02020603050405020304" pitchFamily="18" charset="0"/>
                <a:cs typeface="Rockwell" panose="02060603020205020403" pitchFamily="18" charset="0"/>
              </a:rPr>
              <a:t>Dalarnas</a:t>
            </a: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 Ishockeyförbund, i syfte att utveckla och synliggöra ledare/spelare, medverka vid särskilda tillfällen för att bidra till kompetensutveckling i distriktet.</a:t>
            </a:r>
            <a:endParaRPr kumimoji="0" lang="sv-SE" sz="1800" b="0" i="0" u="none" strike="noStrike" kern="1200" cap="none" spc="0" normalizeH="0" baseline="0" noProof="0" dirty="0">
              <a:ln>
                <a:noFill/>
              </a:ln>
              <a:solidFill>
                <a:srgbClr val="000000"/>
              </a:solidFill>
              <a:effectLst/>
              <a:uLnTx/>
              <a:uFillTx/>
              <a:latin typeface="Rockwell" panose="02060603020205020403" pitchFamily="18" charset="0"/>
              <a:ea typeface="Times New Roman" panose="02020603050405020304" pitchFamily="18" charset="0"/>
              <a:cs typeface="Rockwell" panose="020606030202050204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279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1B78B83-114A-15B8-C99D-B30989ACB2DD}"/>
              </a:ext>
            </a:extLst>
          </p:cNvPr>
          <p:cNvSpPr txBox="1"/>
          <p:nvPr/>
        </p:nvSpPr>
        <p:spPr>
          <a:xfrm>
            <a:off x="486854" y="779267"/>
            <a:ext cx="534244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srgbClr val="000000"/>
                </a:solidFill>
                <a:effectLst/>
                <a:uLnTx/>
                <a:uFillTx/>
                <a:latin typeface="Flex Display 100 Black"/>
                <a:ea typeface="+mn-ea"/>
                <a:cs typeface="+mn-cs"/>
              </a:rPr>
              <a:t>A</a:t>
            </a:r>
            <a:r>
              <a:rPr kumimoji="0" lang="sv-SE" sz="4400" b="0" i="0" u="none" strike="noStrike" kern="1200" cap="none" spc="0" normalizeH="0" baseline="0" noProof="0" dirty="0" err="1">
                <a:ln>
                  <a:noFill/>
                </a:ln>
                <a:solidFill>
                  <a:srgbClr val="000000"/>
                </a:solidFill>
                <a:effectLst/>
                <a:uLnTx/>
                <a:uFillTx/>
                <a:latin typeface="Flex Display 100 Black"/>
                <a:ea typeface="+mn-ea"/>
                <a:cs typeface="+mn-cs"/>
              </a:rPr>
              <a:t>vsiktsförklaring</a:t>
            </a:r>
            <a:endParaRPr kumimoji="0" lang="sv-SE" sz="4400" b="0" i="0" u="none" strike="noStrike" kern="1200" cap="none" spc="0" normalizeH="0" baseline="0" noProof="0" dirty="0">
              <a:ln>
                <a:noFill/>
              </a:ln>
              <a:solidFill>
                <a:srgbClr val="000000"/>
              </a:solidFill>
              <a:effectLst/>
              <a:uLnTx/>
              <a:uFillTx/>
              <a:latin typeface="Flex Display 100 Black"/>
              <a:ea typeface="+mn-ea"/>
              <a:cs typeface="+mn-cs"/>
            </a:endParaRPr>
          </a:p>
        </p:txBody>
      </p:sp>
      <p:sp>
        <p:nvSpPr>
          <p:cNvPr id="3" name="textruta 2">
            <a:extLst>
              <a:ext uri="{FF2B5EF4-FFF2-40B4-BE49-F238E27FC236}">
                <a16:creationId xmlns:a16="http://schemas.microsoft.com/office/drawing/2014/main" id="{B2A04FCA-B9B5-919A-9881-8E518292E3DB}"/>
              </a:ext>
            </a:extLst>
          </p:cNvPr>
          <p:cNvSpPr txBox="1"/>
          <p:nvPr/>
        </p:nvSpPr>
        <p:spPr>
          <a:xfrm>
            <a:off x="486854" y="1548708"/>
            <a:ext cx="11143488" cy="51337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9.</a:t>
            </a: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Föreningarna i distriktet ansvarar för att denna överenskommelse tillkännages, levandehålls och förklaras för ledare, tränare, föräldrar och spelare i samtliga föreningens lag samt ska verka för respektive lags efterlevnad av densamma. Detta genom att årligen, med samtliga tränare, ledare och föräldrar knutna till föreningen, genomföra utbildning i samarbete med DIF, RFIV och RF SISU enl. nedan utbildningsplan.</a:t>
            </a: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10.</a:t>
            </a: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 </a:t>
            </a:r>
            <a:r>
              <a:rPr lang="sv-SE" dirty="0">
                <a:solidFill>
                  <a:srgbClr val="000000"/>
                </a:solidFill>
                <a:latin typeface="Times New Roman" panose="02020603050405020304" pitchFamily="18" charset="0"/>
                <a:ea typeface="Times New Roman" panose="02020603050405020304" pitchFamily="18" charset="0"/>
                <a:cs typeface="Rockwell" panose="02060603020205020403" pitchFamily="18" charset="0"/>
              </a:rPr>
              <a:t>Dalarna</a:t>
            </a: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s Ishockeyförbund ansvarar för att regelbundet anordna mötesplatser och forum för dialog för föreningarnas sportchefer och ungdomsansvariga. </a:t>
            </a:r>
            <a:endParaRPr kumimoji="0" lang="sv-SE" sz="1800" b="0" i="0" u="none" strike="noStrike" kern="1200" cap="none" spc="0" normalizeH="0" baseline="0" noProof="0" dirty="0">
              <a:ln>
                <a:noFill/>
              </a:ln>
              <a:solidFill>
                <a:srgbClr val="000000"/>
              </a:solidFill>
              <a:effectLst/>
              <a:uLnTx/>
              <a:uFillTx/>
              <a:latin typeface="Rockwell" panose="02060603020205020403" pitchFamily="18" charset="0"/>
              <a:ea typeface="Times New Roman" panose="02020603050405020304" pitchFamily="18" charset="0"/>
              <a:cs typeface="Rockwell" panose="02060603020205020403"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 </a:t>
            </a:r>
            <a:endParaRPr kumimoji="0" lang="sv-SE" sz="1800" b="0" i="0" u="none" strike="noStrike" kern="1200" cap="none" spc="0" normalizeH="0" baseline="0" noProof="0" dirty="0">
              <a:ln>
                <a:noFill/>
              </a:ln>
              <a:solidFill>
                <a:srgbClr val="000000"/>
              </a:solidFill>
              <a:effectLst/>
              <a:uLnTx/>
              <a:uFillTx/>
              <a:latin typeface="Rockwell" panose="02060603020205020403" pitchFamily="18" charset="0"/>
              <a:ea typeface="Times New Roman" panose="02020603050405020304" pitchFamily="18" charset="0"/>
              <a:cs typeface="Rockwell" panose="02060603020205020403"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11.</a:t>
            </a: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 </a:t>
            </a:r>
            <a:r>
              <a:rPr lang="sv-SE" dirty="0">
                <a:solidFill>
                  <a:srgbClr val="000000"/>
                </a:solidFill>
                <a:latin typeface="Times New Roman" panose="02020603050405020304" pitchFamily="18" charset="0"/>
                <a:ea typeface="Times New Roman" panose="02020603050405020304" pitchFamily="18" charset="0"/>
                <a:cs typeface="Rockwell" panose="02060603020205020403" pitchFamily="18" charset="0"/>
              </a:rPr>
              <a:t>Dalarnas</a:t>
            </a: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 Ishockeyförbund har till uppgift att årligen följa upp att överenskommelsen beträffande utbildning enl. ovan samt rutiner kring övergångar efterlevs och levandehålls samt att i anslutning till säsongsstarten kommunicera avsiktsförklaringen till föreningarna i samband med Ordförandeträff.</a:t>
            </a:r>
            <a:endParaRPr kumimoji="0" lang="sv-SE" sz="1800" b="0" i="0" u="none" strike="noStrike" kern="1200" cap="none" spc="0" normalizeH="0" baseline="0" noProof="0" dirty="0">
              <a:ln>
                <a:noFill/>
              </a:ln>
              <a:solidFill>
                <a:srgbClr val="000000"/>
              </a:solidFill>
              <a:effectLst/>
              <a:uLnTx/>
              <a:uFillTx/>
              <a:latin typeface="Rockwell" panose="02060603020205020403" pitchFamily="18" charset="0"/>
              <a:ea typeface="Times New Roman" panose="02020603050405020304" pitchFamily="18" charset="0"/>
              <a:cs typeface="Rockwell" panose="02060603020205020403"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 </a:t>
            </a:r>
            <a:endParaRPr kumimoji="0" lang="sv-SE" sz="1800" b="0" i="0" u="none" strike="noStrike" kern="1200" cap="none" spc="0" normalizeH="0" baseline="0" noProof="0" dirty="0">
              <a:ln>
                <a:noFill/>
              </a:ln>
              <a:solidFill>
                <a:srgbClr val="000000"/>
              </a:solidFill>
              <a:effectLst/>
              <a:uLnTx/>
              <a:uFillTx/>
              <a:latin typeface="Rockwell" panose="02060603020205020403" pitchFamily="18" charset="0"/>
              <a:ea typeface="Times New Roman" panose="02020603050405020304" pitchFamily="18" charset="0"/>
              <a:cs typeface="Rockwell" panose="02060603020205020403"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12.</a:t>
            </a: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Rockwell" panose="02060603020205020403" pitchFamily="18" charset="0"/>
              </a:rPr>
              <a:t> Denna avsiktsförklaring gäller from säsongen 2024/25 och tills vidare.</a:t>
            </a:r>
            <a:endParaRPr kumimoji="0" lang="sv-SE" sz="1800" b="0" i="0" u="none" strike="noStrike" kern="1200" cap="none" spc="0" normalizeH="0" baseline="0" noProof="0" dirty="0">
              <a:ln>
                <a:noFill/>
              </a:ln>
              <a:solidFill>
                <a:srgbClr val="000000"/>
              </a:solidFill>
              <a:effectLst/>
              <a:uLnTx/>
              <a:uFillTx/>
              <a:latin typeface="Rockwell" panose="02060603020205020403" pitchFamily="18" charset="0"/>
              <a:ea typeface="Times New Roman" panose="02020603050405020304" pitchFamily="18" charset="0"/>
              <a:cs typeface="Rockwell" panose="020606030202050204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098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1B78B83-114A-15B8-C99D-B30989ACB2DD}"/>
              </a:ext>
            </a:extLst>
          </p:cNvPr>
          <p:cNvSpPr txBox="1"/>
          <p:nvPr/>
        </p:nvSpPr>
        <p:spPr>
          <a:xfrm>
            <a:off x="486854" y="724839"/>
            <a:ext cx="534244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srgbClr val="000000"/>
                </a:solidFill>
                <a:effectLst/>
                <a:uLnTx/>
                <a:uFillTx/>
                <a:latin typeface="Flex Display 100 Black"/>
                <a:ea typeface="+mn-ea"/>
                <a:cs typeface="+mn-cs"/>
              </a:rPr>
              <a:t>A</a:t>
            </a:r>
            <a:r>
              <a:rPr kumimoji="0" lang="sv-SE" sz="4400" b="0" i="0" u="none" strike="noStrike" kern="1200" cap="none" spc="0" normalizeH="0" baseline="0" noProof="0" dirty="0" err="1">
                <a:ln>
                  <a:noFill/>
                </a:ln>
                <a:solidFill>
                  <a:srgbClr val="000000"/>
                </a:solidFill>
                <a:effectLst/>
                <a:uLnTx/>
                <a:uFillTx/>
                <a:latin typeface="Flex Display 100 Black"/>
                <a:ea typeface="+mn-ea"/>
                <a:cs typeface="+mn-cs"/>
              </a:rPr>
              <a:t>vsiktsförklaring</a:t>
            </a:r>
            <a:endParaRPr kumimoji="0" lang="sv-SE" sz="4400" b="0" i="0" u="none" strike="noStrike" kern="1200" cap="none" spc="0" normalizeH="0" baseline="0" noProof="0" dirty="0">
              <a:ln>
                <a:noFill/>
              </a:ln>
              <a:solidFill>
                <a:srgbClr val="000000"/>
              </a:solidFill>
              <a:effectLst/>
              <a:uLnTx/>
              <a:uFillTx/>
              <a:latin typeface="Flex Display 100 Black"/>
              <a:ea typeface="+mn-ea"/>
              <a:cs typeface="+mn-cs"/>
            </a:endParaRPr>
          </a:p>
        </p:txBody>
      </p:sp>
      <p:sp>
        <p:nvSpPr>
          <p:cNvPr id="3" name="textruta 2">
            <a:extLst>
              <a:ext uri="{FF2B5EF4-FFF2-40B4-BE49-F238E27FC236}">
                <a16:creationId xmlns:a16="http://schemas.microsoft.com/office/drawing/2014/main" id="{B2A04FCA-B9B5-919A-9881-8E518292E3DB}"/>
              </a:ext>
            </a:extLst>
          </p:cNvPr>
          <p:cNvSpPr txBox="1"/>
          <p:nvPr/>
        </p:nvSpPr>
        <p:spPr>
          <a:xfrm>
            <a:off x="486854" y="1338072"/>
            <a:ext cx="11143488" cy="5660011"/>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För föräldrar/vårdnadshavare</a:t>
            </a:r>
            <a:endPar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På föreningens uppstart/upptaktsmöte med lagets föräldrar/vårdnadshavare ska följande tas upp i utbildningssyfte;</a:t>
            </a:r>
          </a:p>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Hemmaplansmodellen med fokus på FÖRÄLDER</a:t>
            </a:r>
          </a:p>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Föreningens värdegrund och riktlinjer</a:t>
            </a:r>
          </a:p>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Gå igenom avsiktsförklaringen mellan föreningarna i </a:t>
            </a:r>
            <a:r>
              <a:rPr lang="sv-SE" dirty="0">
                <a:solidFill>
                  <a:srgbClr val="000000"/>
                </a:solidFill>
                <a:latin typeface="Times New Roman" panose="02020603050405020304" pitchFamily="18" charset="0"/>
                <a:ea typeface="Times New Roman" panose="02020603050405020304" pitchFamily="18" charset="0"/>
              </a:rPr>
              <a:t>Dalarna</a:t>
            </a: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&amp; </a:t>
            </a:r>
            <a:r>
              <a:rPr lang="sv-SE" dirty="0">
                <a:solidFill>
                  <a:srgbClr val="000000"/>
                </a:solidFill>
                <a:latin typeface="Times New Roman" panose="02020603050405020304" pitchFamily="18" charset="0"/>
                <a:ea typeface="Times New Roman" panose="02020603050405020304" pitchFamily="18" charset="0"/>
              </a:rPr>
              <a:t>Dalarna </a:t>
            </a: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s Ishockeyförbund (spelarövergångar)</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sv-SE"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För tränare/ledare och övriga i teamet</a:t>
            </a:r>
            <a:endPar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Hemmaplansmodellen med fokus på TRÄNARE</a:t>
            </a:r>
          </a:p>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Föreningens värdegrund och riktlinjer</a:t>
            </a:r>
          </a:p>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Gå igenom avsiktsförklaringen mellan föreningarna i </a:t>
            </a:r>
            <a:r>
              <a:rPr lang="sv-SE" dirty="0">
                <a:solidFill>
                  <a:srgbClr val="000000"/>
                </a:solidFill>
                <a:latin typeface="Times New Roman" panose="02020603050405020304" pitchFamily="18" charset="0"/>
                <a:ea typeface="Times New Roman" panose="02020603050405020304" pitchFamily="18" charset="0"/>
              </a:rPr>
              <a:t>Dalarna</a:t>
            </a: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&amp; </a:t>
            </a:r>
            <a:r>
              <a:rPr lang="sv-SE" dirty="0">
                <a:solidFill>
                  <a:srgbClr val="000000"/>
                </a:solidFill>
                <a:latin typeface="Times New Roman" panose="02020603050405020304" pitchFamily="18" charset="0"/>
                <a:ea typeface="Times New Roman" panose="02020603050405020304" pitchFamily="18" charset="0"/>
              </a:rPr>
              <a:t>Dalarna </a:t>
            </a: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s Ishockeyförbund (spelarövergångar)</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sv-SE"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För spelare</a:t>
            </a:r>
            <a:endPar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Genomförs som en del i spelarnas utbildning inom ishockey, teoripass i början av säsongen</a:t>
            </a:r>
          </a:p>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Hemmaplansmodellen – visa film &amp; kort förklara vad Hemmaplansmodellen är</a:t>
            </a:r>
          </a:p>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Föreningens värdegrund och riktlinjer</a:t>
            </a:r>
          </a:p>
          <a:p>
            <a:pPr marL="342900" marR="0" lvl="0" indent="-342900" algn="l" defTabSz="914400" rtl="0" eaLnBrk="1" fontAlgn="auto" latinLnBrk="0" hangingPunct="1">
              <a:lnSpc>
                <a:spcPct val="115000"/>
              </a:lnSpc>
              <a:spcBef>
                <a:spcPts val="0"/>
              </a:spcBef>
              <a:spcAft>
                <a:spcPts val="0"/>
              </a:spcAft>
              <a:buClrTx/>
              <a:buSzPts val="1000"/>
              <a:buFont typeface="Symbol" panose="05050102010706020507" pitchFamily="18" charset="2"/>
              <a:buChar char=""/>
              <a:tabLst>
                <a:tab pos="457200" algn="l"/>
              </a:tabLst>
              <a:defRPr/>
            </a:pP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Gå igenom avsiktsförklaringen mellan föreningarna i </a:t>
            </a:r>
            <a:r>
              <a:rPr lang="sv-SE" dirty="0">
                <a:solidFill>
                  <a:srgbClr val="000000"/>
                </a:solidFill>
                <a:latin typeface="Times New Roman" panose="02020603050405020304" pitchFamily="18" charset="0"/>
                <a:ea typeface="Times New Roman" panose="02020603050405020304" pitchFamily="18" charset="0"/>
              </a:rPr>
              <a:t>Dalarna</a:t>
            </a: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&amp; </a:t>
            </a:r>
            <a:r>
              <a:rPr lang="sv-SE" dirty="0">
                <a:solidFill>
                  <a:srgbClr val="000000"/>
                </a:solidFill>
                <a:latin typeface="Times New Roman" panose="02020603050405020304" pitchFamily="18" charset="0"/>
                <a:ea typeface="Times New Roman" panose="02020603050405020304" pitchFamily="18" charset="0"/>
              </a:rPr>
              <a:t>Dalarna </a:t>
            </a:r>
            <a:r>
              <a:rPr kumimoji="0" lang="sv-SE" sz="1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s Ishockeyförbund (spelarövergångar)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1443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D5B7CA92-C61B-894A-4158-B55CA9FD85FF}"/>
              </a:ext>
            </a:extLst>
          </p:cNvPr>
          <p:cNvSpPr txBox="1"/>
          <p:nvPr/>
        </p:nvSpPr>
        <p:spPr>
          <a:xfrm>
            <a:off x="486854" y="2179329"/>
            <a:ext cx="10843298" cy="258532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Flex 70"/>
                <a:ea typeface="+mn-ea"/>
                <a:cs typeface="+mn-cs"/>
              </a:rPr>
              <a:t>Överenskommelse mellan föreningarna i Dalarna angående övergångar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Flex 70"/>
                <a:ea typeface="+mn-ea"/>
                <a:cs typeface="+mn-cs"/>
              </a:rPr>
              <a:t>Målsättning inga övergångar upp till U13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Flex 70"/>
                <a:ea typeface="+mn-ea"/>
                <a:cs typeface="+mn-cs"/>
              </a:rPr>
              <a:t>Process – kontakt mellan föreningar mottagande och avlämnade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Flex 70"/>
                <a:ea typeface="+mn-ea"/>
                <a:cs typeface="+mn-cs"/>
              </a:rPr>
              <a:t>Förhållningssätt vid föreningsbyte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Flex 70"/>
                <a:ea typeface="+mn-ea"/>
                <a:cs typeface="+mn-cs"/>
              </a:rPr>
              <a:t>Kontaktperson i varje förening gällande övergångar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Flex 70"/>
                <a:ea typeface="+mn-ea"/>
                <a:cs typeface="+mn-cs"/>
              </a:rPr>
              <a:t>Föreningarnas ansvar att informera föräldrar, ledare och spelare.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Flex 70"/>
                <a:ea typeface="+mn-ea"/>
                <a:cs typeface="+mn-cs"/>
              </a:rPr>
              <a:t>Målsättning av koppla ihop hela regionen och Sverige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Flex 70"/>
                <a:ea typeface="+mn-ea"/>
                <a:cs typeface="+mn-cs"/>
              </a:rPr>
              <a:t>Tävlingsbestämmelser Region Väst </a:t>
            </a: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SIF:s TB §4:4 ej övergångar efter 30/9 </a:t>
            </a:r>
            <a:endParaRPr kumimoji="0" lang="sv-SE" sz="1800" b="0" i="0" u="none" strike="noStrike" kern="1200" cap="none" spc="0" normalizeH="0" baseline="0" noProof="0" dirty="0">
              <a:ln>
                <a:noFill/>
              </a:ln>
              <a:solidFill>
                <a:srgbClr val="000000"/>
              </a:solidFill>
              <a:effectLst/>
              <a:uLnTx/>
              <a:uFillTx/>
              <a:latin typeface="Flex 7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000000"/>
              </a:solidFill>
              <a:effectLst/>
              <a:uLnTx/>
              <a:uFillTx/>
              <a:latin typeface="Flex 70"/>
              <a:ea typeface="+mn-ea"/>
              <a:cs typeface="+mn-cs"/>
            </a:endParaRPr>
          </a:p>
        </p:txBody>
      </p:sp>
      <p:sp>
        <p:nvSpPr>
          <p:cNvPr id="4" name="textruta 3">
            <a:extLst>
              <a:ext uri="{FF2B5EF4-FFF2-40B4-BE49-F238E27FC236}">
                <a16:creationId xmlns:a16="http://schemas.microsoft.com/office/drawing/2014/main" id="{CD9524AA-6ECB-6B3D-A1B4-754F30839764}"/>
              </a:ext>
            </a:extLst>
          </p:cNvPr>
          <p:cNvSpPr txBox="1"/>
          <p:nvPr/>
        </p:nvSpPr>
        <p:spPr>
          <a:xfrm>
            <a:off x="486854" y="779267"/>
            <a:ext cx="8101898"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srgbClr val="000000"/>
                </a:solidFill>
                <a:effectLst/>
                <a:uLnTx/>
                <a:uFillTx/>
                <a:latin typeface="Flex Display 100 Black"/>
                <a:ea typeface="+mn-ea"/>
                <a:cs typeface="+mn-cs"/>
              </a:rPr>
              <a:t>Avsiktsförklaring Dalarna punktform</a:t>
            </a:r>
          </a:p>
        </p:txBody>
      </p:sp>
    </p:spTree>
    <p:extLst>
      <p:ext uri="{BB962C8B-B14F-4D97-AF65-F5344CB8AC3E}">
        <p14:creationId xmlns:p14="http://schemas.microsoft.com/office/powerpoint/2010/main" val="378288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F00F71-1922-CC42-2591-DF334CBDAFE4}"/>
              </a:ext>
            </a:extLst>
          </p:cNvPr>
          <p:cNvSpPr>
            <a:spLocks noGrp="1"/>
          </p:cNvSpPr>
          <p:nvPr>
            <p:ph type="ctrTitle"/>
          </p:nvPr>
        </p:nvSpPr>
        <p:spPr>
          <a:xfrm>
            <a:off x="550863" y="944563"/>
            <a:ext cx="10545761" cy="3924300"/>
          </a:xfrm>
        </p:spPr>
        <p:txBody>
          <a:bodyPr/>
          <a:lstStyle/>
          <a:p>
            <a:r>
              <a:rPr lang="sv-SE" dirty="0"/>
              <a:t>Regionförbundet</a:t>
            </a:r>
            <a:br>
              <a:rPr lang="sv-SE" dirty="0"/>
            </a:br>
            <a:r>
              <a:rPr lang="sv-SE" dirty="0"/>
              <a:t>Ishockey Väst  </a:t>
            </a:r>
            <a:br>
              <a:rPr lang="sv-SE" dirty="0"/>
            </a:br>
            <a:endParaRPr lang="sv-SE" dirty="0"/>
          </a:p>
        </p:txBody>
      </p:sp>
      <p:sp>
        <p:nvSpPr>
          <p:cNvPr id="3" name="Underrubrik 2">
            <a:extLst>
              <a:ext uri="{FF2B5EF4-FFF2-40B4-BE49-F238E27FC236}">
                <a16:creationId xmlns:a16="http://schemas.microsoft.com/office/drawing/2014/main" id="{3F8C9E3D-680D-CDD2-AC96-C66AFF6EBA6C}"/>
              </a:ext>
            </a:extLst>
          </p:cNvPr>
          <p:cNvSpPr>
            <a:spLocks noGrp="1"/>
          </p:cNvSpPr>
          <p:nvPr>
            <p:ph type="subTitle" idx="1"/>
          </p:nvPr>
        </p:nvSpPr>
        <p:spPr>
          <a:xfrm>
            <a:off x="550862" y="3785616"/>
            <a:ext cx="7924398" cy="1455124"/>
          </a:xfrm>
        </p:spPr>
        <p:txBody>
          <a:bodyPr>
            <a:normAutofit fontScale="92500"/>
          </a:bodyPr>
          <a:lstStyle/>
          <a:p>
            <a:pPr algn="r"/>
            <a:r>
              <a:rPr lang="sv-SE" sz="4000" dirty="0"/>
              <a:t> </a:t>
            </a:r>
          </a:p>
          <a:p>
            <a:pPr algn="r"/>
            <a:r>
              <a:rPr lang="sv-SE" sz="4000" dirty="0"/>
              <a:t>			</a:t>
            </a:r>
            <a:r>
              <a:rPr lang="sv-SE" sz="4000" b="1" dirty="0"/>
              <a:t>Organisation 2024-2025 </a:t>
            </a:r>
          </a:p>
          <a:p>
            <a:endParaRPr lang="sv-SE" sz="4000" dirty="0"/>
          </a:p>
        </p:txBody>
      </p:sp>
    </p:spTree>
    <p:extLst>
      <p:ext uri="{BB962C8B-B14F-4D97-AF65-F5344CB8AC3E}">
        <p14:creationId xmlns:p14="http://schemas.microsoft.com/office/powerpoint/2010/main" val="3250653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3C569-3F71-7E1F-B806-E07EBC4E42C7}"/>
              </a:ext>
            </a:extLst>
          </p:cNvPr>
          <p:cNvSpPr txBox="1">
            <a:spLocks/>
          </p:cNvSpPr>
          <p:nvPr/>
        </p:nvSpPr>
        <p:spPr>
          <a:xfrm>
            <a:off x="391886" y="783514"/>
            <a:ext cx="119634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Organisation Regionförbundet Ishockey Väst</a:t>
            </a:r>
            <a:endParaRPr lang="en-US" dirty="0"/>
          </a:p>
        </p:txBody>
      </p:sp>
      <p:sp>
        <p:nvSpPr>
          <p:cNvPr id="3" name="Rectangle: Rounded Corners 7">
            <a:extLst>
              <a:ext uri="{FF2B5EF4-FFF2-40B4-BE49-F238E27FC236}">
                <a16:creationId xmlns:a16="http://schemas.microsoft.com/office/drawing/2014/main" id="{09449955-83FD-362B-3670-026A3A9A6886}"/>
              </a:ext>
            </a:extLst>
          </p:cNvPr>
          <p:cNvSpPr/>
          <p:nvPr/>
        </p:nvSpPr>
        <p:spPr>
          <a:xfrm>
            <a:off x="391886" y="1446295"/>
            <a:ext cx="11483162" cy="4799599"/>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4" name="Content Placeholder 3">
            <a:extLst>
              <a:ext uri="{FF2B5EF4-FFF2-40B4-BE49-F238E27FC236}">
                <a16:creationId xmlns:a16="http://schemas.microsoft.com/office/drawing/2014/main" id="{525DBA15-92B9-081A-6F43-B44B57E47790}"/>
              </a:ext>
            </a:extLst>
          </p:cNvPr>
          <p:cNvGraphicFramePr>
            <a:graphicFrameLocks/>
          </p:cNvGraphicFramePr>
          <p:nvPr/>
        </p:nvGraphicFramePr>
        <p:xfrm>
          <a:off x="955577" y="1550575"/>
          <a:ext cx="10071652" cy="4192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6">
            <a:extLst>
              <a:ext uri="{FF2B5EF4-FFF2-40B4-BE49-F238E27FC236}">
                <a16:creationId xmlns:a16="http://schemas.microsoft.com/office/drawing/2014/main" id="{50F96EC6-EC47-22F5-11BC-780DE43D1E83}"/>
              </a:ext>
            </a:extLst>
          </p:cNvPr>
          <p:cNvSpPr txBox="1"/>
          <p:nvPr/>
        </p:nvSpPr>
        <p:spPr>
          <a:xfrm>
            <a:off x="1872343" y="5544389"/>
            <a:ext cx="7990114" cy="530097"/>
          </a:xfrm>
          <a:prstGeom prst="rect">
            <a:avLst/>
          </a:prstGeom>
          <a:solidFill>
            <a:schemeClr val="tx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sv-SE" kern="1200">
                <a:solidFill>
                  <a:schemeClr val="bg1"/>
                </a:solidFill>
              </a:rPr>
              <a:t>Hockeykontor</a:t>
            </a:r>
            <a:endParaRPr lang="sv-SE" sz="1900" kern="1200">
              <a:solidFill>
                <a:schemeClr val="bg1"/>
              </a:solidFill>
            </a:endParaRPr>
          </a:p>
        </p:txBody>
      </p:sp>
    </p:spTree>
    <p:extLst>
      <p:ext uri="{BB962C8B-B14F-4D97-AF65-F5344CB8AC3E}">
        <p14:creationId xmlns:p14="http://schemas.microsoft.com/office/powerpoint/2010/main" val="3765339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73380DE7-234D-17D1-2668-643290F27782}"/>
              </a:ext>
            </a:extLst>
          </p:cNvPr>
          <p:cNvGraphicFramePr>
            <a:graphicFrameLocks/>
          </p:cNvGraphicFramePr>
          <p:nvPr/>
        </p:nvGraphicFramePr>
        <p:xfrm>
          <a:off x="118873" y="794657"/>
          <a:ext cx="11740048" cy="5698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ubrik 1">
            <a:extLst>
              <a:ext uri="{FF2B5EF4-FFF2-40B4-BE49-F238E27FC236}">
                <a16:creationId xmlns:a16="http://schemas.microsoft.com/office/drawing/2014/main" id="{348FAFE5-EC65-3290-D9FF-E4A293550E1A}"/>
              </a:ext>
            </a:extLst>
          </p:cNvPr>
          <p:cNvSpPr txBox="1">
            <a:spLocks/>
          </p:cNvSpPr>
          <p:nvPr/>
        </p:nvSpPr>
        <p:spPr>
          <a:xfrm>
            <a:off x="919225" y="911954"/>
            <a:ext cx="11359860" cy="134526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dirty="0"/>
              <a:t>Styrelsen i Regionförbundet Ishockey Väst</a:t>
            </a:r>
          </a:p>
        </p:txBody>
      </p:sp>
    </p:spTree>
    <p:extLst>
      <p:ext uri="{BB962C8B-B14F-4D97-AF65-F5344CB8AC3E}">
        <p14:creationId xmlns:p14="http://schemas.microsoft.com/office/powerpoint/2010/main" val="3173414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447840F1-8C85-D202-36DF-C97DDD051710}"/>
              </a:ext>
            </a:extLst>
          </p:cNvPr>
          <p:cNvSpPr txBox="1"/>
          <p:nvPr/>
        </p:nvSpPr>
        <p:spPr>
          <a:xfrm>
            <a:off x="3649980" y="826054"/>
            <a:ext cx="489204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a:ln>
                  <a:noFill/>
                </a:ln>
                <a:solidFill>
                  <a:srgbClr val="000000"/>
                </a:solidFill>
                <a:effectLst/>
                <a:uLnTx/>
                <a:uFillTx/>
                <a:latin typeface="Flex Display 100 Black"/>
                <a:ea typeface="+mn-ea"/>
                <a:cs typeface="+mn-cs"/>
              </a:rPr>
              <a:t>Hockeykontor Organisation</a:t>
            </a:r>
          </a:p>
        </p:txBody>
      </p:sp>
      <p:graphicFrame>
        <p:nvGraphicFramePr>
          <p:cNvPr id="3" name="Platshållare för innehåll 3">
            <a:extLst>
              <a:ext uri="{FF2B5EF4-FFF2-40B4-BE49-F238E27FC236}">
                <a16:creationId xmlns:a16="http://schemas.microsoft.com/office/drawing/2014/main" id="{220B0437-10F0-3606-1BFA-EA8A87DF43E3}"/>
              </a:ext>
            </a:extLst>
          </p:cNvPr>
          <p:cNvGraphicFramePr>
            <a:graphicFrameLocks/>
          </p:cNvGraphicFramePr>
          <p:nvPr/>
        </p:nvGraphicFramePr>
        <p:xfrm>
          <a:off x="638175" y="1428323"/>
          <a:ext cx="10915650" cy="4448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227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latshållare för innehåll 4">
            <a:extLst>
              <a:ext uri="{FF2B5EF4-FFF2-40B4-BE49-F238E27FC236}">
                <a16:creationId xmlns:a16="http://schemas.microsoft.com/office/drawing/2014/main" id="{4492501A-EF16-404C-B645-A50CDB10F9E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3048" y="-325540"/>
            <a:ext cx="12191999" cy="718354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B6ED36B1-2453-43F0-9641-F361C0DE31AA}"/>
              </a:ext>
            </a:extLst>
          </p:cNvPr>
          <p:cNvSpPr>
            <a:spLocks noGrp="1"/>
          </p:cNvSpPr>
          <p:nvPr>
            <p:ph type="title"/>
          </p:nvPr>
        </p:nvSpPr>
        <p:spPr>
          <a:xfrm>
            <a:off x="289097" y="268898"/>
            <a:ext cx="10784205" cy="6858000"/>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dirty="0" err="1">
                <a:solidFill>
                  <a:schemeClr val="bg1"/>
                </a:solidFill>
              </a:rPr>
              <a:t>Allmän</a:t>
            </a:r>
            <a:r>
              <a:rPr lang="en-US" sz="5200" b="1" dirty="0">
                <a:solidFill>
                  <a:schemeClr val="bg1"/>
                </a:solidFill>
              </a:rPr>
              <a:t> information</a:t>
            </a:r>
            <a:br>
              <a:rPr lang="en-US" sz="5200" b="1" dirty="0">
                <a:solidFill>
                  <a:schemeClr val="bg1"/>
                </a:solidFill>
              </a:rPr>
            </a:br>
            <a:r>
              <a:rPr lang="en-US" sz="5200" b="1" dirty="0">
                <a:solidFill>
                  <a:schemeClr val="bg1"/>
                </a:solidFill>
              </a:rPr>
              <a:t>-</a:t>
            </a:r>
            <a:r>
              <a:rPr kumimoji="0" lang="en-US" sz="4800" b="0" i="0" u="none" strike="noStrike" kern="1200" cap="none" spc="0" normalizeH="0" baseline="0" noProof="0" dirty="0">
                <a:ln>
                  <a:noFill/>
                </a:ln>
                <a:solidFill>
                  <a:srgbClr val="FFFFFF"/>
                </a:solidFill>
                <a:effectLst/>
                <a:uLnTx/>
                <a:uFillTx/>
                <a:latin typeface="Calibri Light" panose="020F0302020204030204"/>
                <a:ea typeface="+mj-ea"/>
                <a:cs typeface="+mj-cs"/>
              </a:rPr>
              <a:t>Distriktets </a:t>
            </a:r>
            <a:r>
              <a:rPr kumimoji="0" lang="en-US" sz="4800" b="0" i="0" u="none" strike="noStrike" kern="1200" cap="none" spc="0" normalizeH="0" baseline="0" noProof="0" dirty="0" err="1">
                <a:ln>
                  <a:noFill/>
                </a:ln>
                <a:solidFill>
                  <a:srgbClr val="FFFFFF"/>
                </a:solidFill>
                <a:effectLst/>
                <a:uLnTx/>
                <a:uFillTx/>
                <a:latin typeface="Calibri Light" panose="020F0302020204030204"/>
                <a:ea typeface="+mj-ea"/>
                <a:cs typeface="+mj-cs"/>
              </a:rPr>
              <a:t>ekonomi</a:t>
            </a:r>
            <a:br>
              <a:rPr kumimoji="0" lang="en-US" sz="47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sz="2800" b="0" i="0" u="none" strike="noStrike" kern="1200" cap="none" spc="0" normalizeH="0" baseline="0" noProof="0" dirty="0">
                <a:ln>
                  <a:noFill/>
                </a:ln>
                <a:solidFill>
                  <a:srgbClr val="FFFFFF"/>
                </a:solidFill>
                <a:effectLst/>
                <a:uLnTx/>
                <a:uFillTx/>
                <a:latin typeface="Calibri Light" panose="020F0302020204030204"/>
                <a:ea typeface="+mj-ea"/>
                <a:cs typeface="+mj-cs"/>
              </a:rPr>
              <a:t>- </a:t>
            </a:r>
            <a:r>
              <a:rPr kumimoji="0" lang="en-US" sz="2800" b="0" i="0" u="none" strike="noStrike" kern="1200" cap="none" spc="0" normalizeH="0" baseline="0" noProof="0" dirty="0" err="1">
                <a:ln>
                  <a:noFill/>
                </a:ln>
                <a:solidFill>
                  <a:srgbClr val="FFFFFF"/>
                </a:solidFill>
                <a:effectLst/>
                <a:uLnTx/>
                <a:uFillTx/>
                <a:latin typeface="Calibri Light" panose="020F0302020204030204"/>
                <a:ea typeface="+mj-ea"/>
                <a:cs typeface="+mj-cs"/>
              </a:rPr>
              <a:t>återhållsamhets</a:t>
            </a:r>
            <a:r>
              <a:rPr kumimoji="0" lang="en-US" sz="2800" b="0" i="0" u="none" strike="noStrike" kern="1200" cap="none" spc="0" normalizeH="0" baseline="0" noProof="0" dirty="0">
                <a:ln>
                  <a:noFill/>
                </a:ln>
                <a:solidFill>
                  <a:srgbClr val="FFFFFF"/>
                </a:solidFill>
                <a:effectLst/>
                <a:uLnTx/>
                <a:uFillTx/>
                <a:latin typeface="Calibri Light" panose="020F0302020204030204"/>
                <a:ea typeface="+mj-ea"/>
                <a:cs typeface="+mj-cs"/>
              </a:rPr>
              <a:t> </a:t>
            </a:r>
            <a:r>
              <a:rPr kumimoji="0" lang="en-US" sz="2800" b="0" i="0" u="none" strike="noStrike" kern="1200" cap="none" spc="0" normalizeH="0" baseline="0" noProof="0" dirty="0" err="1">
                <a:ln>
                  <a:noFill/>
                </a:ln>
                <a:solidFill>
                  <a:srgbClr val="FFFFFF"/>
                </a:solidFill>
                <a:effectLst/>
                <a:uLnTx/>
                <a:uFillTx/>
                <a:latin typeface="Calibri Light" panose="020F0302020204030204"/>
                <a:ea typeface="+mj-ea"/>
                <a:cs typeface="+mj-cs"/>
              </a:rPr>
              <a:t>krävs</a:t>
            </a:r>
            <a:br>
              <a:rPr kumimoji="0" lang="en-US" sz="28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sz="2800" b="0" i="0" u="none" strike="noStrike" kern="1200" cap="none" spc="0" normalizeH="0" baseline="0" noProof="0" dirty="0" err="1">
                <a:ln>
                  <a:noFill/>
                </a:ln>
                <a:solidFill>
                  <a:srgbClr val="FFFFFF"/>
                </a:solidFill>
                <a:effectLst/>
                <a:uLnTx/>
                <a:uFillTx/>
                <a:latin typeface="Calibri Light" panose="020F0302020204030204"/>
                <a:ea typeface="+mj-ea"/>
                <a:cs typeface="+mj-cs"/>
              </a:rPr>
              <a:t>då</a:t>
            </a:r>
            <a:r>
              <a:rPr kumimoji="0" lang="en-US" sz="2800" b="0" i="0" u="none" strike="noStrike" kern="1200" cap="none" spc="0" normalizeH="0" baseline="0" noProof="0" dirty="0">
                <a:ln>
                  <a:noFill/>
                </a:ln>
                <a:solidFill>
                  <a:srgbClr val="FFFFFF"/>
                </a:solidFill>
                <a:effectLst/>
                <a:uLnTx/>
                <a:uFillTx/>
                <a:latin typeface="Calibri Light" panose="020F0302020204030204"/>
                <a:ea typeface="+mj-ea"/>
                <a:cs typeface="+mj-cs"/>
              </a:rPr>
              <a:t> </a:t>
            </a:r>
            <a:r>
              <a:rPr kumimoji="0" lang="en-US" sz="2800" b="0" i="0" u="none" strike="noStrike" kern="1200" cap="none" spc="0" normalizeH="0" baseline="0" noProof="0" dirty="0" err="1">
                <a:ln>
                  <a:noFill/>
                </a:ln>
                <a:solidFill>
                  <a:srgbClr val="FFFFFF"/>
                </a:solidFill>
                <a:effectLst/>
                <a:uLnTx/>
                <a:uFillTx/>
                <a:latin typeface="Calibri Light" panose="020F0302020204030204"/>
                <a:ea typeface="+mj-ea"/>
                <a:cs typeface="+mj-cs"/>
              </a:rPr>
              <a:t>framtiden</a:t>
            </a:r>
            <a:r>
              <a:rPr kumimoji="0" lang="en-US" sz="2800" b="0" i="0" u="none" strike="noStrike" kern="1200" cap="none" spc="0" normalizeH="0" baseline="0" noProof="0" dirty="0">
                <a:ln>
                  <a:noFill/>
                </a:ln>
                <a:solidFill>
                  <a:srgbClr val="FFFFFF"/>
                </a:solidFill>
                <a:effectLst/>
                <a:uLnTx/>
                <a:uFillTx/>
                <a:latin typeface="Calibri Light" panose="020F0302020204030204"/>
                <a:ea typeface="+mj-ea"/>
                <a:cs typeface="+mj-cs"/>
              </a:rPr>
              <a:t> </a:t>
            </a:r>
            <a:r>
              <a:rPr kumimoji="0" lang="en-US" sz="2800" b="0" i="0" u="none" strike="noStrike" kern="1200" cap="none" spc="0" normalizeH="0" baseline="0" noProof="0" dirty="0" err="1">
                <a:ln>
                  <a:noFill/>
                </a:ln>
                <a:solidFill>
                  <a:srgbClr val="FFFFFF"/>
                </a:solidFill>
                <a:effectLst/>
                <a:uLnTx/>
                <a:uFillTx/>
                <a:latin typeface="Calibri Light" panose="020F0302020204030204"/>
                <a:ea typeface="+mj-ea"/>
                <a:cs typeface="+mj-cs"/>
              </a:rPr>
              <a:t>blir</a:t>
            </a:r>
            <a:r>
              <a:rPr kumimoji="0" lang="en-US" sz="2800" b="0" i="0" u="none" strike="noStrike" kern="1200" cap="none" spc="0" normalizeH="0" baseline="0" noProof="0" dirty="0">
                <a:ln>
                  <a:noFill/>
                </a:ln>
                <a:solidFill>
                  <a:srgbClr val="FFFFFF"/>
                </a:solidFill>
                <a:effectLst/>
                <a:uLnTx/>
                <a:uFillTx/>
                <a:latin typeface="Calibri Light" panose="020F0302020204030204"/>
                <a:ea typeface="+mj-ea"/>
                <a:cs typeface="+mj-cs"/>
              </a:rPr>
              <a:t> </a:t>
            </a:r>
            <a:r>
              <a:rPr kumimoji="0" lang="en-US" sz="2800" b="0" i="0" u="none" strike="noStrike" kern="1200" cap="none" spc="0" normalizeH="0" baseline="0" noProof="0" dirty="0" err="1">
                <a:ln>
                  <a:noFill/>
                </a:ln>
                <a:solidFill>
                  <a:srgbClr val="FFFFFF"/>
                </a:solidFill>
                <a:effectLst/>
                <a:uLnTx/>
                <a:uFillTx/>
                <a:latin typeface="Calibri Light" panose="020F0302020204030204"/>
                <a:ea typeface="+mj-ea"/>
                <a:cs typeface="+mj-cs"/>
              </a:rPr>
              <a:t>en</a:t>
            </a:r>
            <a:r>
              <a:rPr kumimoji="0" lang="en-US" sz="2800" b="0" i="0" u="none" strike="noStrike" kern="1200" cap="none" spc="0" normalizeH="0" baseline="0" noProof="0" dirty="0">
                <a:ln>
                  <a:noFill/>
                </a:ln>
                <a:solidFill>
                  <a:srgbClr val="FFFFFF"/>
                </a:solidFill>
                <a:effectLst/>
                <a:uLnTx/>
                <a:uFillTx/>
                <a:latin typeface="Calibri Light" panose="020F0302020204030204"/>
                <a:ea typeface="+mj-ea"/>
                <a:cs typeface="+mj-cs"/>
              </a:rPr>
              <a:t> </a:t>
            </a:r>
            <a:r>
              <a:rPr kumimoji="0" lang="en-US" sz="2800" b="0" i="0" u="none" strike="noStrike" kern="1200" cap="none" spc="0" normalizeH="0" baseline="0" noProof="0" dirty="0" err="1">
                <a:ln>
                  <a:noFill/>
                </a:ln>
                <a:solidFill>
                  <a:srgbClr val="FFFFFF"/>
                </a:solidFill>
                <a:effectLst/>
                <a:uLnTx/>
                <a:uFillTx/>
                <a:latin typeface="Calibri Light" panose="020F0302020204030204"/>
                <a:ea typeface="+mj-ea"/>
                <a:cs typeface="+mj-cs"/>
              </a:rPr>
              <a:t>fortsatt</a:t>
            </a:r>
            <a:r>
              <a:rPr kumimoji="0" lang="en-US" sz="2800" b="0" i="0" u="none" strike="noStrike" kern="1200" cap="none" spc="0" normalizeH="0" baseline="0" noProof="0" dirty="0">
                <a:ln>
                  <a:noFill/>
                </a:ln>
                <a:solidFill>
                  <a:srgbClr val="FFFFFF"/>
                </a:solidFill>
                <a:effectLst/>
                <a:uLnTx/>
                <a:uFillTx/>
                <a:latin typeface="Calibri Light" panose="020F0302020204030204"/>
                <a:ea typeface="+mj-ea"/>
                <a:cs typeface="+mj-cs"/>
              </a:rPr>
              <a:t> </a:t>
            </a:r>
            <a:r>
              <a:rPr kumimoji="0" lang="en-US" sz="2800" b="0" i="0" u="none" strike="noStrike" kern="1200" cap="none" spc="0" normalizeH="0" baseline="0" noProof="0" dirty="0" err="1">
                <a:ln>
                  <a:noFill/>
                </a:ln>
                <a:solidFill>
                  <a:srgbClr val="FFFFFF"/>
                </a:solidFill>
                <a:effectLst/>
                <a:uLnTx/>
                <a:uFillTx/>
                <a:latin typeface="Calibri Light" panose="020F0302020204030204"/>
                <a:ea typeface="+mj-ea"/>
                <a:cs typeface="+mj-cs"/>
              </a:rPr>
              <a:t>utmaning</a:t>
            </a:r>
            <a:br>
              <a:rPr kumimoji="0" lang="en-US" sz="2800" b="0" i="0" u="none" strike="noStrike" kern="1200" cap="none" spc="0" normalizeH="0" baseline="0" noProof="0" dirty="0">
                <a:ln>
                  <a:noFill/>
                </a:ln>
                <a:solidFill>
                  <a:srgbClr val="FFFFFF"/>
                </a:solidFill>
                <a:effectLst/>
                <a:uLnTx/>
                <a:uFillTx/>
                <a:latin typeface="Calibri Light" panose="020F0302020204030204"/>
                <a:ea typeface="+mj-ea"/>
                <a:cs typeface="+mj-cs"/>
              </a:rPr>
            </a:br>
            <a:r>
              <a:rPr kumimoji="0" lang="en-US" sz="2800" b="0" i="0" u="none" strike="noStrike" kern="1200" cap="none" spc="0" normalizeH="0" baseline="0" noProof="0" dirty="0">
                <a:ln>
                  <a:noFill/>
                </a:ln>
                <a:solidFill>
                  <a:srgbClr val="FFFFFF"/>
                </a:solidFill>
                <a:effectLst/>
                <a:uLnTx/>
                <a:uFillTx/>
                <a:latin typeface="Calibri Light" panose="020F0302020204030204"/>
                <a:ea typeface="+mj-ea"/>
                <a:cs typeface="+mj-cs"/>
              </a:rPr>
              <a:t>-</a:t>
            </a:r>
            <a:r>
              <a:rPr kumimoji="0" lang="en-US" sz="4800" b="0" i="0" u="none" strike="noStrike" kern="1200" cap="none" spc="0" normalizeH="0" baseline="0" noProof="0" dirty="0">
                <a:ln>
                  <a:noFill/>
                </a:ln>
                <a:solidFill>
                  <a:srgbClr val="FFFFFF"/>
                </a:solidFill>
                <a:effectLst/>
                <a:uLnTx/>
                <a:uFillTx/>
                <a:ea typeface="+mj-ea"/>
                <a:cs typeface="+mj-cs"/>
              </a:rPr>
              <a:t>Föreningsbesök</a:t>
            </a:r>
            <a:br>
              <a:rPr lang="en-US" sz="4800" b="1" dirty="0">
                <a:solidFill>
                  <a:schemeClr val="bg1"/>
                </a:solidFill>
              </a:rPr>
            </a:br>
            <a:r>
              <a:rPr lang="en-US" sz="4800" b="1" dirty="0">
                <a:solidFill>
                  <a:schemeClr val="bg1"/>
                </a:solidFill>
              </a:rPr>
              <a:t>-</a:t>
            </a:r>
            <a:r>
              <a:rPr lang="en-US" sz="4800" dirty="0" err="1">
                <a:solidFill>
                  <a:schemeClr val="bg1"/>
                </a:solidFill>
              </a:rPr>
              <a:t>Disciplinärenden</a:t>
            </a:r>
            <a:br>
              <a:rPr lang="en-US" sz="3100">
                <a:solidFill>
                  <a:srgbClr val="FFFFFF"/>
                </a:solidFill>
              </a:rPr>
            </a:br>
            <a:r>
              <a:rPr lang="en-US" sz="3100">
                <a:solidFill>
                  <a:srgbClr val="FFFFFF"/>
                </a:solidFill>
              </a:rPr>
              <a:t>-</a:t>
            </a:r>
            <a:r>
              <a:rPr lang="en-US" sz="4800">
                <a:solidFill>
                  <a:srgbClr val="FFFFFF"/>
                </a:solidFill>
              </a:rPr>
              <a:t>Fadderverksamhet</a:t>
            </a:r>
            <a:br>
              <a:rPr lang="en-US" sz="3100" dirty="0">
                <a:solidFill>
                  <a:srgbClr val="FFFFFF"/>
                </a:solidFill>
              </a:rPr>
            </a:br>
            <a:br>
              <a:rPr lang="en-US" sz="2400" dirty="0">
                <a:solidFill>
                  <a:srgbClr val="FFFFFF"/>
                </a:solidFill>
              </a:rPr>
            </a:br>
            <a:br>
              <a:rPr lang="en-US" sz="2400" dirty="0">
                <a:solidFill>
                  <a:srgbClr val="FFFFFF"/>
                </a:solidFill>
              </a:rPr>
            </a:br>
            <a:br>
              <a:rPr lang="en-US" sz="2400" dirty="0">
                <a:solidFill>
                  <a:srgbClr val="FFFFFF"/>
                </a:solidFill>
              </a:rPr>
            </a:br>
            <a:endParaRPr lang="en-US" sz="2400" dirty="0">
              <a:solidFill>
                <a:srgbClr val="FFFFFF"/>
              </a:solidFill>
            </a:endParaRPr>
          </a:p>
        </p:txBody>
      </p:sp>
    </p:spTree>
    <p:extLst>
      <p:ext uri="{BB962C8B-B14F-4D97-AF65-F5344CB8AC3E}">
        <p14:creationId xmlns:p14="http://schemas.microsoft.com/office/powerpoint/2010/main" val="417388266"/>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AE134F46-88F6-2F3E-243D-5C56AA62E37B}"/>
              </a:ext>
            </a:extLst>
          </p:cNvPr>
          <p:cNvSpPr/>
          <p:nvPr/>
        </p:nvSpPr>
        <p:spPr>
          <a:xfrm>
            <a:off x="372140" y="1520456"/>
            <a:ext cx="11483162" cy="4351338"/>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3" name="Platshållare för innehåll 3">
            <a:extLst>
              <a:ext uri="{FF2B5EF4-FFF2-40B4-BE49-F238E27FC236}">
                <a16:creationId xmlns:a16="http://schemas.microsoft.com/office/drawing/2014/main" id="{892A44EF-4CC9-997A-C3D6-7313343D1DA8}"/>
              </a:ext>
            </a:extLst>
          </p:cNvPr>
          <p:cNvGraphicFramePr>
            <a:graphicFrameLocks/>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ubrik 1">
            <a:extLst>
              <a:ext uri="{FF2B5EF4-FFF2-40B4-BE49-F238E27FC236}">
                <a16:creationId xmlns:a16="http://schemas.microsoft.com/office/drawing/2014/main" id="{EDF74512-CBDD-8EEF-6DB1-EF4FC7A0CD96}"/>
              </a:ext>
            </a:extLst>
          </p:cNvPr>
          <p:cNvSpPr txBox="1">
            <a:spLocks/>
          </p:cNvSpPr>
          <p:nvPr/>
        </p:nvSpPr>
        <p:spPr>
          <a:xfrm>
            <a:off x="1088951" y="68103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t>Organisation tävling regionförbund</a:t>
            </a:r>
            <a:endParaRPr lang="sv-SE" dirty="0"/>
          </a:p>
        </p:txBody>
      </p:sp>
    </p:spTree>
    <p:extLst>
      <p:ext uri="{BB962C8B-B14F-4D97-AF65-F5344CB8AC3E}">
        <p14:creationId xmlns:p14="http://schemas.microsoft.com/office/powerpoint/2010/main" val="191118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E5F85947-03E7-F622-5BA5-05F160A70413}"/>
              </a:ext>
            </a:extLst>
          </p:cNvPr>
          <p:cNvSpPr txBox="1">
            <a:spLocks/>
          </p:cNvSpPr>
          <p:nvPr/>
        </p:nvSpPr>
        <p:spPr>
          <a:xfrm>
            <a:off x="550864" y="1068131"/>
            <a:ext cx="7308850" cy="39243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l" defTabSz="914400" rtl="0" eaLnBrk="1" fontAlgn="auto" latinLnBrk="0" hangingPunct="1">
              <a:lnSpc>
                <a:spcPts val="11860"/>
              </a:lnSpc>
              <a:spcBef>
                <a:spcPct val="0"/>
              </a:spcBef>
              <a:spcAft>
                <a:spcPts val="0"/>
              </a:spcAft>
              <a:buClrTx/>
              <a:buSzTx/>
              <a:buFontTx/>
              <a:buNone/>
              <a:tabLst/>
              <a:defRPr/>
            </a:pPr>
            <a:r>
              <a:rPr kumimoji="0" lang="sv-SE" sz="13800" b="0" i="0" u="none" strike="noStrike" kern="1200" cap="none" spc="0" normalizeH="0" baseline="0" noProof="0" dirty="0">
                <a:ln>
                  <a:noFill/>
                </a:ln>
                <a:solidFill>
                  <a:srgbClr val="FFFFFF"/>
                </a:solidFill>
                <a:effectLst/>
                <a:uLnTx/>
                <a:uFillTx/>
                <a:latin typeface="Flex Display 100 Black"/>
                <a:ea typeface="+mj-ea"/>
                <a:cs typeface="+mj-cs"/>
              </a:rPr>
              <a:t>Strategi </a:t>
            </a:r>
            <a:r>
              <a:rPr kumimoji="0" lang="sv-SE" sz="13800" b="0" i="0" u="none" strike="noStrike" kern="1200" cap="none" spc="0" normalizeH="0" baseline="0" noProof="0" dirty="0">
                <a:ln w="12700">
                  <a:solidFill>
                    <a:srgbClr val="FFFFFF"/>
                  </a:solidFill>
                </a:ln>
                <a:noFill/>
                <a:effectLst/>
                <a:uLnTx/>
                <a:uFillTx/>
                <a:latin typeface="Flex Display 100 Black"/>
                <a:ea typeface="+mj-ea"/>
                <a:cs typeface="+mj-cs"/>
              </a:rPr>
              <a:t>2030</a:t>
            </a:r>
          </a:p>
        </p:txBody>
      </p:sp>
      <p:pic>
        <p:nvPicPr>
          <p:cNvPr id="10" name="Bildobjekt 9" descr="En bild som visar hockey, hjälm, sportutrustning, jerseytröja&#10;&#10;Automatiskt genererad beskrivning">
            <a:extLst>
              <a:ext uri="{FF2B5EF4-FFF2-40B4-BE49-F238E27FC236}">
                <a16:creationId xmlns:a16="http://schemas.microsoft.com/office/drawing/2014/main" id="{67FCE39F-BC3E-5E2C-D869-9799E093AA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82211" y="61096"/>
            <a:ext cx="6067408" cy="5722746"/>
          </a:xfrm>
          <a:prstGeom prst="rect">
            <a:avLst/>
          </a:prstGeom>
        </p:spPr>
      </p:pic>
      <p:sp>
        <p:nvSpPr>
          <p:cNvPr id="7" name="Frihandsfigur 6">
            <a:extLst>
              <a:ext uri="{FF2B5EF4-FFF2-40B4-BE49-F238E27FC236}">
                <a16:creationId xmlns:a16="http://schemas.microsoft.com/office/drawing/2014/main" id="{53EBF456-304A-762B-7A1F-23372A696129}"/>
              </a:ext>
            </a:extLst>
          </p:cNvPr>
          <p:cNvSpPr/>
          <p:nvPr/>
        </p:nvSpPr>
        <p:spPr>
          <a:xfrm>
            <a:off x="6869450" y="0"/>
            <a:ext cx="5337286" cy="6858000"/>
          </a:xfrm>
          <a:custGeom>
            <a:avLst/>
            <a:gdLst>
              <a:gd name="connsiteX0" fmla="*/ 3410552 w 6110736"/>
              <a:gd name="connsiteY0" fmla="*/ 0 h 6858000"/>
              <a:gd name="connsiteX1" fmla="*/ 6110736 w 6110736"/>
              <a:gd name="connsiteY1" fmla="*/ 0 h 6858000"/>
              <a:gd name="connsiteX2" fmla="*/ 6110736 w 6110736"/>
              <a:gd name="connsiteY2" fmla="*/ 6858000 h 6858000"/>
              <a:gd name="connsiteX3" fmla="*/ 0 w 61107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110736" h="6858000">
                <a:moveTo>
                  <a:pt x="3410552" y="0"/>
                </a:moveTo>
                <a:lnTo>
                  <a:pt x="6110736" y="0"/>
                </a:lnTo>
                <a:lnTo>
                  <a:pt x="611073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Flex 70"/>
              <a:ea typeface="+mn-ea"/>
              <a:cs typeface="+mn-cs"/>
            </a:endParaRPr>
          </a:p>
        </p:txBody>
      </p:sp>
      <p:sp>
        <p:nvSpPr>
          <p:cNvPr id="2" name="Platshållare för sidfot 1">
            <a:extLst>
              <a:ext uri="{FF2B5EF4-FFF2-40B4-BE49-F238E27FC236}">
                <a16:creationId xmlns:a16="http://schemas.microsoft.com/office/drawing/2014/main" id="{87DA044B-A10D-72AF-9E98-35990936F40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all" spc="50" normalizeH="0" baseline="0" noProof="0" dirty="0">
                <a:ln>
                  <a:noFill/>
                </a:ln>
                <a:solidFill>
                  <a:srgbClr val="FFFFFF"/>
                </a:solidFill>
                <a:effectLst/>
                <a:uLnTx/>
                <a:uFillTx/>
                <a:latin typeface="Flex 70"/>
                <a:ea typeface="+mn-ea"/>
                <a:cs typeface="+mn-cs"/>
              </a:rPr>
              <a:t>Strategi 2030</a:t>
            </a:r>
          </a:p>
        </p:txBody>
      </p:sp>
      <p:sp>
        <p:nvSpPr>
          <p:cNvPr id="3" name="Platshållare för bildnummer 2">
            <a:extLst>
              <a:ext uri="{FF2B5EF4-FFF2-40B4-BE49-F238E27FC236}">
                <a16:creationId xmlns:a16="http://schemas.microsoft.com/office/drawing/2014/main" id="{D2D4B5F5-5F75-6587-416D-4C8B1A0307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B0A55-353B-0141-AD40-F868C66FD585}" type="slidenum">
              <a:rPr kumimoji="0" lang="sv-SE" sz="800" b="0" i="0" u="none" strike="noStrike" kern="1200" cap="all" spc="50" normalizeH="0" baseline="0" noProof="0" smtClean="0">
                <a:ln>
                  <a:noFill/>
                </a:ln>
                <a:solidFill>
                  <a:srgbClr val="FFFFFF"/>
                </a:solidFill>
                <a:effectLst/>
                <a:uLnTx/>
                <a:uFillTx/>
                <a:latin typeface="Flex 7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800" b="0" i="0" u="none" strike="noStrike" kern="1200" cap="all" spc="50" normalizeH="0" baseline="0" noProof="0">
              <a:ln>
                <a:noFill/>
              </a:ln>
              <a:solidFill>
                <a:srgbClr val="FFFFFF"/>
              </a:solidFill>
              <a:effectLst/>
              <a:uLnTx/>
              <a:uFillTx/>
              <a:latin typeface="Flex 70"/>
              <a:ea typeface="+mn-ea"/>
              <a:cs typeface="+mn-cs"/>
            </a:endParaRPr>
          </a:p>
        </p:txBody>
      </p:sp>
      <p:sp>
        <p:nvSpPr>
          <p:cNvPr id="6" name="Underrubrik 2">
            <a:extLst>
              <a:ext uri="{FF2B5EF4-FFF2-40B4-BE49-F238E27FC236}">
                <a16:creationId xmlns:a16="http://schemas.microsoft.com/office/drawing/2014/main" id="{6EFC75AA-CB98-E1F3-AF0A-9A5C634E3E12}"/>
              </a:ext>
            </a:extLst>
          </p:cNvPr>
          <p:cNvSpPr txBox="1">
            <a:spLocks/>
          </p:cNvSpPr>
          <p:nvPr/>
        </p:nvSpPr>
        <p:spPr>
          <a:xfrm>
            <a:off x="550864" y="5132388"/>
            <a:ext cx="4725472" cy="1104899"/>
          </a:xfrm>
          <a:prstGeom prst="rect">
            <a:avLst/>
          </a:prstGeom>
        </p:spPr>
        <p:txBody>
          <a:bodyPr anchor="b"/>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None/>
              <a:tabLst/>
              <a:defRPr/>
            </a:pPr>
            <a:r>
              <a:rPr kumimoji="0" lang="sv-SE" sz="2000" b="0" i="0" u="none" strike="noStrike" kern="1200" cap="none" spc="0" normalizeH="0" baseline="0" noProof="0" dirty="0">
                <a:ln>
                  <a:noFill/>
                </a:ln>
                <a:solidFill>
                  <a:srgbClr val="FFFFFF"/>
                </a:solidFill>
                <a:effectLst/>
                <a:uLnTx/>
                <a:uFillTx/>
                <a:latin typeface="Flex" pitchFamily="2" charset="0"/>
                <a:ea typeface="+mn-ea"/>
                <a:cs typeface="+mn-cs"/>
              </a:rPr>
              <a:t>Vår gemensamma strategi för att bli Sveriges mest engagerande idrott</a:t>
            </a:r>
          </a:p>
        </p:txBody>
      </p:sp>
      <p:pic>
        <p:nvPicPr>
          <p:cNvPr id="12" name="Bildobjekt 11" descr="En bild som visar hjälm, hockey, person, sportutrustning&#10;&#10;Automatiskt genererad beskrivning">
            <a:extLst>
              <a:ext uri="{FF2B5EF4-FFF2-40B4-BE49-F238E27FC236}">
                <a16:creationId xmlns:a16="http://schemas.microsoft.com/office/drawing/2014/main" id="{747D1E46-B06E-CEBD-87B6-4FDF4BCBB7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2335" y="2098069"/>
            <a:ext cx="3880169" cy="4759931"/>
          </a:xfrm>
          <a:prstGeom prst="rect">
            <a:avLst/>
          </a:prstGeom>
        </p:spPr>
      </p:pic>
      <p:sp>
        <p:nvSpPr>
          <p:cNvPr id="8" name="Rätvinklig triangel 7">
            <a:extLst>
              <a:ext uri="{FF2B5EF4-FFF2-40B4-BE49-F238E27FC236}">
                <a16:creationId xmlns:a16="http://schemas.microsoft.com/office/drawing/2014/main" id="{F7FECE5E-3848-4F34-92E9-57D4FD59BFEF}"/>
              </a:ext>
            </a:extLst>
          </p:cNvPr>
          <p:cNvSpPr/>
          <p:nvPr/>
        </p:nvSpPr>
        <p:spPr>
          <a:xfrm flipH="1">
            <a:off x="7051313" y="527777"/>
            <a:ext cx="5155423" cy="6330223"/>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Flex 70"/>
              <a:ea typeface="+mn-ea"/>
              <a:cs typeface="+mn-cs"/>
            </a:endParaRPr>
          </a:p>
        </p:txBody>
      </p:sp>
      <p:pic>
        <p:nvPicPr>
          <p:cNvPr id="9" name="Bildobjekt 8">
            <a:extLst>
              <a:ext uri="{FF2B5EF4-FFF2-40B4-BE49-F238E27FC236}">
                <a16:creationId xmlns:a16="http://schemas.microsoft.com/office/drawing/2014/main" id="{0F1022FD-B5EF-CB01-97B2-745079858A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76768" y="4875661"/>
            <a:ext cx="1570673" cy="1570673"/>
          </a:xfrm>
          <a:prstGeom prst="rect">
            <a:avLst/>
          </a:prstGeom>
        </p:spPr>
      </p:pic>
      <p:pic>
        <p:nvPicPr>
          <p:cNvPr id="11" name="Bildobjekt 10" descr="En bild som visar hjälm, person, sportutrustning, klädsel&#10;&#10;Automatiskt genererad beskrivning">
            <a:extLst>
              <a:ext uri="{FF2B5EF4-FFF2-40B4-BE49-F238E27FC236}">
                <a16:creationId xmlns:a16="http://schemas.microsoft.com/office/drawing/2014/main" id="{213F5A13-D712-E223-B67B-AC4207DB4A4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06276" y="1656182"/>
            <a:ext cx="3073123" cy="5202496"/>
          </a:xfrm>
          <a:prstGeom prst="rect">
            <a:avLst/>
          </a:prstGeom>
        </p:spPr>
      </p:pic>
      <p:cxnSp>
        <p:nvCxnSpPr>
          <p:cNvPr id="15" name="Rak 14">
            <a:extLst>
              <a:ext uri="{FF2B5EF4-FFF2-40B4-BE49-F238E27FC236}">
                <a16:creationId xmlns:a16="http://schemas.microsoft.com/office/drawing/2014/main" id="{317D7AFD-5BA9-9602-E7B5-2BB1390A5226}"/>
              </a:ext>
            </a:extLst>
          </p:cNvPr>
          <p:cNvCxnSpPr/>
          <p:nvPr/>
        </p:nvCxnSpPr>
        <p:spPr>
          <a:xfrm>
            <a:off x="550863" y="692150"/>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ak 15">
            <a:extLst>
              <a:ext uri="{FF2B5EF4-FFF2-40B4-BE49-F238E27FC236}">
                <a16:creationId xmlns:a16="http://schemas.microsoft.com/office/drawing/2014/main" id="{B34CCB73-363D-4C15-CDB1-AFE12D2A4ACE}"/>
              </a:ext>
            </a:extLst>
          </p:cNvPr>
          <p:cNvCxnSpPr/>
          <p:nvPr/>
        </p:nvCxnSpPr>
        <p:spPr>
          <a:xfrm>
            <a:off x="550863" y="368299"/>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Rak 16">
            <a:extLst>
              <a:ext uri="{FF2B5EF4-FFF2-40B4-BE49-F238E27FC236}">
                <a16:creationId xmlns:a16="http://schemas.microsoft.com/office/drawing/2014/main" id="{13B57133-9932-660F-2A2F-92F5D24BB7C4}"/>
              </a:ext>
            </a:extLst>
          </p:cNvPr>
          <p:cNvCxnSpPr/>
          <p:nvPr/>
        </p:nvCxnSpPr>
        <p:spPr>
          <a:xfrm>
            <a:off x="550863" y="6486801"/>
            <a:ext cx="110902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211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ätvinklig triangel 12">
            <a:extLst>
              <a:ext uri="{FF2B5EF4-FFF2-40B4-BE49-F238E27FC236}">
                <a16:creationId xmlns:a16="http://schemas.microsoft.com/office/drawing/2014/main" id="{AF188894-137E-F71F-6A4E-C09C77038B81}"/>
              </a:ext>
            </a:extLst>
          </p:cNvPr>
          <p:cNvSpPr/>
          <p:nvPr/>
        </p:nvSpPr>
        <p:spPr>
          <a:xfrm flipH="1">
            <a:off x="6096000" y="1676400"/>
            <a:ext cx="6110736" cy="51816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Flex 70"/>
              <a:ea typeface="+mn-ea"/>
              <a:cs typeface="+mn-cs"/>
            </a:endParaRPr>
          </a:p>
        </p:txBody>
      </p:sp>
      <p:grpSp>
        <p:nvGrpSpPr>
          <p:cNvPr id="17" name="Grupp 16">
            <a:extLst>
              <a:ext uri="{FF2B5EF4-FFF2-40B4-BE49-F238E27FC236}">
                <a16:creationId xmlns:a16="http://schemas.microsoft.com/office/drawing/2014/main" id="{84DF25A2-669B-B550-9F62-0B0B7BA7C234}"/>
              </a:ext>
            </a:extLst>
          </p:cNvPr>
          <p:cNvGrpSpPr/>
          <p:nvPr/>
        </p:nvGrpSpPr>
        <p:grpSpPr>
          <a:xfrm>
            <a:off x="5102881" y="1680011"/>
            <a:ext cx="5079741" cy="3582829"/>
            <a:chOff x="5102881" y="1680011"/>
            <a:chExt cx="5079741" cy="3582829"/>
          </a:xfrm>
        </p:grpSpPr>
        <p:pic>
          <p:nvPicPr>
            <p:cNvPr id="15" name="Bildobjekt 14" descr="En bild som visar svart och vit, vatten, utomhus, natur&#10;&#10;Automatiskt genererad beskrivning">
              <a:extLst>
                <a:ext uri="{FF2B5EF4-FFF2-40B4-BE49-F238E27FC236}">
                  <a16:creationId xmlns:a16="http://schemas.microsoft.com/office/drawing/2014/main" id="{D812E7B5-9D53-F3BA-D877-A76853DB1F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1700000">
              <a:off x="6665516" y="2915665"/>
              <a:ext cx="3517106" cy="2347175"/>
            </a:xfrm>
            <a:prstGeom prst="rect">
              <a:avLst/>
            </a:prstGeom>
          </p:spPr>
        </p:pic>
        <p:pic>
          <p:nvPicPr>
            <p:cNvPr id="16" name="Bildobjekt 15" descr="En bild som visar svart och vit, vatten, utomhus, natur&#10;&#10;Automatiskt genererad beskrivning">
              <a:extLst>
                <a:ext uri="{FF2B5EF4-FFF2-40B4-BE49-F238E27FC236}">
                  <a16:creationId xmlns:a16="http://schemas.microsoft.com/office/drawing/2014/main" id="{69AFFB31-9E58-154B-22F7-3A3BF99034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15153">
              <a:off x="5102881" y="1680011"/>
              <a:ext cx="1912777" cy="2347175"/>
            </a:xfrm>
            <a:prstGeom prst="rect">
              <a:avLst/>
            </a:prstGeom>
          </p:spPr>
        </p:pic>
      </p:grpSp>
      <p:sp>
        <p:nvSpPr>
          <p:cNvPr id="2" name="Platshållare för sidfot 1">
            <a:extLst>
              <a:ext uri="{FF2B5EF4-FFF2-40B4-BE49-F238E27FC236}">
                <a16:creationId xmlns:a16="http://schemas.microsoft.com/office/drawing/2014/main" id="{0882DE4E-9258-5807-20EA-B2A29289483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all" spc="50" normalizeH="0" baseline="0" noProof="0" dirty="0">
                <a:ln>
                  <a:noFill/>
                </a:ln>
                <a:solidFill>
                  <a:srgbClr val="FFFFFF"/>
                </a:solidFill>
                <a:effectLst/>
                <a:uLnTx/>
                <a:uFillTx/>
                <a:latin typeface="Flex 70"/>
                <a:ea typeface="+mn-ea"/>
                <a:cs typeface="+mn-cs"/>
              </a:rPr>
              <a:t>Strategi 2030</a:t>
            </a:r>
          </a:p>
        </p:txBody>
      </p:sp>
      <p:sp>
        <p:nvSpPr>
          <p:cNvPr id="3" name="Platshållare för bildnummer 2">
            <a:extLst>
              <a:ext uri="{FF2B5EF4-FFF2-40B4-BE49-F238E27FC236}">
                <a16:creationId xmlns:a16="http://schemas.microsoft.com/office/drawing/2014/main" id="{9A4CF8C1-BACA-0DF7-655E-BDD680B9A1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B0A55-353B-0141-AD40-F868C66FD585}" type="slidenum">
              <a:rPr kumimoji="0" lang="sv-SE" sz="800" b="0" i="0" u="none" strike="noStrike" kern="1200" cap="all" spc="50" normalizeH="0" baseline="0" noProof="0" smtClean="0">
                <a:ln>
                  <a:noFill/>
                </a:ln>
                <a:solidFill>
                  <a:srgbClr val="FFFFFF"/>
                </a:solidFill>
                <a:effectLst/>
                <a:uLnTx/>
                <a:uFillTx/>
                <a:latin typeface="Flex 7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800" b="0" i="0" u="none" strike="noStrike" kern="1200" cap="all" spc="50" normalizeH="0" baseline="0" noProof="0">
              <a:ln>
                <a:noFill/>
              </a:ln>
              <a:solidFill>
                <a:srgbClr val="FFFFFF"/>
              </a:solidFill>
              <a:effectLst/>
              <a:uLnTx/>
              <a:uFillTx/>
              <a:latin typeface="Flex 70"/>
              <a:ea typeface="+mn-ea"/>
              <a:cs typeface="+mn-cs"/>
            </a:endParaRPr>
          </a:p>
        </p:txBody>
      </p:sp>
      <p:sp>
        <p:nvSpPr>
          <p:cNvPr id="4" name="Rubrik 3">
            <a:extLst>
              <a:ext uri="{FF2B5EF4-FFF2-40B4-BE49-F238E27FC236}">
                <a16:creationId xmlns:a16="http://schemas.microsoft.com/office/drawing/2014/main" id="{E851EE6F-2DC9-5B21-219D-5F49109CB54B}"/>
              </a:ext>
            </a:extLst>
          </p:cNvPr>
          <p:cNvSpPr>
            <a:spLocks noGrp="1"/>
          </p:cNvSpPr>
          <p:nvPr>
            <p:ph type="title"/>
          </p:nvPr>
        </p:nvSpPr>
        <p:spPr>
          <a:xfrm>
            <a:off x="550863" y="1479550"/>
            <a:ext cx="7772400" cy="5292725"/>
          </a:xfrm>
        </p:spPr>
        <p:txBody>
          <a:bodyPr/>
          <a:lstStyle/>
          <a:p>
            <a:pPr>
              <a:lnSpc>
                <a:spcPts val="7660"/>
              </a:lnSpc>
            </a:pPr>
            <a:r>
              <a:rPr lang="sv-SE" dirty="0">
                <a:ln w="3175">
                  <a:noFill/>
                  <a:prstDash val="solid"/>
                </a:ln>
                <a:latin typeface="+mj-lt"/>
              </a:rPr>
              <a:t> </a:t>
            </a:r>
            <a:r>
              <a:rPr lang="sv-SE" sz="8800" dirty="0">
                <a:ln>
                  <a:solidFill>
                    <a:schemeClr val="bg1"/>
                  </a:solidFill>
                </a:ln>
                <a:noFill/>
                <a:latin typeface="+mj-lt"/>
              </a:rPr>
              <a:t>S</a:t>
            </a:r>
            <a:r>
              <a:rPr lang="sv-SE" sz="8800" b="0" dirty="0">
                <a:ln>
                  <a:solidFill>
                    <a:schemeClr val="bg1"/>
                  </a:solidFill>
                </a:ln>
                <a:noFill/>
                <a:effectLst/>
                <a:latin typeface="+mj-lt"/>
              </a:rPr>
              <a:t>veriges</a:t>
            </a:r>
            <a:r>
              <a:rPr lang="sv-SE" sz="8800" b="0" dirty="0">
                <a:solidFill>
                  <a:schemeClr val="bg1"/>
                </a:solidFill>
                <a:effectLst/>
                <a:latin typeface="+mj-lt"/>
              </a:rPr>
              <a:t> mest engagerande </a:t>
            </a:r>
            <a:r>
              <a:rPr lang="sv-SE" sz="8800" b="0" dirty="0">
                <a:ln>
                  <a:solidFill>
                    <a:schemeClr val="bg1"/>
                  </a:solidFill>
                </a:ln>
                <a:noFill/>
                <a:effectLst/>
                <a:latin typeface="+mj-lt"/>
              </a:rPr>
              <a:t>idrott.</a:t>
            </a:r>
            <a:br>
              <a:rPr lang="sv-SE" sz="2800" b="0" i="0" dirty="0">
                <a:solidFill>
                  <a:schemeClr val="bg1"/>
                </a:solidFill>
                <a:effectLst/>
              </a:rPr>
            </a:br>
            <a:endParaRPr lang="sv-SE" dirty="0"/>
          </a:p>
        </p:txBody>
      </p:sp>
      <p:sp>
        <p:nvSpPr>
          <p:cNvPr id="7" name="textruta 6">
            <a:extLst>
              <a:ext uri="{FF2B5EF4-FFF2-40B4-BE49-F238E27FC236}">
                <a16:creationId xmlns:a16="http://schemas.microsoft.com/office/drawing/2014/main" id="{150FE232-5727-0BD3-78DC-FCB5F1DFE7CF}"/>
              </a:ext>
            </a:extLst>
          </p:cNvPr>
          <p:cNvSpPr txBox="1"/>
          <p:nvPr/>
        </p:nvSpPr>
        <p:spPr>
          <a:xfrm>
            <a:off x="450056" y="4482052"/>
            <a:ext cx="5036344" cy="1567545"/>
          </a:xfrm>
          <a:prstGeom prst="rect">
            <a:avLst/>
          </a:prstGeom>
          <a:noFill/>
        </p:spPr>
        <p:txBody>
          <a:bodyPr wrap="square">
            <a:spAutoFit/>
          </a:bodyPr>
          <a:lstStyle/>
          <a:p>
            <a:pPr marL="0" marR="0" lvl="0" indent="0" algn="l" defTabSz="914400" rtl="0" eaLnBrk="1" fontAlgn="auto" latinLnBrk="0" hangingPunct="1">
              <a:lnSpc>
                <a:spcPts val="276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7DE1EB"/>
                </a:solidFill>
                <a:effectLst/>
                <a:uLnTx/>
                <a:uFillTx/>
                <a:latin typeface="Flex Display 60" pitchFamily="2" charset="0"/>
                <a:ea typeface="+mn-ea"/>
                <a:cs typeface="+mn-cs"/>
              </a:rPr>
              <a:t>Vi ska vara bäst i världen i ishockey på alla nivåer och vara den idrott som engagerar mest och flest. Svensk Ishockey ska också vara en samlande kraft och bidra till att bygga vårt framtida samhälle.</a:t>
            </a:r>
            <a:endParaRPr kumimoji="0" lang="sv-SE" sz="2400" b="0" i="0" u="none" strike="noStrike" kern="1200" cap="none" spc="0" normalizeH="0" baseline="0" noProof="0" dirty="0">
              <a:ln>
                <a:noFill/>
              </a:ln>
              <a:solidFill>
                <a:srgbClr val="7DE1EB"/>
              </a:solidFill>
              <a:effectLst/>
              <a:uLnTx/>
              <a:uFillTx/>
              <a:latin typeface="Flex 70"/>
              <a:ea typeface="+mn-ea"/>
              <a:cs typeface="+mn-cs"/>
            </a:endParaRPr>
          </a:p>
        </p:txBody>
      </p:sp>
      <p:pic>
        <p:nvPicPr>
          <p:cNvPr id="9" name="Bildobjekt 8" descr="En bild som visar hockey, idrott, sport, sportutrustning&#10;&#10;Automatiskt genererad beskrivning">
            <a:extLst>
              <a:ext uri="{FF2B5EF4-FFF2-40B4-BE49-F238E27FC236}">
                <a16:creationId xmlns:a16="http://schemas.microsoft.com/office/drawing/2014/main" id="{8FA2A70B-B095-8152-B737-BD6222A1D1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86274" y="1180002"/>
            <a:ext cx="7772400" cy="5181600"/>
          </a:xfrm>
          <a:prstGeom prst="rect">
            <a:avLst/>
          </a:prstGeom>
        </p:spPr>
      </p:pic>
      <p:sp>
        <p:nvSpPr>
          <p:cNvPr id="12" name="textruta 11">
            <a:extLst>
              <a:ext uri="{FF2B5EF4-FFF2-40B4-BE49-F238E27FC236}">
                <a16:creationId xmlns:a16="http://schemas.microsoft.com/office/drawing/2014/main" id="{3906F47E-3F80-0C72-E8B4-0491C8887C84}"/>
              </a:ext>
            </a:extLst>
          </p:cNvPr>
          <p:cNvSpPr txBox="1"/>
          <p:nvPr/>
        </p:nvSpPr>
        <p:spPr>
          <a:xfrm>
            <a:off x="550863" y="949170"/>
            <a:ext cx="150653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w="3175">
                  <a:noFill/>
                  <a:prstDash val="solid"/>
                </a:ln>
                <a:solidFill>
                  <a:srgbClr val="FFFFFF"/>
                </a:solidFill>
                <a:effectLst/>
                <a:uLnTx/>
                <a:uFillTx/>
                <a:latin typeface="Flex Display 100 Black"/>
                <a:ea typeface="+mn-ea"/>
                <a:cs typeface="+mn-cs"/>
              </a:rPr>
              <a:t>Vision</a:t>
            </a:r>
            <a:endParaRPr kumimoji="0" lang="sv-SE" sz="2400" b="0" i="0" u="none" strike="noStrike" kern="1200" cap="none" spc="0" normalizeH="0" baseline="0" noProof="0" dirty="0">
              <a:ln>
                <a:noFill/>
              </a:ln>
              <a:solidFill>
                <a:srgbClr val="FFFFFF"/>
              </a:solidFill>
              <a:effectLst/>
              <a:uLnTx/>
              <a:uFillTx/>
              <a:latin typeface="Flex 70"/>
              <a:ea typeface="+mn-ea"/>
              <a:cs typeface="+mn-cs"/>
            </a:endParaRPr>
          </a:p>
        </p:txBody>
      </p:sp>
      <p:sp>
        <p:nvSpPr>
          <p:cNvPr id="18" name="Rätvinklig triangel 17">
            <a:extLst>
              <a:ext uri="{FF2B5EF4-FFF2-40B4-BE49-F238E27FC236}">
                <a16:creationId xmlns:a16="http://schemas.microsoft.com/office/drawing/2014/main" id="{EEE6A68D-55D2-D0EF-1DC8-EB486C53AFA0}"/>
              </a:ext>
            </a:extLst>
          </p:cNvPr>
          <p:cNvSpPr/>
          <p:nvPr/>
        </p:nvSpPr>
        <p:spPr>
          <a:xfrm rot="10800000" flipH="1">
            <a:off x="-23258" y="0"/>
            <a:ext cx="538642" cy="3657600"/>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Flex 70"/>
              <a:ea typeface="+mn-ea"/>
              <a:cs typeface="+mn-cs"/>
            </a:endParaRPr>
          </a:p>
        </p:txBody>
      </p:sp>
    </p:spTree>
    <p:extLst>
      <p:ext uri="{BB962C8B-B14F-4D97-AF65-F5344CB8AC3E}">
        <p14:creationId xmlns:p14="http://schemas.microsoft.com/office/powerpoint/2010/main" val="95942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9574A820-A36E-30FD-BE7F-1482C72D118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all" spc="50" normalizeH="0" baseline="0" noProof="0" dirty="0">
                <a:ln>
                  <a:noFill/>
                </a:ln>
                <a:solidFill>
                  <a:srgbClr val="FFFFFF"/>
                </a:solidFill>
                <a:effectLst/>
                <a:uLnTx/>
                <a:uFillTx/>
                <a:latin typeface="Flex 70"/>
                <a:ea typeface="+mn-ea"/>
                <a:cs typeface="+mn-cs"/>
              </a:rPr>
              <a:t>strategi 2030</a:t>
            </a:r>
          </a:p>
        </p:txBody>
      </p:sp>
      <p:sp>
        <p:nvSpPr>
          <p:cNvPr id="3" name="Platshållare för bildnummer 2">
            <a:extLst>
              <a:ext uri="{FF2B5EF4-FFF2-40B4-BE49-F238E27FC236}">
                <a16:creationId xmlns:a16="http://schemas.microsoft.com/office/drawing/2014/main" id="{5C9AB1A6-F524-DCEB-A02D-ADBBB54105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B0A55-353B-0141-AD40-F868C66FD585}" type="slidenum">
              <a:rPr kumimoji="0" lang="sv-SE" sz="800" b="0" i="0" u="none" strike="noStrike" kern="1200" cap="all" spc="50" normalizeH="0" baseline="0" noProof="0" smtClean="0">
                <a:ln>
                  <a:noFill/>
                </a:ln>
                <a:solidFill>
                  <a:srgbClr val="FFFFFF"/>
                </a:solidFill>
                <a:effectLst/>
                <a:uLnTx/>
                <a:uFillTx/>
                <a:latin typeface="Flex 7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v-SE" sz="800" b="0" i="0" u="none" strike="noStrike" kern="1200" cap="all" spc="50" normalizeH="0" baseline="0" noProof="0">
              <a:ln>
                <a:noFill/>
              </a:ln>
              <a:solidFill>
                <a:srgbClr val="FFFFFF"/>
              </a:solidFill>
              <a:effectLst/>
              <a:uLnTx/>
              <a:uFillTx/>
              <a:latin typeface="Flex 70"/>
              <a:ea typeface="+mn-ea"/>
              <a:cs typeface="+mn-cs"/>
            </a:endParaRPr>
          </a:p>
        </p:txBody>
      </p:sp>
      <p:sp>
        <p:nvSpPr>
          <p:cNvPr id="4" name="Rektangel med rundade hörn 3">
            <a:extLst>
              <a:ext uri="{FF2B5EF4-FFF2-40B4-BE49-F238E27FC236}">
                <a16:creationId xmlns:a16="http://schemas.microsoft.com/office/drawing/2014/main" id="{B8C511E4-1B70-AAFB-5C30-3A26FF66DCBD}"/>
              </a:ext>
            </a:extLst>
          </p:cNvPr>
          <p:cNvSpPr/>
          <p:nvPr/>
        </p:nvSpPr>
        <p:spPr>
          <a:xfrm>
            <a:off x="562625" y="947580"/>
            <a:ext cx="11066750" cy="5193728"/>
          </a:xfrm>
          <a:prstGeom prst="roundRect">
            <a:avLst>
              <a:gd name="adj" fmla="val 4715"/>
            </a:avLst>
          </a:prstGeom>
          <a:noFill/>
          <a:ln w="19050">
            <a:solidFill>
              <a:schemeClr val="accent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Flex 70"/>
              <a:ea typeface="+mn-ea"/>
              <a:cs typeface="+mn-cs"/>
            </a:endParaRPr>
          </a:p>
        </p:txBody>
      </p:sp>
      <p:cxnSp>
        <p:nvCxnSpPr>
          <p:cNvPr id="10" name="Rak 9">
            <a:extLst>
              <a:ext uri="{FF2B5EF4-FFF2-40B4-BE49-F238E27FC236}">
                <a16:creationId xmlns:a16="http://schemas.microsoft.com/office/drawing/2014/main" id="{ADE03C81-697A-1015-B271-2B6740C71DE2}"/>
              </a:ext>
            </a:extLst>
          </p:cNvPr>
          <p:cNvCxnSpPr>
            <a:cxnSpLocks/>
          </p:cNvCxnSpPr>
          <p:nvPr/>
        </p:nvCxnSpPr>
        <p:spPr>
          <a:xfrm>
            <a:off x="4224979" y="1749743"/>
            <a:ext cx="0" cy="439156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Rak 10">
            <a:extLst>
              <a:ext uri="{FF2B5EF4-FFF2-40B4-BE49-F238E27FC236}">
                <a16:creationId xmlns:a16="http://schemas.microsoft.com/office/drawing/2014/main" id="{A6B4D38D-DCAB-F805-1036-FBFE68F4C469}"/>
              </a:ext>
            </a:extLst>
          </p:cNvPr>
          <p:cNvCxnSpPr>
            <a:cxnSpLocks/>
          </p:cNvCxnSpPr>
          <p:nvPr/>
        </p:nvCxnSpPr>
        <p:spPr>
          <a:xfrm>
            <a:off x="7956152" y="1749743"/>
            <a:ext cx="0" cy="439156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Rak 12">
            <a:extLst>
              <a:ext uri="{FF2B5EF4-FFF2-40B4-BE49-F238E27FC236}">
                <a16:creationId xmlns:a16="http://schemas.microsoft.com/office/drawing/2014/main" id="{FBCF5D86-EA19-8BBE-C9C0-3EF1D97189D3}"/>
              </a:ext>
            </a:extLst>
          </p:cNvPr>
          <p:cNvCxnSpPr>
            <a:cxnSpLocks/>
          </p:cNvCxnSpPr>
          <p:nvPr/>
        </p:nvCxnSpPr>
        <p:spPr>
          <a:xfrm flipH="1">
            <a:off x="562625" y="1749743"/>
            <a:ext cx="110667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ruta 16">
            <a:extLst>
              <a:ext uri="{FF2B5EF4-FFF2-40B4-BE49-F238E27FC236}">
                <a16:creationId xmlns:a16="http://schemas.microsoft.com/office/drawing/2014/main" id="{3822B4D3-4C82-4554-F83D-27692C1E0241}"/>
              </a:ext>
            </a:extLst>
          </p:cNvPr>
          <p:cNvSpPr txBox="1"/>
          <p:nvPr/>
        </p:nvSpPr>
        <p:spPr>
          <a:xfrm>
            <a:off x="3049030" y="1125547"/>
            <a:ext cx="609805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srgbClr val="FFFFFF"/>
                </a:solidFill>
                <a:effectLst/>
                <a:uLnTx/>
                <a:uFillTx/>
                <a:latin typeface="Flex Display 60" pitchFamily="2" charset="0"/>
                <a:ea typeface="+mn-ea"/>
                <a:cs typeface="+mn-cs"/>
              </a:rPr>
              <a:t>VÅRA FOKUSOMRÅDEN</a:t>
            </a:r>
          </a:p>
        </p:txBody>
      </p:sp>
      <p:sp>
        <p:nvSpPr>
          <p:cNvPr id="18" name="Platshållare för text 3">
            <a:extLst>
              <a:ext uri="{FF2B5EF4-FFF2-40B4-BE49-F238E27FC236}">
                <a16:creationId xmlns:a16="http://schemas.microsoft.com/office/drawing/2014/main" id="{98DF2168-C96F-812C-743A-66D595C31FF4}"/>
              </a:ext>
            </a:extLst>
          </p:cNvPr>
          <p:cNvSpPr txBox="1">
            <a:spLocks/>
          </p:cNvSpPr>
          <p:nvPr/>
        </p:nvSpPr>
        <p:spPr>
          <a:xfrm>
            <a:off x="778477" y="2020760"/>
            <a:ext cx="3250277" cy="2069321"/>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None/>
              <a:tabLst/>
              <a:defRPr/>
            </a:pPr>
            <a:r>
              <a:rPr kumimoji="0" lang="sv-SE" sz="2800" b="1" i="0" u="none" strike="noStrike" kern="1200" cap="none" spc="0" normalizeH="0" baseline="0" noProof="0" dirty="0">
                <a:ln>
                  <a:noFill/>
                </a:ln>
                <a:solidFill>
                  <a:srgbClr val="FFFFFF"/>
                </a:solidFill>
                <a:effectLst/>
                <a:uLnTx/>
                <a:uFillTx/>
                <a:latin typeface="Flex Display 100 Black" pitchFamily="2" charset="0"/>
                <a:ea typeface="+mn-ea"/>
                <a:cs typeface="+mn-cs"/>
              </a:rPr>
              <a:t>En föreningshockey </a:t>
            </a:r>
            <a:br>
              <a:rPr kumimoji="0" lang="sv-SE" sz="2800" b="1" i="0" u="none" strike="noStrike" kern="1200" cap="none" spc="0" normalizeH="0" baseline="0" noProof="0" dirty="0">
                <a:ln>
                  <a:noFill/>
                </a:ln>
                <a:solidFill>
                  <a:srgbClr val="FFFFFF"/>
                </a:solidFill>
                <a:effectLst/>
                <a:uLnTx/>
                <a:uFillTx/>
                <a:latin typeface="Flex Display 100 Black" pitchFamily="2" charset="0"/>
                <a:ea typeface="+mn-ea"/>
                <a:cs typeface="+mn-cs"/>
              </a:rPr>
            </a:br>
            <a:r>
              <a:rPr kumimoji="0" lang="sv-SE" sz="2800" b="1" i="0" u="none" strike="noStrike" kern="1200" cap="none" spc="0" normalizeH="0" baseline="0" noProof="0" dirty="0">
                <a:ln>
                  <a:noFill/>
                </a:ln>
                <a:solidFill>
                  <a:srgbClr val="FFFFFF"/>
                </a:solidFill>
                <a:effectLst/>
                <a:uLnTx/>
                <a:uFillTx/>
                <a:latin typeface="Flex Display 100 Black" pitchFamily="2" charset="0"/>
                <a:ea typeface="+mn-ea"/>
                <a:cs typeface="+mn-cs"/>
              </a:rPr>
              <a:t>med hög kvalitet</a:t>
            </a:r>
          </a:p>
          <a:p>
            <a:pPr marL="0" marR="0" lvl="0" indent="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None/>
              <a:tabLst/>
              <a:defRPr/>
            </a:pPr>
            <a:r>
              <a:rPr kumimoji="0" lang="sv-SE" sz="2000" b="0" i="0" u="none" strike="noStrike" kern="1200" cap="none" spc="0" normalizeH="0" baseline="0" noProof="0" dirty="0">
                <a:ln>
                  <a:noFill/>
                </a:ln>
                <a:solidFill>
                  <a:srgbClr val="7DE1EB"/>
                </a:solidFill>
                <a:effectLst/>
                <a:uLnTx/>
                <a:uFillTx/>
                <a:latin typeface="Flex Display 60" pitchFamily="2" charset="0"/>
                <a:ea typeface="+mn-ea"/>
                <a:cs typeface="+mn-cs"/>
              </a:rPr>
              <a:t>Hållbara föreningar </a:t>
            </a:r>
            <a:br>
              <a:rPr kumimoji="0" lang="sv-SE" sz="2000" b="0" i="0" u="none" strike="noStrike" kern="1200" cap="none" spc="0" normalizeH="0" baseline="0" noProof="0" dirty="0">
                <a:ln>
                  <a:noFill/>
                </a:ln>
                <a:solidFill>
                  <a:srgbClr val="7DE1EB"/>
                </a:solidFill>
                <a:effectLst/>
                <a:uLnTx/>
                <a:uFillTx/>
                <a:latin typeface="Flex Display 60" pitchFamily="2" charset="0"/>
                <a:ea typeface="+mn-ea"/>
                <a:cs typeface="+mn-cs"/>
              </a:rPr>
            </a:br>
            <a:r>
              <a:rPr kumimoji="0" lang="sv-SE" sz="2000" b="0" i="0" u="none" strike="noStrike" kern="1200" cap="none" spc="0" normalizeH="0" baseline="0" noProof="0" dirty="0">
                <a:ln>
                  <a:noFill/>
                </a:ln>
                <a:solidFill>
                  <a:srgbClr val="7DE1EB"/>
                </a:solidFill>
                <a:effectLst/>
                <a:uLnTx/>
                <a:uFillTx/>
                <a:latin typeface="Flex Display 60" pitchFamily="2" charset="0"/>
                <a:ea typeface="+mn-ea"/>
                <a:cs typeface="+mn-cs"/>
              </a:rPr>
              <a:t>med tränare och ledare </a:t>
            </a:r>
            <a:br>
              <a:rPr kumimoji="0" lang="sv-SE" sz="2000" b="0" i="0" u="none" strike="noStrike" kern="1200" cap="none" spc="0" normalizeH="0" baseline="0" noProof="0" dirty="0">
                <a:ln>
                  <a:noFill/>
                </a:ln>
                <a:solidFill>
                  <a:srgbClr val="7DE1EB"/>
                </a:solidFill>
                <a:effectLst/>
                <a:uLnTx/>
                <a:uFillTx/>
                <a:latin typeface="Flex Display 60" pitchFamily="2" charset="0"/>
                <a:ea typeface="+mn-ea"/>
                <a:cs typeface="+mn-cs"/>
              </a:rPr>
            </a:br>
            <a:r>
              <a:rPr kumimoji="0" lang="sv-SE" sz="2000" b="0" i="0" u="none" strike="noStrike" kern="1200" cap="none" spc="0" normalizeH="0" baseline="0" noProof="0" dirty="0">
                <a:ln>
                  <a:noFill/>
                </a:ln>
                <a:solidFill>
                  <a:srgbClr val="7DE1EB"/>
                </a:solidFill>
                <a:effectLst/>
                <a:uLnTx/>
                <a:uFillTx/>
                <a:latin typeface="Flex Display 60" pitchFamily="2" charset="0"/>
                <a:ea typeface="+mn-ea"/>
                <a:cs typeface="+mn-cs"/>
              </a:rPr>
              <a:t>av högsta kvalitet.</a:t>
            </a:r>
          </a:p>
        </p:txBody>
      </p:sp>
      <p:sp>
        <p:nvSpPr>
          <p:cNvPr id="19" name="Platshållare för text 4">
            <a:extLst>
              <a:ext uri="{FF2B5EF4-FFF2-40B4-BE49-F238E27FC236}">
                <a16:creationId xmlns:a16="http://schemas.microsoft.com/office/drawing/2014/main" id="{7B7F4597-D8E7-44DF-6FF2-CE0695493878}"/>
              </a:ext>
            </a:extLst>
          </p:cNvPr>
          <p:cNvSpPr txBox="1">
            <a:spLocks/>
          </p:cNvSpPr>
          <p:nvPr/>
        </p:nvSpPr>
        <p:spPr>
          <a:xfrm>
            <a:off x="4535035" y="2016287"/>
            <a:ext cx="3224883" cy="2185787"/>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None/>
              <a:tabLst/>
              <a:defRPr/>
            </a:pPr>
            <a:r>
              <a:rPr kumimoji="0" lang="sv-SE" sz="2800" b="1" i="0" u="none" strike="noStrike" kern="1200" cap="none" spc="0" normalizeH="0" baseline="0" noProof="0" dirty="0">
                <a:ln>
                  <a:noFill/>
                </a:ln>
                <a:solidFill>
                  <a:srgbClr val="FFFFFF"/>
                </a:solidFill>
                <a:effectLst/>
                <a:uLnTx/>
                <a:uFillTx/>
                <a:latin typeface="Flex Display 100 Black" pitchFamily="2" charset="0"/>
                <a:ea typeface="+mn-ea"/>
                <a:cs typeface="+mn-cs"/>
              </a:rPr>
              <a:t>Bäst i världen</a:t>
            </a:r>
          </a:p>
          <a:p>
            <a:pPr marL="0" marR="0" lvl="0" indent="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None/>
              <a:tabLst/>
              <a:defRPr/>
            </a:pPr>
            <a:r>
              <a:rPr kumimoji="0" lang="sv-SE" sz="2000" b="0" i="0" u="none" strike="noStrike" kern="1200" cap="none" spc="0" normalizeH="0" baseline="0" noProof="0" dirty="0">
                <a:ln>
                  <a:noFill/>
                </a:ln>
                <a:solidFill>
                  <a:srgbClr val="7DE1EB"/>
                </a:solidFill>
                <a:effectLst/>
                <a:uLnTx/>
                <a:uFillTx/>
                <a:latin typeface="Flex Display 60" pitchFamily="2" charset="0"/>
                <a:ea typeface="Cambria"/>
                <a:cs typeface="Times New Roman"/>
              </a:rPr>
              <a:t>Alla landslag tävlar </a:t>
            </a:r>
            <a:br>
              <a:rPr kumimoji="0" lang="sv-SE" sz="2000" b="0" i="0" u="none" strike="noStrike" kern="1200" cap="none" spc="0" normalizeH="0" baseline="0" noProof="0" dirty="0">
                <a:ln>
                  <a:noFill/>
                </a:ln>
                <a:solidFill>
                  <a:srgbClr val="7DE1EB"/>
                </a:solidFill>
                <a:effectLst/>
                <a:uLnTx/>
                <a:uFillTx/>
                <a:latin typeface="Flex Display 60" pitchFamily="2" charset="0"/>
                <a:ea typeface="Cambria"/>
                <a:cs typeface="Times New Roman"/>
              </a:rPr>
            </a:br>
            <a:r>
              <a:rPr kumimoji="0" lang="sv-SE" sz="2000" b="0" i="0" u="none" strike="noStrike" kern="1200" cap="none" spc="0" normalizeH="0" baseline="0" noProof="0" dirty="0">
                <a:ln>
                  <a:noFill/>
                </a:ln>
                <a:solidFill>
                  <a:srgbClr val="7DE1EB"/>
                </a:solidFill>
                <a:effectLst/>
                <a:uLnTx/>
                <a:uFillTx/>
                <a:latin typeface="Flex Display 60" pitchFamily="2" charset="0"/>
                <a:ea typeface="Cambria"/>
                <a:cs typeface="Times New Roman"/>
              </a:rPr>
              <a:t>om medaljer i </a:t>
            </a:r>
            <a:br>
              <a:rPr kumimoji="0" lang="sv-SE" sz="2000" b="0" i="0" u="none" strike="noStrike" kern="1200" cap="none" spc="0" normalizeH="0" baseline="0" noProof="0" dirty="0">
                <a:ln>
                  <a:noFill/>
                </a:ln>
                <a:solidFill>
                  <a:srgbClr val="7DE1EB"/>
                </a:solidFill>
                <a:effectLst/>
                <a:uLnTx/>
                <a:uFillTx/>
                <a:latin typeface="Flex Display 60" pitchFamily="2" charset="0"/>
                <a:ea typeface="Cambria"/>
                <a:cs typeface="Times New Roman"/>
              </a:rPr>
            </a:br>
            <a:r>
              <a:rPr kumimoji="0" lang="sv-SE" sz="2000" b="0" i="0" u="none" strike="noStrike" kern="1200" cap="none" spc="0" normalizeH="0" baseline="0" noProof="0" dirty="0">
                <a:ln>
                  <a:noFill/>
                </a:ln>
                <a:solidFill>
                  <a:srgbClr val="7DE1EB"/>
                </a:solidFill>
                <a:effectLst/>
                <a:uLnTx/>
                <a:uFillTx/>
                <a:latin typeface="Flex Display 60" pitchFamily="2" charset="0"/>
                <a:ea typeface="Cambria"/>
                <a:cs typeface="Times New Roman"/>
              </a:rPr>
              <a:t>mästerskapen. </a:t>
            </a:r>
          </a:p>
        </p:txBody>
      </p:sp>
      <p:sp>
        <p:nvSpPr>
          <p:cNvPr id="20" name="Platshållare för text 5">
            <a:extLst>
              <a:ext uri="{FF2B5EF4-FFF2-40B4-BE49-F238E27FC236}">
                <a16:creationId xmlns:a16="http://schemas.microsoft.com/office/drawing/2014/main" id="{1B7DC794-B88B-BB67-BC76-5852ED410FA4}"/>
              </a:ext>
            </a:extLst>
          </p:cNvPr>
          <p:cNvSpPr txBox="1">
            <a:spLocks/>
          </p:cNvSpPr>
          <p:nvPr/>
        </p:nvSpPr>
        <p:spPr>
          <a:xfrm>
            <a:off x="8244090" y="2017934"/>
            <a:ext cx="1945267" cy="1289563"/>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None/>
              <a:tabLst/>
              <a:defRPr/>
            </a:pPr>
            <a:r>
              <a:rPr kumimoji="0" lang="sv-SE" sz="2800" b="1" i="0" u="none" strike="noStrike" kern="1200" cap="none" spc="0" normalizeH="0" baseline="0" noProof="0" dirty="0">
                <a:ln>
                  <a:noFill/>
                </a:ln>
                <a:solidFill>
                  <a:srgbClr val="FFFFFF"/>
                </a:solidFill>
                <a:effectLst/>
                <a:uLnTx/>
                <a:uFillTx/>
                <a:latin typeface="Flex Display 100 Black"/>
                <a:ea typeface="+mn-ea"/>
                <a:cs typeface="+mn-cs"/>
              </a:rPr>
              <a:t>Ökat intresse för ishockey</a:t>
            </a:r>
          </a:p>
          <a:p>
            <a:pPr marL="0" marR="0" lvl="0" indent="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None/>
              <a:tabLst/>
              <a:defRPr/>
            </a:pPr>
            <a:r>
              <a:rPr kumimoji="0" lang="sv-SE" sz="2000" b="0" i="0" u="none" strike="noStrike" kern="1200" cap="none" spc="0" normalizeH="0" baseline="0" noProof="0" dirty="0">
                <a:ln>
                  <a:noFill/>
                </a:ln>
                <a:solidFill>
                  <a:srgbClr val="7DE1EB"/>
                </a:solidFill>
                <a:effectLst/>
                <a:uLnTx/>
                <a:uFillTx/>
                <a:latin typeface="Flex Display 60" pitchFamily="2" charset="0"/>
                <a:ea typeface="Cambria"/>
                <a:cs typeface="Times New Roman"/>
              </a:rPr>
              <a:t>Ishockey är Sveriges mest engagerande idrott.</a:t>
            </a:r>
            <a:endParaRPr kumimoji="0" lang="sv-SE" sz="2000" b="0" i="0" u="none" strike="noStrike" kern="1200" cap="none" spc="0" normalizeH="0" baseline="0" noProof="0" dirty="0">
              <a:ln>
                <a:noFill/>
              </a:ln>
              <a:solidFill>
                <a:srgbClr val="7DE1EB"/>
              </a:solidFill>
              <a:effectLst/>
              <a:uLnTx/>
              <a:uFillTx/>
              <a:latin typeface="Flex Display 60" pitchFamily="2" charset="0"/>
              <a:ea typeface="Cambria" panose="02040503050406030204" pitchFamily="18" charset="0"/>
              <a:cs typeface="Times New Roman" panose="02020603050405020304" pitchFamily="18" charset="0"/>
            </a:endParaRPr>
          </a:p>
          <a:p>
            <a:pPr marL="156600" marR="0" lvl="0" indent="-15660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Char char="•"/>
              <a:tabLst/>
              <a:defRPr/>
            </a:pPr>
            <a:endParaRPr kumimoji="0" lang="sv-SE" sz="1200" b="0" i="0" u="none" strike="noStrike" kern="1200" cap="none" spc="0" normalizeH="0" baseline="0" noProof="0" dirty="0">
              <a:ln>
                <a:noFill/>
              </a:ln>
              <a:solidFill>
                <a:srgbClr val="FFFFFF"/>
              </a:solidFill>
              <a:effectLst/>
              <a:uLnTx/>
              <a:uFillTx/>
              <a:latin typeface="Flex 70"/>
              <a:ea typeface="+mn-ea"/>
              <a:cs typeface="+mn-cs"/>
            </a:endParaRPr>
          </a:p>
          <a:p>
            <a:pPr marL="156600" marR="0" lvl="0" indent="-15660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Char char="•"/>
              <a:tabLst/>
              <a:defRPr/>
            </a:pPr>
            <a:endParaRPr kumimoji="0" lang="sv-SE" sz="1400" b="0" i="1" u="none" strike="noStrike" kern="1200" cap="none" spc="0" normalizeH="0" baseline="0" noProof="0" dirty="0">
              <a:ln>
                <a:noFill/>
              </a:ln>
              <a:solidFill>
                <a:srgbClr val="FFFFFF"/>
              </a:solidFill>
              <a:effectLst/>
              <a:highlight>
                <a:srgbClr val="FFFF00"/>
              </a:highlight>
              <a:uLnTx/>
              <a:uFillTx/>
              <a:latin typeface="Flex 70"/>
              <a:ea typeface="+mn-ea"/>
              <a:cs typeface="+mn-cs"/>
            </a:endParaRPr>
          </a:p>
        </p:txBody>
      </p:sp>
      <p:sp>
        <p:nvSpPr>
          <p:cNvPr id="25" name="textruta 24">
            <a:extLst>
              <a:ext uri="{FF2B5EF4-FFF2-40B4-BE49-F238E27FC236}">
                <a16:creationId xmlns:a16="http://schemas.microsoft.com/office/drawing/2014/main" id="{E5F06A6A-7FA0-4BA3-CB00-E72AD36AE3A9}"/>
              </a:ext>
            </a:extLst>
          </p:cNvPr>
          <p:cNvSpPr txBox="1"/>
          <p:nvPr/>
        </p:nvSpPr>
        <p:spPr>
          <a:xfrm>
            <a:off x="688893" y="5418264"/>
            <a:ext cx="333985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FD200"/>
                </a:solidFill>
                <a:effectLst/>
                <a:uLnTx/>
                <a:uFillTx/>
                <a:latin typeface="Flex 90 Bold" pitchFamily="2" charset="0"/>
                <a:ea typeface="+mn-ea"/>
                <a:cs typeface="Segoe UI"/>
                <a:sym typeface="Wingdings" pitchFamily="2" charset="2"/>
              </a:rPr>
              <a:t> </a:t>
            </a:r>
            <a:r>
              <a:rPr kumimoji="0" lang="sv-SE" sz="1600" b="1" i="0" u="none" strike="noStrike" kern="1200" cap="none" spc="0" normalizeH="0" baseline="0" noProof="0" dirty="0">
                <a:ln>
                  <a:noFill/>
                </a:ln>
                <a:solidFill>
                  <a:srgbClr val="FFD200"/>
                </a:solidFill>
                <a:effectLst/>
                <a:uLnTx/>
                <a:uFillTx/>
                <a:latin typeface="Flex 90 Bold" pitchFamily="2" charset="0"/>
                <a:ea typeface="+mn-ea"/>
                <a:cs typeface="Segoe UI"/>
              </a:rPr>
              <a:t>Mål 2030: </a:t>
            </a:r>
            <a:r>
              <a:rPr kumimoji="0" lang="sv-SE" sz="1600" b="0" i="0" u="none" strike="noStrike" kern="1200" cap="none" spc="0" normalizeH="0" baseline="0" noProof="0" dirty="0">
                <a:ln>
                  <a:noFill/>
                </a:ln>
                <a:solidFill>
                  <a:srgbClr val="FFFFFF"/>
                </a:solidFill>
                <a:effectLst/>
                <a:uLnTx/>
                <a:uFillTx/>
                <a:latin typeface="Flex 70"/>
                <a:ea typeface="+mn-ea"/>
                <a:cs typeface="Segoe UI"/>
              </a:rPr>
              <a:t>100 000 licensierade spelare och domare</a:t>
            </a:r>
            <a:endParaRPr kumimoji="0" lang="sv-SE" sz="1600" b="0" i="0" u="none" strike="noStrike" kern="1200" cap="none" spc="0" normalizeH="0" baseline="0" noProof="0" dirty="0">
              <a:ln>
                <a:noFill/>
              </a:ln>
              <a:solidFill>
                <a:srgbClr val="FFFFFF"/>
              </a:solidFill>
              <a:effectLst/>
              <a:uLnTx/>
              <a:uFillTx/>
              <a:latin typeface="Flex 70"/>
              <a:ea typeface="+mn-ea"/>
              <a:cs typeface="+mn-cs"/>
            </a:endParaRPr>
          </a:p>
        </p:txBody>
      </p:sp>
      <p:sp>
        <p:nvSpPr>
          <p:cNvPr id="27" name="textruta 26">
            <a:extLst>
              <a:ext uri="{FF2B5EF4-FFF2-40B4-BE49-F238E27FC236}">
                <a16:creationId xmlns:a16="http://schemas.microsoft.com/office/drawing/2014/main" id="{9550D90C-AE62-435E-EBCF-1A31F83041C0}"/>
              </a:ext>
            </a:extLst>
          </p:cNvPr>
          <p:cNvSpPr txBox="1"/>
          <p:nvPr/>
        </p:nvSpPr>
        <p:spPr>
          <a:xfrm>
            <a:off x="4457704" y="5418264"/>
            <a:ext cx="328286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FD200"/>
                </a:solidFill>
                <a:effectLst/>
                <a:uLnTx/>
                <a:uFillTx/>
                <a:latin typeface="Flex 90 Bold" pitchFamily="2" charset="0"/>
                <a:ea typeface="+mn-ea"/>
                <a:cs typeface="Segoe UI"/>
                <a:sym typeface="Wingdings" pitchFamily="2" charset="2"/>
              </a:rPr>
              <a:t> </a:t>
            </a:r>
            <a:r>
              <a:rPr kumimoji="0" lang="sv-SE" sz="1600" b="1" i="0" u="none" strike="noStrike" kern="1200" cap="none" spc="0" normalizeH="0" baseline="0" noProof="0" dirty="0">
                <a:ln>
                  <a:noFill/>
                </a:ln>
                <a:solidFill>
                  <a:srgbClr val="FFD200"/>
                </a:solidFill>
                <a:effectLst/>
                <a:uLnTx/>
                <a:uFillTx/>
                <a:latin typeface="Flex 90 Bold" pitchFamily="2" charset="0"/>
                <a:ea typeface="+mn-ea"/>
                <a:cs typeface="Segoe UI"/>
              </a:rPr>
              <a:t>Mål 2030: </a:t>
            </a:r>
            <a:r>
              <a:rPr kumimoji="0" lang="sv-SE" sz="1600" b="0" i="0" u="none" strike="noStrike" kern="1200" cap="none" spc="0" normalizeH="0" baseline="0" noProof="0" dirty="0">
                <a:ln>
                  <a:noFill/>
                </a:ln>
                <a:solidFill>
                  <a:srgbClr val="FFD200"/>
                </a:solidFill>
                <a:effectLst/>
                <a:uLnTx/>
                <a:uFillTx/>
                <a:latin typeface="Flex 70"/>
                <a:ea typeface="+mn-ea"/>
                <a:cs typeface="Segoe UI"/>
              </a:rPr>
              <a:t> </a:t>
            </a:r>
            <a:r>
              <a:rPr kumimoji="0" lang="sv-SE" sz="1600" b="0" i="0" u="none" strike="noStrike" kern="1200" cap="none" spc="0" normalizeH="0" baseline="0" noProof="0" dirty="0">
                <a:ln>
                  <a:noFill/>
                </a:ln>
                <a:solidFill>
                  <a:srgbClr val="FFFFFF"/>
                </a:solidFill>
                <a:effectLst/>
                <a:uLnTx/>
                <a:uFillTx/>
                <a:latin typeface="Flex 70"/>
                <a:ea typeface="+mn-ea"/>
                <a:cs typeface="Segoe UI"/>
              </a:rPr>
              <a:t>Våra seniorlandslag är topp tre på världsrankningen</a:t>
            </a:r>
            <a:endParaRPr kumimoji="0" lang="sv-SE" sz="1600" b="0" i="0" u="none" strike="noStrike" kern="1200" cap="none" spc="0" normalizeH="0" baseline="0" noProof="0" dirty="0">
              <a:ln>
                <a:noFill/>
              </a:ln>
              <a:solidFill>
                <a:srgbClr val="FFFFFF"/>
              </a:solidFill>
              <a:effectLst/>
              <a:uLnTx/>
              <a:uFillTx/>
              <a:latin typeface="Flex 70"/>
              <a:ea typeface="+mn-ea"/>
              <a:cs typeface="+mn-cs"/>
            </a:endParaRPr>
          </a:p>
        </p:txBody>
      </p:sp>
      <p:sp>
        <p:nvSpPr>
          <p:cNvPr id="28" name="textruta 27">
            <a:extLst>
              <a:ext uri="{FF2B5EF4-FFF2-40B4-BE49-F238E27FC236}">
                <a16:creationId xmlns:a16="http://schemas.microsoft.com/office/drawing/2014/main" id="{4B7BE8A2-0BD0-5D58-B055-C127F6713F31}"/>
              </a:ext>
            </a:extLst>
          </p:cNvPr>
          <p:cNvSpPr txBox="1"/>
          <p:nvPr/>
        </p:nvSpPr>
        <p:spPr>
          <a:xfrm>
            <a:off x="8152374" y="5418264"/>
            <a:ext cx="328286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rgbClr val="FFD200"/>
                </a:solidFill>
                <a:effectLst/>
                <a:uLnTx/>
                <a:uFillTx/>
                <a:latin typeface="Flex 90 Bold" pitchFamily="2" charset="0"/>
                <a:ea typeface="+mn-ea"/>
                <a:cs typeface="Segoe UI"/>
                <a:sym typeface="Wingdings" pitchFamily="2" charset="2"/>
              </a:rPr>
              <a:t> </a:t>
            </a:r>
            <a:r>
              <a:rPr kumimoji="0" lang="sv-SE" sz="1600" b="1" i="0" u="none" strike="noStrike" kern="1200" cap="none" spc="0" normalizeH="0" baseline="0" noProof="0" dirty="0">
                <a:ln>
                  <a:noFill/>
                </a:ln>
                <a:solidFill>
                  <a:srgbClr val="FFD200"/>
                </a:solidFill>
                <a:effectLst/>
                <a:uLnTx/>
                <a:uFillTx/>
                <a:latin typeface="Flex 90 Bold" pitchFamily="2" charset="0"/>
                <a:ea typeface="+mn-ea"/>
                <a:cs typeface="Segoe UI"/>
              </a:rPr>
              <a:t>Mål 2030: </a:t>
            </a:r>
            <a:r>
              <a:rPr kumimoji="0" lang="sv-SE" sz="1600" b="0" i="0" u="none" strike="noStrike" kern="1200" cap="none" spc="0" normalizeH="0" baseline="0" noProof="0" dirty="0">
                <a:ln>
                  <a:noFill/>
                </a:ln>
                <a:solidFill>
                  <a:srgbClr val="FFD200"/>
                </a:solidFill>
                <a:effectLst/>
                <a:uLnTx/>
                <a:uFillTx/>
                <a:latin typeface="Flex 70"/>
                <a:ea typeface="+mn-ea"/>
                <a:cs typeface="Segoe UI"/>
              </a:rPr>
              <a:t> </a:t>
            </a:r>
            <a:r>
              <a:rPr kumimoji="0" lang="sv-SE" sz="1600" b="0" i="0" u="none" strike="noStrike" kern="1200" cap="none" spc="0" normalizeH="0" baseline="0" noProof="0" dirty="0">
                <a:ln>
                  <a:noFill/>
                </a:ln>
                <a:solidFill>
                  <a:srgbClr val="FFFFFF"/>
                </a:solidFill>
                <a:effectLst/>
                <a:uLnTx/>
                <a:uFillTx/>
                <a:latin typeface="Flex 70"/>
                <a:ea typeface="+mn-ea"/>
                <a:cs typeface="Segoe UI"/>
              </a:rPr>
              <a:t>25% är intresserade av svensk ishockey</a:t>
            </a:r>
            <a:endParaRPr kumimoji="0" lang="sv-SE" sz="1600" b="0" i="0" u="none" strike="noStrike" kern="1200" cap="none" spc="0" normalizeH="0" baseline="0" noProof="0" dirty="0">
              <a:ln>
                <a:noFill/>
              </a:ln>
              <a:solidFill>
                <a:srgbClr val="FFFFFF"/>
              </a:solidFill>
              <a:effectLst/>
              <a:uLnTx/>
              <a:uFillTx/>
              <a:latin typeface="Flex 70"/>
              <a:ea typeface="+mn-ea"/>
              <a:cs typeface="+mn-cs"/>
            </a:endParaRPr>
          </a:p>
        </p:txBody>
      </p:sp>
      <p:cxnSp>
        <p:nvCxnSpPr>
          <p:cNvPr id="29" name="Rak 28">
            <a:extLst>
              <a:ext uri="{FF2B5EF4-FFF2-40B4-BE49-F238E27FC236}">
                <a16:creationId xmlns:a16="http://schemas.microsoft.com/office/drawing/2014/main" id="{40BF7D1E-0009-F197-59EA-935D3F999683}"/>
              </a:ext>
            </a:extLst>
          </p:cNvPr>
          <p:cNvCxnSpPr>
            <a:cxnSpLocks/>
          </p:cNvCxnSpPr>
          <p:nvPr/>
        </p:nvCxnSpPr>
        <p:spPr>
          <a:xfrm flipH="1">
            <a:off x="562625" y="5270787"/>
            <a:ext cx="110667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8" name="Bildobjekt 37" descr="En bild som visar hockey, tecknad serie, konst&#10;&#10;Automatiskt genererad beskrivning">
            <a:extLst>
              <a:ext uri="{FF2B5EF4-FFF2-40B4-BE49-F238E27FC236}">
                <a16:creationId xmlns:a16="http://schemas.microsoft.com/office/drawing/2014/main" id="{0CBCEFC5-792F-AC1A-9046-B9C4000943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9290" y="2489193"/>
            <a:ext cx="1904687" cy="2855333"/>
          </a:xfrm>
          <a:prstGeom prst="rect">
            <a:avLst/>
          </a:prstGeom>
        </p:spPr>
      </p:pic>
      <p:pic>
        <p:nvPicPr>
          <p:cNvPr id="40" name="Bildobjekt 39" descr="En bild som visar kopp, keramisk, lergods, vas&#10;&#10;Automatiskt genererad beskrivning">
            <a:extLst>
              <a:ext uri="{FF2B5EF4-FFF2-40B4-BE49-F238E27FC236}">
                <a16:creationId xmlns:a16="http://schemas.microsoft.com/office/drawing/2014/main" id="{A9142648-09CC-6465-A6D5-5712C68DB77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56700" y="2577354"/>
            <a:ext cx="1757666" cy="2627454"/>
          </a:xfrm>
          <a:prstGeom prst="rect">
            <a:avLst/>
          </a:prstGeom>
        </p:spPr>
      </p:pic>
      <p:pic>
        <p:nvPicPr>
          <p:cNvPr id="46" name="Bildobjekt 45" descr="En bild som visar Grafik, gul, grafisk design, skärmbild&#10;&#10;Automatiskt genererad beskrivning">
            <a:extLst>
              <a:ext uri="{FF2B5EF4-FFF2-40B4-BE49-F238E27FC236}">
                <a16:creationId xmlns:a16="http://schemas.microsoft.com/office/drawing/2014/main" id="{A0C23D26-08EC-966E-5A7F-6AEE6199E73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684643" y="1893762"/>
            <a:ext cx="1945290" cy="4405532"/>
          </a:xfrm>
          <a:prstGeom prst="rect">
            <a:avLst/>
          </a:prstGeom>
        </p:spPr>
      </p:pic>
      <p:sp>
        <p:nvSpPr>
          <p:cNvPr id="60" name="textruta 59">
            <a:extLst>
              <a:ext uri="{FF2B5EF4-FFF2-40B4-BE49-F238E27FC236}">
                <a16:creationId xmlns:a16="http://schemas.microsoft.com/office/drawing/2014/main" id="{E338B1E8-72F4-5678-007B-C8139A85A2B0}"/>
              </a:ext>
            </a:extLst>
          </p:cNvPr>
          <p:cNvSpPr txBox="1"/>
          <p:nvPr/>
        </p:nvSpPr>
        <p:spPr>
          <a:xfrm>
            <a:off x="1075038" y="3361038"/>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Flex 70"/>
              <a:ea typeface="+mn-ea"/>
              <a:cs typeface="+mn-cs"/>
            </a:endParaRPr>
          </a:p>
        </p:txBody>
      </p:sp>
    </p:spTree>
    <p:extLst>
      <p:ext uri="{BB962C8B-B14F-4D97-AF65-F5344CB8AC3E}">
        <p14:creationId xmlns:p14="http://schemas.microsoft.com/office/powerpoint/2010/main" val="644386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ruta 30">
            <a:extLst>
              <a:ext uri="{FF2B5EF4-FFF2-40B4-BE49-F238E27FC236}">
                <a16:creationId xmlns:a16="http://schemas.microsoft.com/office/drawing/2014/main" id="{A2BC83CA-8692-04AF-453C-A0B23A1519EC}"/>
              </a:ext>
            </a:extLst>
          </p:cNvPr>
          <p:cNvSpPr txBox="1"/>
          <p:nvPr/>
        </p:nvSpPr>
        <p:spPr>
          <a:xfrm>
            <a:off x="3044913" y="2716425"/>
            <a:ext cx="609805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F59EB"/>
                </a:solidFill>
                <a:effectLst/>
                <a:uLnTx/>
                <a:uFillTx/>
                <a:latin typeface="Flex Display 60" pitchFamily="2" charset="0"/>
                <a:ea typeface="+mn-ea"/>
                <a:cs typeface="+mn-cs"/>
              </a:rPr>
              <a:t>SIF – NATIONELL NIVÅ</a:t>
            </a:r>
          </a:p>
        </p:txBody>
      </p:sp>
      <p:sp>
        <p:nvSpPr>
          <p:cNvPr id="2" name="Platshållare för sidfot 1">
            <a:extLst>
              <a:ext uri="{FF2B5EF4-FFF2-40B4-BE49-F238E27FC236}">
                <a16:creationId xmlns:a16="http://schemas.microsoft.com/office/drawing/2014/main" id="{9574A820-A36E-30FD-BE7F-1482C72D118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all" spc="50" normalizeH="0" baseline="0" noProof="0" dirty="0">
                <a:ln>
                  <a:noFill/>
                </a:ln>
                <a:solidFill>
                  <a:srgbClr val="FFFFFF"/>
                </a:solidFill>
                <a:effectLst/>
                <a:uLnTx/>
                <a:uFillTx/>
                <a:latin typeface="Flex 70"/>
                <a:ea typeface="+mn-ea"/>
                <a:cs typeface="+mn-cs"/>
              </a:rPr>
              <a:t>strategi 2030</a:t>
            </a:r>
          </a:p>
        </p:txBody>
      </p:sp>
      <p:sp>
        <p:nvSpPr>
          <p:cNvPr id="3" name="Platshållare för bildnummer 2">
            <a:extLst>
              <a:ext uri="{FF2B5EF4-FFF2-40B4-BE49-F238E27FC236}">
                <a16:creationId xmlns:a16="http://schemas.microsoft.com/office/drawing/2014/main" id="{5C9AB1A6-F524-DCEB-A02D-ADBBB54105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B0A55-353B-0141-AD40-F868C66FD585}" type="slidenum">
              <a:rPr kumimoji="0" lang="sv-SE" sz="800" b="0" i="0" u="none" strike="noStrike" kern="1200" cap="all" spc="50" normalizeH="0" baseline="0" noProof="0" smtClean="0">
                <a:ln>
                  <a:noFill/>
                </a:ln>
                <a:solidFill>
                  <a:srgbClr val="FFFFFF"/>
                </a:solidFill>
                <a:effectLst/>
                <a:uLnTx/>
                <a:uFillTx/>
                <a:latin typeface="Flex 7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800" b="0" i="0" u="none" strike="noStrike" kern="1200" cap="all" spc="50" normalizeH="0" baseline="0" noProof="0">
              <a:ln>
                <a:noFill/>
              </a:ln>
              <a:solidFill>
                <a:srgbClr val="FFFFFF"/>
              </a:solidFill>
              <a:effectLst/>
              <a:uLnTx/>
              <a:uFillTx/>
              <a:latin typeface="Flex 70"/>
              <a:ea typeface="+mn-ea"/>
              <a:cs typeface="+mn-cs"/>
            </a:endParaRPr>
          </a:p>
        </p:txBody>
      </p:sp>
      <p:sp>
        <p:nvSpPr>
          <p:cNvPr id="8" name="Rektangel med rundade hörn 7">
            <a:extLst>
              <a:ext uri="{FF2B5EF4-FFF2-40B4-BE49-F238E27FC236}">
                <a16:creationId xmlns:a16="http://schemas.microsoft.com/office/drawing/2014/main" id="{07FC9CD1-FFCC-E4D9-2151-B340CC3F50F2}"/>
              </a:ext>
            </a:extLst>
          </p:cNvPr>
          <p:cNvSpPr/>
          <p:nvPr/>
        </p:nvSpPr>
        <p:spPr>
          <a:xfrm>
            <a:off x="562625" y="943688"/>
            <a:ext cx="11066750" cy="5370613"/>
          </a:xfrm>
          <a:prstGeom prst="roundRect">
            <a:avLst>
              <a:gd name="adj" fmla="val 4261"/>
            </a:avLst>
          </a:prstGeom>
          <a:noFill/>
          <a:ln w="19050">
            <a:solidFill>
              <a:schemeClr val="accent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Flex 70"/>
              <a:ea typeface="+mn-ea"/>
              <a:cs typeface="+mn-cs"/>
            </a:endParaRPr>
          </a:p>
        </p:txBody>
      </p:sp>
      <p:sp>
        <p:nvSpPr>
          <p:cNvPr id="21" name="Platshållare för text 4">
            <a:extLst>
              <a:ext uri="{FF2B5EF4-FFF2-40B4-BE49-F238E27FC236}">
                <a16:creationId xmlns:a16="http://schemas.microsoft.com/office/drawing/2014/main" id="{92684052-F1BB-E550-CBE8-33E45067677C}"/>
              </a:ext>
            </a:extLst>
          </p:cNvPr>
          <p:cNvSpPr txBox="1">
            <a:spLocks/>
          </p:cNvSpPr>
          <p:nvPr/>
        </p:nvSpPr>
        <p:spPr>
          <a:xfrm>
            <a:off x="4556739" y="1533918"/>
            <a:ext cx="3070286" cy="257164"/>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None/>
              <a:tabLst/>
              <a:defRPr/>
            </a:pPr>
            <a:endParaRPr kumimoji="0" lang="sv-SE" sz="1400" b="1" i="0" u="none" strike="noStrike" kern="1200" cap="none" spc="0" normalizeH="0" baseline="0" noProof="0" dirty="0">
              <a:ln>
                <a:noFill/>
              </a:ln>
              <a:solidFill>
                <a:srgbClr val="FFFFFF"/>
              </a:solidFill>
              <a:effectLst/>
              <a:uLnTx/>
              <a:uFillTx/>
              <a:latin typeface="Flex 90 Bold" pitchFamily="2" charset="0"/>
              <a:ea typeface="+mn-ea"/>
              <a:cs typeface="+mn-cs"/>
            </a:endParaRPr>
          </a:p>
        </p:txBody>
      </p:sp>
      <p:sp>
        <p:nvSpPr>
          <p:cNvPr id="22" name="Platshållare för text 5">
            <a:extLst>
              <a:ext uri="{FF2B5EF4-FFF2-40B4-BE49-F238E27FC236}">
                <a16:creationId xmlns:a16="http://schemas.microsoft.com/office/drawing/2014/main" id="{A17FBF8C-517B-1A4D-E413-A96E5D09ACE7}"/>
              </a:ext>
            </a:extLst>
          </p:cNvPr>
          <p:cNvSpPr txBox="1">
            <a:spLocks/>
          </p:cNvSpPr>
          <p:nvPr/>
        </p:nvSpPr>
        <p:spPr>
          <a:xfrm>
            <a:off x="8242031" y="1541971"/>
            <a:ext cx="3383219" cy="143934"/>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6600" marR="0" lvl="0" indent="-15660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Char char="•"/>
              <a:tabLst/>
              <a:defRPr/>
            </a:pPr>
            <a:endParaRPr kumimoji="0" lang="sv-SE" sz="1400" b="0" i="1" u="none" strike="noStrike" kern="1200" cap="none" spc="0" normalizeH="0" baseline="0" noProof="0" dirty="0">
              <a:ln>
                <a:noFill/>
              </a:ln>
              <a:solidFill>
                <a:srgbClr val="FFFFFF"/>
              </a:solidFill>
              <a:effectLst/>
              <a:highlight>
                <a:srgbClr val="FFFF00"/>
              </a:highlight>
              <a:uLnTx/>
              <a:uFillTx/>
              <a:latin typeface="Flex 70"/>
              <a:ea typeface="+mn-ea"/>
              <a:cs typeface="+mn-cs"/>
            </a:endParaRPr>
          </a:p>
        </p:txBody>
      </p:sp>
      <p:sp>
        <p:nvSpPr>
          <p:cNvPr id="23" name="textruta 22">
            <a:extLst>
              <a:ext uri="{FF2B5EF4-FFF2-40B4-BE49-F238E27FC236}">
                <a16:creationId xmlns:a16="http://schemas.microsoft.com/office/drawing/2014/main" id="{CE64C890-FDE4-C02A-9911-09816E7349BC}"/>
              </a:ext>
            </a:extLst>
          </p:cNvPr>
          <p:cNvSpPr txBox="1"/>
          <p:nvPr/>
        </p:nvSpPr>
        <p:spPr>
          <a:xfrm>
            <a:off x="686834" y="1429173"/>
            <a:ext cx="3382824" cy="141577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Flex 90 Bold" pitchFamily="2" charset="0"/>
                <a:ea typeface="+mn-ea"/>
                <a:cs typeface="+mn-cs"/>
              </a:rPr>
              <a:t>En föreningshockey med hög kvalitet</a:t>
            </a:r>
            <a:endParaRPr kumimoji="0" lang="sv-SE" sz="1400" b="0" i="0" u="none" strike="noStrike" kern="1200" cap="none" spc="0" normalizeH="0" baseline="0" noProof="0" dirty="0">
              <a:ln>
                <a:noFill/>
              </a:ln>
              <a:solidFill>
                <a:srgbClr val="FFFFFF"/>
              </a:solidFill>
              <a:effectLst/>
              <a:uLnTx/>
              <a:uFillTx/>
              <a:latin typeface="Flex 70"/>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Flex 70"/>
                <a:ea typeface="+mn-ea"/>
                <a:cs typeface="Segoe UI"/>
              </a:rPr>
              <a:t>Hållbara föreningar med tränare och ledare </a:t>
            </a:r>
            <a:br>
              <a:rPr kumimoji="0" lang="sv-SE" sz="1200" b="0" i="0" u="none" strike="noStrike" kern="1200" cap="none" spc="0" normalizeH="0" baseline="0" noProof="0" dirty="0">
                <a:ln>
                  <a:noFill/>
                </a:ln>
                <a:solidFill>
                  <a:srgbClr val="FFFFFF"/>
                </a:solidFill>
                <a:effectLst/>
                <a:uLnTx/>
                <a:uFillTx/>
                <a:latin typeface="Flex 70"/>
                <a:ea typeface="+mn-ea"/>
                <a:cs typeface="Segoe UI"/>
              </a:rPr>
            </a:br>
            <a:r>
              <a:rPr kumimoji="0" lang="sv-SE" sz="1200" b="0" i="0" u="none" strike="noStrike" kern="1200" cap="none" spc="0" normalizeH="0" baseline="0" noProof="0" dirty="0">
                <a:ln>
                  <a:noFill/>
                </a:ln>
                <a:solidFill>
                  <a:srgbClr val="FFFFFF"/>
                </a:solidFill>
                <a:effectLst/>
                <a:uLnTx/>
                <a:uFillTx/>
                <a:latin typeface="Flex 70"/>
                <a:ea typeface="+mn-ea"/>
                <a:cs typeface="Segoe UI"/>
              </a:rPr>
              <a:t>av högsta kvalitet.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srgbClr val="7DE1EB"/>
              </a:solidFill>
              <a:effectLst/>
              <a:uLnTx/>
              <a:uFillTx/>
              <a:latin typeface="Flex 90 Bold" pitchFamily="2" charset="0"/>
              <a:ea typeface="+mn-ea"/>
              <a:cs typeface="Segoe UI"/>
            </a:endParaRPr>
          </a:p>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à"/>
              <a:tabLst/>
              <a:defRPr/>
            </a:pP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Segoe UI"/>
              </a:rPr>
              <a:t>Mål 2030: </a:t>
            </a:r>
            <a:r>
              <a:rPr kumimoji="0" lang="sv-SE" sz="1200" b="0" i="0" u="none" strike="noStrike" kern="1200" cap="none" spc="0" normalizeH="0" baseline="0" noProof="0" dirty="0">
                <a:ln>
                  <a:noFill/>
                </a:ln>
                <a:solidFill>
                  <a:srgbClr val="FFFFFF"/>
                </a:solidFill>
                <a:effectLst/>
                <a:uLnTx/>
                <a:uFillTx/>
                <a:latin typeface="Flex 70"/>
                <a:ea typeface="+mn-ea"/>
                <a:cs typeface="Segoe UI"/>
              </a:rPr>
              <a:t>100 000 licensierade spelare och domare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Flex 70"/>
              <a:ea typeface="+mn-ea"/>
              <a:cs typeface="+mn-cs"/>
            </a:endParaRPr>
          </a:p>
        </p:txBody>
      </p:sp>
      <p:sp>
        <p:nvSpPr>
          <p:cNvPr id="24" name="textruta 23">
            <a:extLst>
              <a:ext uri="{FF2B5EF4-FFF2-40B4-BE49-F238E27FC236}">
                <a16:creationId xmlns:a16="http://schemas.microsoft.com/office/drawing/2014/main" id="{44A157B2-317C-E6B0-1392-E1C67012A0F5}"/>
              </a:ext>
            </a:extLst>
          </p:cNvPr>
          <p:cNvSpPr txBox="1"/>
          <p:nvPr/>
        </p:nvSpPr>
        <p:spPr>
          <a:xfrm>
            <a:off x="4462808" y="1425416"/>
            <a:ext cx="3282861" cy="12311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Flex 90 Bold" pitchFamily="2" charset="0"/>
                <a:ea typeface="+mn-ea"/>
                <a:cs typeface="+mn-cs"/>
              </a:rPr>
              <a:t>Bäst i världen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Flex 70" pitchFamily="2" charset="0"/>
                <a:ea typeface="+mn-ea"/>
                <a:cs typeface="Segoe UI"/>
                <a:sym typeface="Wingdings" pitchFamily="2" charset="2"/>
              </a:rPr>
              <a:t>Alla landslag tävlar om medaljer i  mästerskapen. </a:t>
            </a:r>
            <a:endParaRPr kumimoji="0" lang="sv-SE" sz="1200" b="1" i="0" u="none" strike="noStrike" kern="1200" cap="none" spc="0" normalizeH="0" baseline="0" noProof="0" dirty="0">
              <a:ln>
                <a:noFill/>
              </a:ln>
              <a:solidFill>
                <a:srgbClr val="7DE1EB"/>
              </a:solidFill>
              <a:effectLst/>
              <a:uLnTx/>
              <a:uFillTx/>
              <a:latin typeface="Flex 90 Bold" pitchFamily="2" charset="0"/>
              <a:ea typeface="+mn-ea"/>
              <a:cs typeface="Segoe UI"/>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srgbClr val="7DE1EB"/>
              </a:solidFill>
              <a:effectLst/>
              <a:uLnTx/>
              <a:uFillTx/>
              <a:latin typeface="Flex 90 Bold" pitchFamily="2" charset="0"/>
              <a:ea typeface="+mn-ea"/>
              <a:cs typeface="Segoe UI"/>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Segoe UI"/>
                <a:sym typeface="Wingdings" pitchFamily="2" charset="2"/>
              </a:rPr>
              <a:t> </a:t>
            </a: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Segoe UI"/>
              </a:rPr>
              <a:t>Mål 2030: </a:t>
            </a:r>
            <a:r>
              <a:rPr kumimoji="0" lang="sv-SE" sz="1200" b="0" i="0" u="none" strike="noStrike" kern="1200" cap="none" spc="0" normalizeH="0" baseline="0" noProof="0" dirty="0">
                <a:ln>
                  <a:noFill/>
                </a:ln>
                <a:solidFill>
                  <a:srgbClr val="FFD200"/>
                </a:solidFill>
                <a:effectLst/>
                <a:uLnTx/>
                <a:uFillTx/>
                <a:latin typeface="Flex 70"/>
                <a:ea typeface="+mn-ea"/>
                <a:cs typeface="Segoe UI"/>
              </a:rPr>
              <a:t> </a:t>
            </a:r>
            <a:r>
              <a:rPr kumimoji="0" lang="sv-SE" sz="1200" b="0" i="0" u="none" strike="noStrike" kern="1200" cap="none" spc="0" normalizeH="0" baseline="0" noProof="0" dirty="0">
                <a:ln>
                  <a:noFill/>
                </a:ln>
                <a:solidFill>
                  <a:srgbClr val="FFFFFF"/>
                </a:solidFill>
                <a:effectLst/>
                <a:uLnTx/>
                <a:uFillTx/>
                <a:latin typeface="Flex 70"/>
                <a:ea typeface="+mn-ea"/>
                <a:cs typeface="Segoe UI"/>
              </a:rPr>
              <a:t>Våra seniorlandslag är topp tre på världsrankningen</a:t>
            </a:r>
            <a:endParaRPr kumimoji="0" lang="sv-SE" sz="1200" b="0" i="0" u="none" strike="noStrike" kern="1200" cap="none" spc="0" normalizeH="0" baseline="0" noProof="0" dirty="0">
              <a:ln>
                <a:noFill/>
              </a:ln>
              <a:solidFill>
                <a:srgbClr val="FFFFFF"/>
              </a:solidFill>
              <a:effectLst/>
              <a:uLnTx/>
              <a:uFillTx/>
              <a:latin typeface="Flex 70"/>
              <a:ea typeface="+mn-ea"/>
              <a:cs typeface="+mn-cs"/>
            </a:endParaRPr>
          </a:p>
        </p:txBody>
      </p:sp>
      <p:sp>
        <p:nvSpPr>
          <p:cNvPr id="26" name="textruta 25">
            <a:extLst>
              <a:ext uri="{FF2B5EF4-FFF2-40B4-BE49-F238E27FC236}">
                <a16:creationId xmlns:a16="http://schemas.microsoft.com/office/drawing/2014/main" id="{C4D9248A-BB20-C6DD-4AF0-D64E8056D350}"/>
              </a:ext>
            </a:extLst>
          </p:cNvPr>
          <p:cNvSpPr txBox="1"/>
          <p:nvPr/>
        </p:nvSpPr>
        <p:spPr>
          <a:xfrm>
            <a:off x="8150315" y="1429173"/>
            <a:ext cx="3282861" cy="1600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Flex 90 Bold" pitchFamily="2" charset="0"/>
                <a:ea typeface="+mn-ea"/>
                <a:cs typeface="+mn-cs"/>
              </a:rPr>
              <a:t>Ökat intresse för ishockey</a:t>
            </a:r>
            <a:endParaRPr kumimoji="0" lang="sv-SE" sz="1400" b="0" i="0" u="none" strike="noStrike" kern="1200" cap="none" spc="0" normalizeH="0" baseline="0" noProof="0" dirty="0">
              <a:ln>
                <a:noFill/>
              </a:ln>
              <a:solidFill>
                <a:srgbClr val="FFFFFF"/>
              </a:solidFill>
              <a:effectLst/>
              <a:uLnTx/>
              <a:uFillTx/>
              <a:latin typeface="Flex 70"/>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Flex 70"/>
                <a:ea typeface="+mn-ea"/>
                <a:cs typeface="Segoe UI"/>
              </a:rPr>
              <a:t>Ishockey är Sveriges mest engagerande idrott.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srgbClr val="7DE1EB"/>
              </a:solidFill>
              <a:effectLst/>
              <a:uLnTx/>
              <a:uFillTx/>
              <a:latin typeface="Flex 90 Bold" pitchFamily="2" charset="0"/>
              <a:ea typeface="+mn-ea"/>
              <a:cs typeface="Segoe UI"/>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Segoe UI"/>
                <a:sym typeface="Wingdings" pitchFamily="2" charset="2"/>
              </a:rPr>
              <a:t> </a:t>
            </a: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Segoe UI"/>
              </a:rPr>
              <a:t>Mål 2030: </a:t>
            </a:r>
            <a:r>
              <a:rPr kumimoji="0" lang="sv-SE" sz="1200" b="0" i="0" u="none" strike="noStrike" kern="1200" cap="none" spc="0" normalizeH="0" baseline="0" noProof="0" dirty="0">
                <a:ln>
                  <a:noFill/>
                </a:ln>
                <a:solidFill>
                  <a:srgbClr val="FFD200"/>
                </a:solidFill>
                <a:effectLst/>
                <a:uLnTx/>
                <a:uFillTx/>
                <a:latin typeface="Flex 70"/>
                <a:ea typeface="+mn-ea"/>
                <a:cs typeface="Segoe UI"/>
              </a:rPr>
              <a:t> </a:t>
            </a:r>
            <a:r>
              <a:rPr kumimoji="0" lang="sv-SE" sz="1200" b="0" i="0" u="none" strike="noStrike" kern="1200" cap="none" spc="0" normalizeH="0" baseline="0" noProof="0" dirty="0">
                <a:ln>
                  <a:noFill/>
                </a:ln>
                <a:solidFill>
                  <a:srgbClr val="FFFFFF"/>
                </a:solidFill>
                <a:effectLst/>
                <a:uLnTx/>
                <a:uFillTx/>
                <a:latin typeface="Flex 70"/>
                <a:ea typeface="+mn-ea"/>
                <a:cs typeface="Segoe UI"/>
              </a:rPr>
              <a:t>25% är intresserade av svensk ishockey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Flex 70"/>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Flex 70"/>
              <a:ea typeface="+mn-ea"/>
              <a:cs typeface="+mn-cs"/>
            </a:endParaRPr>
          </a:p>
        </p:txBody>
      </p:sp>
      <p:cxnSp>
        <p:nvCxnSpPr>
          <p:cNvPr id="33" name="Rak 32">
            <a:extLst>
              <a:ext uri="{FF2B5EF4-FFF2-40B4-BE49-F238E27FC236}">
                <a16:creationId xmlns:a16="http://schemas.microsoft.com/office/drawing/2014/main" id="{B2FAC063-004B-E0BA-25A1-B0CCC15414D3}"/>
              </a:ext>
            </a:extLst>
          </p:cNvPr>
          <p:cNvCxnSpPr>
            <a:cxnSpLocks/>
          </p:cNvCxnSpPr>
          <p:nvPr/>
        </p:nvCxnSpPr>
        <p:spPr>
          <a:xfrm flipH="1">
            <a:off x="558508" y="3110471"/>
            <a:ext cx="110667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textruta 37">
            <a:extLst>
              <a:ext uri="{FF2B5EF4-FFF2-40B4-BE49-F238E27FC236}">
                <a16:creationId xmlns:a16="http://schemas.microsoft.com/office/drawing/2014/main" id="{CD6BA076-6F13-7B96-D60D-3AA28711400A}"/>
              </a:ext>
            </a:extLst>
          </p:cNvPr>
          <p:cNvSpPr txBox="1"/>
          <p:nvPr/>
        </p:nvSpPr>
        <p:spPr>
          <a:xfrm>
            <a:off x="685767" y="3154260"/>
            <a:ext cx="3517900" cy="10156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FFFF"/>
                </a:solidFill>
                <a:effectLst/>
                <a:uLnTx/>
                <a:uFillTx/>
                <a:latin typeface="Flex 90 Bold" pitchFamily="2" charset="0"/>
                <a:ea typeface="+mn-ea"/>
                <a:cs typeface="+mn-cs"/>
              </a:rPr>
              <a:t>Indikatorer 2023–2025</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Resultat i föreningsindex </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Behöriga tränare och ledare </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Antal spelare och domare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0F59EB"/>
              </a:solidFill>
              <a:effectLst/>
              <a:uLnTx/>
              <a:uFillTx/>
              <a:latin typeface="Flex 70"/>
              <a:ea typeface="+mn-ea"/>
              <a:cs typeface="+mn-cs"/>
            </a:endParaRPr>
          </a:p>
        </p:txBody>
      </p:sp>
      <p:sp>
        <p:nvSpPr>
          <p:cNvPr id="41" name="Platshållare för text 6">
            <a:extLst>
              <a:ext uri="{FF2B5EF4-FFF2-40B4-BE49-F238E27FC236}">
                <a16:creationId xmlns:a16="http://schemas.microsoft.com/office/drawing/2014/main" id="{E6DD6E45-01A4-9338-51B7-F37AC150C42E}"/>
              </a:ext>
            </a:extLst>
          </p:cNvPr>
          <p:cNvSpPr txBox="1">
            <a:spLocks/>
          </p:cNvSpPr>
          <p:nvPr/>
        </p:nvSpPr>
        <p:spPr>
          <a:xfrm>
            <a:off x="776420" y="4109020"/>
            <a:ext cx="3308578" cy="2572320"/>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None/>
              <a:tabLst/>
              <a:defRPr/>
            </a:pPr>
            <a:r>
              <a:rPr kumimoji="0" lang="sv-SE" sz="1200" b="1" i="0" u="none" strike="noStrike" kern="1200" cap="none" spc="0" normalizeH="0" baseline="0" noProof="0" dirty="0">
                <a:ln>
                  <a:noFill/>
                </a:ln>
                <a:solidFill>
                  <a:srgbClr val="0F59EB"/>
                </a:solidFill>
                <a:effectLst/>
                <a:uLnTx/>
                <a:uFillTx/>
                <a:latin typeface="Flex 90 Bold" pitchFamily="2" charset="0"/>
                <a:ea typeface="+mn-ea"/>
                <a:cs typeface="+mn-cs"/>
              </a:rPr>
              <a:t>Verksamhetsplan 2023–2025</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150" b="0" i="0" u="none" strike="noStrike" kern="1200" cap="none" spc="0" normalizeH="0" baseline="0" noProof="0" dirty="0">
                <a:ln>
                  <a:noFill/>
                </a:ln>
                <a:solidFill>
                  <a:srgbClr val="0F59EB"/>
                </a:solidFill>
                <a:effectLst/>
                <a:uLnTx/>
                <a:uFillTx/>
                <a:latin typeface="Flex 70"/>
                <a:ea typeface="+mn-ea"/>
                <a:cs typeface="+mn-cs"/>
              </a:rPr>
              <a:t>Slutföra implementeringen av hockeykontoren i samverkan med regionförbunden.</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150" b="0" i="0" u="none" strike="noStrike" kern="1200" cap="none" spc="0" normalizeH="0" baseline="0" noProof="0" dirty="0">
                <a:ln>
                  <a:noFill/>
                </a:ln>
                <a:solidFill>
                  <a:srgbClr val="0F59EB"/>
                </a:solidFill>
                <a:effectLst/>
                <a:uLnTx/>
                <a:uFillTx/>
                <a:latin typeface="Flex 70"/>
                <a:ea typeface="+mn-ea"/>
                <a:cs typeface="+mn-cs"/>
              </a:rPr>
              <a:t>Fortsatt arbete med svensk ishockeys dam- och flickverksamhets tillväxt- och utveckling.</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150" b="0" i="0" u="none" strike="noStrike" kern="1200" cap="none" spc="0" normalizeH="0" baseline="0" noProof="0" dirty="0">
                <a:ln>
                  <a:noFill/>
                </a:ln>
                <a:solidFill>
                  <a:srgbClr val="0F59EB"/>
                </a:solidFill>
                <a:effectLst/>
                <a:uLnTx/>
                <a:uFillTx/>
                <a:latin typeface="Flex 70"/>
                <a:ea typeface="+mn-ea"/>
                <a:cs typeface="+mn-cs"/>
              </a:rPr>
              <a:t>Höja kvaliteten på insatserna till föreningarna och dess målgrupper.</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150" b="0" i="0" u="none" strike="noStrike" kern="1200" cap="none" spc="0" normalizeH="0" baseline="0" noProof="0" dirty="0">
                <a:ln>
                  <a:noFill/>
                </a:ln>
                <a:solidFill>
                  <a:srgbClr val="0F59EB"/>
                </a:solidFill>
                <a:effectLst/>
                <a:uLnTx/>
                <a:uFillTx/>
                <a:latin typeface="Flex 70"/>
                <a:ea typeface="+mn-ea"/>
                <a:cs typeface="+mn-cs"/>
              </a:rPr>
              <a:t>Utveckla arbetet kring anläggningsfrågan.</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150" b="0" i="0" u="none" strike="noStrike" kern="1200" cap="none" spc="0" normalizeH="0" baseline="0" noProof="0" dirty="0">
                <a:ln>
                  <a:noFill/>
                </a:ln>
                <a:solidFill>
                  <a:srgbClr val="0F59EB"/>
                </a:solidFill>
                <a:effectLst/>
                <a:uLnTx/>
                <a:uFillTx/>
                <a:latin typeface="Flex 70"/>
                <a:ea typeface="+mn-ea"/>
                <a:cs typeface="+mn-cs"/>
              </a:rPr>
              <a:t>Anpassa tävlingsstrukturen för att möta framtidens behov.</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150" b="0" i="0" u="none" strike="noStrike" kern="1200" cap="none" spc="0" normalizeH="0" baseline="0" noProof="0" dirty="0">
                <a:ln>
                  <a:noFill/>
                </a:ln>
                <a:solidFill>
                  <a:srgbClr val="0F59EB"/>
                </a:solidFill>
                <a:effectLst/>
                <a:uLnTx/>
                <a:uFillTx/>
                <a:latin typeface="Flex 70"/>
                <a:ea typeface="+mn-ea"/>
                <a:cs typeface="+mn-cs"/>
              </a:rPr>
              <a:t>Beakta de nationella principerna gällande spelarutveckling. </a:t>
            </a:r>
          </a:p>
        </p:txBody>
      </p:sp>
      <p:cxnSp>
        <p:nvCxnSpPr>
          <p:cNvPr id="47" name="Rak 46">
            <a:extLst>
              <a:ext uri="{FF2B5EF4-FFF2-40B4-BE49-F238E27FC236}">
                <a16:creationId xmlns:a16="http://schemas.microsoft.com/office/drawing/2014/main" id="{5462F45A-2401-3380-A881-60EF3F390680}"/>
              </a:ext>
            </a:extLst>
          </p:cNvPr>
          <p:cNvCxnSpPr>
            <a:cxnSpLocks/>
          </p:cNvCxnSpPr>
          <p:nvPr/>
        </p:nvCxnSpPr>
        <p:spPr>
          <a:xfrm>
            <a:off x="4222921" y="1408530"/>
            <a:ext cx="0" cy="126945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Rak 47">
            <a:extLst>
              <a:ext uri="{FF2B5EF4-FFF2-40B4-BE49-F238E27FC236}">
                <a16:creationId xmlns:a16="http://schemas.microsoft.com/office/drawing/2014/main" id="{3FD56B7C-88AD-7212-7EFC-17C01BE3E7CB}"/>
              </a:ext>
            </a:extLst>
          </p:cNvPr>
          <p:cNvCxnSpPr>
            <a:cxnSpLocks/>
          </p:cNvCxnSpPr>
          <p:nvPr/>
        </p:nvCxnSpPr>
        <p:spPr>
          <a:xfrm>
            <a:off x="7954094" y="3096353"/>
            <a:ext cx="0" cy="321794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textruta 52">
            <a:extLst>
              <a:ext uri="{FF2B5EF4-FFF2-40B4-BE49-F238E27FC236}">
                <a16:creationId xmlns:a16="http://schemas.microsoft.com/office/drawing/2014/main" id="{5D5AA87A-0F9B-9688-9DB0-F0E0602B1FDB}"/>
              </a:ext>
            </a:extLst>
          </p:cNvPr>
          <p:cNvSpPr txBox="1"/>
          <p:nvPr/>
        </p:nvSpPr>
        <p:spPr>
          <a:xfrm>
            <a:off x="3044913" y="999229"/>
            <a:ext cx="609805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Flex Display 60" pitchFamily="2" charset="0"/>
                <a:ea typeface="+mn-ea"/>
                <a:cs typeface="+mn-cs"/>
              </a:rPr>
              <a:t>SVENSK ISHOCKEY</a:t>
            </a:r>
          </a:p>
        </p:txBody>
      </p:sp>
      <p:cxnSp>
        <p:nvCxnSpPr>
          <p:cNvPr id="55" name="Rak 54">
            <a:extLst>
              <a:ext uri="{FF2B5EF4-FFF2-40B4-BE49-F238E27FC236}">
                <a16:creationId xmlns:a16="http://schemas.microsoft.com/office/drawing/2014/main" id="{82BF4245-B6AF-8203-0436-540E929BC322}"/>
              </a:ext>
            </a:extLst>
          </p:cNvPr>
          <p:cNvCxnSpPr>
            <a:cxnSpLocks/>
          </p:cNvCxnSpPr>
          <p:nvPr/>
        </p:nvCxnSpPr>
        <p:spPr>
          <a:xfrm flipH="1">
            <a:off x="560566" y="1408530"/>
            <a:ext cx="1106675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Rak 59">
            <a:extLst>
              <a:ext uri="{FF2B5EF4-FFF2-40B4-BE49-F238E27FC236}">
                <a16:creationId xmlns:a16="http://schemas.microsoft.com/office/drawing/2014/main" id="{984F9687-368A-16D1-0491-AECF5308CA60}"/>
              </a:ext>
            </a:extLst>
          </p:cNvPr>
          <p:cNvCxnSpPr>
            <a:cxnSpLocks/>
          </p:cNvCxnSpPr>
          <p:nvPr/>
        </p:nvCxnSpPr>
        <p:spPr>
          <a:xfrm flipH="1">
            <a:off x="560566" y="4028161"/>
            <a:ext cx="110667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Rak 60">
            <a:extLst>
              <a:ext uri="{FF2B5EF4-FFF2-40B4-BE49-F238E27FC236}">
                <a16:creationId xmlns:a16="http://schemas.microsoft.com/office/drawing/2014/main" id="{443D4C5B-1BD9-7D99-F7E2-EA70356352A9}"/>
              </a:ext>
            </a:extLst>
          </p:cNvPr>
          <p:cNvCxnSpPr>
            <a:cxnSpLocks/>
          </p:cNvCxnSpPr>
          <p:nvPr/>
        </p:nvCxnSpPr>
        <p:spPr>
          <a:xfrm flipH="1">
            <a:off x="558508" y="2677984"/>
            <a:ext cx="110667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Rak 61">
            <a:extLst>
              <a:ext uri="{FF2B5EF4-FFF2-40B4-BE49-F238E27FC236}">
                <a16:creationId xmlns:a16="http://schemas.microsoft.com/office/drawing/2014/main" id="{94087AAC-0906-2D62-4A54-88EC74A22B1D}"/>
              </a:ext>
            </a:extLst>
          </p:cNvPr>
          <p:cNvCxnSpPr>
            <a:cxnSpLocks/>
          </p:cNvCxnSpPr>
          <p:nvPr/>
        </p:nvCxnSpPr>
        <p:spPr>
          <a:xfrm flipH="1">
            <a:off x="558508" y="2146644"/>
            <a:ext cx="110667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Rak 63">
            <a:extLst>
              <a:ext uri="{FF2B5EF4-FFF2-40B4-BE49-F238E27FC236}">
                <a16:creationId xmlns:a16="http://schemas.microsoft.com/office/drawing/2014/main" id="{F721666F-EA57-E509-1079-80A7BECE62F2}"/>
              </a:ext>
            </a:extLst>
          </p:cNvPr>
          <p:cNvCxnSpPr>
            <a:cxnSpLocks/>
          </p:cNvCxnSpPr>
          <p:nvPr/>
        </p:nvCxnSpPr>
        <p:spPr>
          <a:xfrm>
            <a:off x="7942305" y="1408530"/>
            <a:ext cx="0" cy="126945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Rak 65">
            <a:extLst>
              <a:ext uri="{FF2B5EF4-FFF2-40B4-BE49-F238E27FC236}">
                <a16:creationId xmlns:a16="http://schemas.microsoft.com/office/drawing/2014/main" id="{C112C4E1-F9AD-3536-5A03-836E3A1ECC97}"/>
              </a:ext>
            </a:extLst>
          </p:cNvPr>
          <p:cNvCxnSpPr>
            <a:cxnSpLocks/>
          </p:cNvCxnSpPr>
          <p:nvPr/>
        </p:nvCxnSpPr>
        <p:spPr>
          <a:xfrm>
            <a:off x="4209997" y="3096353"/>
            <a:ext cx="0" cy="321794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textruta 68">
            <a:extLst>
              <a:ext uri="{FF2B5EF4-FFF2-40B4-BE49-F238E27FC236}">
                <a16:creationId xmlns:a16="http://schemas.microsoft.com/office/drawing/2014/main" id="{655C09AF-80F9-4155-6568-376EBF34BF4A}"/>
              </a:ext>
            </a:extLst>
          </p:cNvPr>
          <p:cNvSpPr txBox="1"/>
          <p:nvPr/>
        </p:nvSpPr>
        <p:spPr>
          <a:xfrm>
            <a:off x="8150314" y="3152198"/>
            <a:ext cx="3474943" cy="10156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FFFF"/>
                </a:solidFill>
                <a:effectLst/>
                <a:uLnTx/>
                <a:uFillTx/>
                <a:latin typeface="Flex 90 Bold" pitchFamily="2" charset="0"/>
                <a:ea typeface="+mn-ea"/>
                <a:cs typeface="+mn-cs"/>
              </a:rPr>
              <a:t>Indikatorer 2023–2025</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Publikbeläggning JVM 2024 och VM 2025</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Följare i social media</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Marknadsvärde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0F59EB"/>
              </a:solidFill>
              <a:effectLst/>
              <a:uLnTx/>
              <a:uFillTx/>
              <a:latin typeface="Flex 70"/>
              <a:ea typeface="+mn-ea"/>
              <a:cs typeface="+mn-cs"/>
            </a:endParaRPr>
          </a:p>
        </p:txBody>
      </p:sp>
      <p:sp>
        <p:nvSpPr>
          <p:cNvPr id="70" name="textruta 69">
            <a:extLst>
              <a:ext uri="{FF2B5EF4-FFF2-40B4-BE49-F238E27FC236}">
                <a16:creationId xmlns:a16="http://schemas.microsoft.com/office/drawing/2014/main" id="{B113E755-4992-F62F-1C39-41B9EA65E3ED}"/>
              </a:ext>
            </a:extLst>
          </p:cNvPr>
          <p:cNvSpPr txBox="1"/>
          <p:nvPr/>
        </p:nvSpPr>
        <p:spPr>
          <a:xfrm>
            <a:off x="4462808" y="3139249"/>
            <a:ext cx="3504137" cy="101566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FFFF"/>
                </a:solidFill>
                <a:effectLst/>
                <a:uLnTx/>
                <a:uFillTx/>
                <a:latin typeface="Flex 90 Bold" pitchFamily="2" charset="0"/>
                <a:ea typeface="+mn-ea"/>
                <a:cs typeface="+mn-cs"/>
              </a:rPr>
              <a:t>Indikatorer 2023–2025</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VM-medaljer </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Ordinarie spelare i NHL</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Medelålder på svenska spelare i SDHL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sv-SE" sz="1200" b="0" i="0" u="none" strike="noStrike" kern="1200" cap="none" spc="0" normalizeH="0" baseline="0" noProof="0" dirty="0">
              <a:ln>
                <a:noFill/>
              </a:ln>
              <a:solidFill>
                <a:srgbClr val="0F59EB"/>
              </a:solidFill>
              <a:effectLst/>
              <a:uLnTx/>
              <a:uFillTx/>
              <a:latin typeface="Flex 70"/>
              <a:ea typeface="+mn-ea"/>
              <a:cs typeface="+mn-cs"/>
            </a:endParaRPr>
          </a:p>
        </p:txBody>
      </p:sp>
      <p:sp>
        <p:nvSpPr>
          <p:cNvPr id="71" name="Platshållare för text 6">
            <a:extLst>
              <a:ext uri="{FF2B5EF4-FFF2-40B4-BE49-F238E27FC236}">
                <a16:creationId xmlns:a16="http://schemas.microsoft.com/office/drawing/2014/main" id="{DFE8DBBE-49C9-3E13-5C5E-2420BFDDCCD1}"/>
              </a:ext>
            </a:extLst>
          </p:cNvPr>
          <p:cNvSpPr txBox="1">
            <a:spLocks/>
          </p:cNvSpPr>
          <p:nvPr/>
        </p:nvSpPr>
        <p:spPr>
          <a:xfrm>
            <a:off x="4497735" y="4109020"/>
            <a:ext cx="3308578" cy="2572320"/>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None/>
              <a:tabLst/>
              <a:defRPr/>
            </a:pPr>
            <a:r>
              <a:rPr kumimoji="0" lang="sv-SE" sz="1200" b="1" i="0" u="none" strike="noStrike" kern="1200" cap="none" spc="0" normalizeH="0" baseline="0" noProof="0" dirty="0">
                <a:ln>
                  <a:noFill/>
                </a:ln>
                <a:solidFill>
                  <a:srgbClr val="0F59EB"/>
                </a:solidFill>
                <a:effectLst/>
                <a:uLnTx/>
                <a:uFillTx/>
                <a:latin typeface="Flex 90 Bold" pitchFamily="2" charset="0"/>
                <a:ea typeface="+mn-ea"/>
                <a:cs typeface="+mn-cs"/>
              </a:rPr>
              <a:t>Verksamhetsplan 2023–2025</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200" b="0" i="0" u="none" strike="noStrike" kern="1200" cap="none" spc="0" normalizeH="0" baseline="0" noProof="0" dirty="0">
                <a:ln>
                  <a:noFill/>
                </a:ln>
                <a:solidFill>
                  <a:srgbClr val="0F59EB"/>
                </a:solidFill>
                <a:effectLst/>
                <a:uLnTx/>
                <a:uFillTx/>
                <a:latin typeface="Flex 70"/>
                <a:ea typeface="+mn-ea"/>
                <a:cs typeface="+mn-cs"/>
              </a:rPr>
              <a:t>Fortsatt arbete med svensk ishockeys </a:t>
            </a:r>
            <a:br>
              <a:rPr kumimoji="0" lang="sv-SE" sz="1200" b="0" i="0" u="none" strike="noStrike" kern="1200" cap="none" spc="0" normalizeH="0" baseline="0" noProof="0" dirty="0">
                <a:ln>
                  <a:noFill/>
                </a:ln>
                <a:solidFill>
                  <a:srgbClr val="0F59EB"/>
                </a:solidFill>
                <a:effectLst/>
                <a:uLnTx/>
                <a:uFillTx/>
                <a:latin typeface="Flex 70"/>
                <a:ea typeface="+mn-ea"/>
                <a:cs typeface="+mn-cs"/>
              </a:rPr>
            </a:br>
            <a:r>
              <a:rPr kumimoji="0" lang="sv-SE" sz="1200" b="0" i="0" u="none" strike="noStrike" kern="1200" cap="none" spc="0" normalizeH="0" baseline="0" noProof="0" dirty="0">
                <a:ln>
                  <a:noFill/>
                </a:ln>
                <a:solidFill>
                  <a:srgbClr val="0F59EB"/>
                </a:solidFill>
                <a:effectLst/>
                <a:uLnTx/>
                <a:uFillTx/>
                <a:latin typeface="Flex 70"/>
                <a:ea typeface="+mn-ea"/>
                <a:cs typeface="+mn-cs"/>
              </a:rPr>
              <a:t>dam- och flicksatsning mot prestation.</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200" b="0" i="0" u="none" strike="noStrike" kern="1200" cap="none" spc="0" normalizeH="0" baseline="0" noProof="0" dirty="0">
                <a:ln>
                  <a:noFill/>
                </a:ln>
                <a:solidFill>
                  <a:srgbClr val="0F59EB"/>
                </a:solidFill>
                <a:effectLst/>
                <a:uLnTx/>
                <a:uFillTx/>
                <a:latin typeface="Flex 70"/>
                <a:ea typeface="+mn-ea"/>
                <a:cs typeface="+mn-cs"/>
              </a:rPr>
              <a:t>Utökad samverkan med elitutvecklings-miljöerna.</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200" b="0" i="0" u="none" strike="noStrike" kern="1200" cap="none" spc="0" normalizeH="0" baseline="0" noProof="0" dirty="0">
                <a:ln>
                  <a:noFill/>
                </a:ln>
                <a:solidFill>
                  <a:srgbClr val="0F59EB"/>
                </a:solidFill>
                <a:effectLst/>
                <a:uLnTx/>
                <a:uFillTx/>
                <a:latin typeface="Flex 70"/>
                <a:ea typeface="+mn-ea"/>
                <a:cs typeface="+mn-cs"/>
              </a:rPr>
              <a:t>Optimera förutsättningarna för prestationslandslagen.</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200" b="0" i="0" u="none" strike="noStrike" kern="1200" cap="none" spc="0" normalizeH="0" baseline="0" noProof="0" dirty="0">
                <a:ln>
                  <a:noFill/>
                </a:ln>
                <a:solidFill>
                  <a:srgbClr val="0F59EB"/>
                </a:solidFill>
                <a:effectLst/>
                <a:uLnTx/>
                <a:uFillTx/>
                <a:latin typeface="Flex 70"/>
                <a:ea typeface="+mn-ea"/>
                <a:cs typeface="+mn-cs"/>
              </a:rPr>
              <a:t>Utveckla tävlingsstrukturen för en optimal spelarutveckling. </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endParaRPr kumimoji="0" lang="sv-SE" sz="1200" b="0" i="0" u="none" strike="noStrike" kern="1200" cap="none" spc="0" normalizeH="0" baseline="0" noProof="0" dirty="0">
              <a:ln>
                <a:noFill/>
              </a:ln>
              <a:solidFill>
                <a:srgbClr val="0F59EB"/>
              </a:solidFill>
              <a:effectLst/>
              <a:uLnTx/>
              <a:uFillTx/>
              <a:latin typeface="Flex 70"/>
              <a:ea typeface="+mn-ea"/>
              <a:cs typeface="+mn-cs"/>
            </a:endParaRPr>
          </a:p>
        </p:txBody>
      </p:sp>
      <p:sp>
        <p:nvSpPr>
          <p:cNvPr id="72" name="Platshållare för text 6">
            <a:extLst>
              <a:ext uri="{FF2B5EF4-FFF2-40B4-BE49-F238E27FC236}">
                <a16:creationId xmlns:a16="http://schemas.microsoft.com/office/drawing/2014/main" id="{18C7AB8A-3C9A-3CD0-2ECE-CACBB1057F42}"/>
              </a:ext>
            </a:extLst>
          </p:cNvPr>
          <p:cNvSpPr txBox="1">
            <a:spLocks/>
          </p:cNvSpPr>
          <p:nvPr/>
        </p:nvSpPr>
        <p:spPr>
          <a:xfrm>
            <a:off x="8239901" y="4121969"/>
            <a:ext cx="3308578" cy="2572320"/>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None/>
              <a:tabLst/>
              <a:defRPr/>
            </a:pPr>
            <a:r>
              <a:rPr kumimoji="0" lang="sv-SE" sz="1200" b="1" i="0" u="none" strike="noStrike" kern="1200" cap="none" spc="0" normalizeH="0" baseline="0" noProof="0" dirty="0">
                <a:ln>
                  <a:noFill/>
                </a:ln>
                <a:solidFill>
                  <a:srgbClr val="0F59EB"/>
                </a:solidFill>
                <a:effectLst/>
                <a:uLnTx/>
                <a:uFillTx/>
                <a:latin typeface="Flex 90 Bold" pitchFamily="2" charset="0"/>
                <a:ea typeface="+mn-ea"/>
                <a:cs typeface="+mn-cs"/>
              </a:rPr>
              <a:t>Verksamhetsplan 2023–2025</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200" b="0" i="0" u="none" strike="noStrike" kern="1200" cap="none" spc="0" normalizeH="0" baseline="0" noProof="0" dirty="0">
                <a:ln>
                  <a:noFill/>
                </a:ln>
                <a:solidFill>
                  <a:srgbClr val="0F59EB"/>
                </a:solidFill>
                <a:effectLst/>
                <a:uLnTx/>
                <a:uFillTx/>
                <a:latin typeface="Flex 70"/>
                <a:ea typeface="+mn-ea"/>
                <a:cs typeface="+mn-cs"/>
              </a:rPr>
              <a:t>Arrangera attraktiva evenemang och skapa världsmästerskap i världsklass.</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200" b="0" i="0" u="none" strike="noStrike" kern="1200" cap="none" spc="0" normalizeH="0" baseline="0" noProof="0" dirty="0">
                <a:ln>
                  <a:noFill/>
                </a:ln>
                <a:solidFill>
                  <a:srgbClr val="0F59EB"/>
                </a:solidFill>
                <a:effectLst/>
                <a:uLnTx/>
                <a:uFillTx/>
                <a:latin typeface="Flex 70"/>
                <a:ea typeface="+mn-ea"/>
                <a:cs typeface="+mn-cs"/>
              </a:rPr>
              <a:t>Stärka den positiva bilden av svensk ishockey i samarbete med ligor och hela hockeyrörelsen.</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200" b="0" i="0" u="none" strike="noStrike" kern="1200" cap="none" spc="0" normalizeH="0" baseline="0" noProof="0" dirty="0">
                <a:ln>
                  <a:noFill/>
                </a:ln>
                <a:solidFill>
                  <a:srgbClr val="0F59EB"/>
                </a:solidFill>
                <a:effectLst/>
                <a:uLnTx/>
                <a:uFillTx/>
                <a:latin typeface="Flex 70"/>
                <a:ea typeface="+mn-ea"/>
                <a:cs typeface="+mn-cs"/>
              </a:rPr>
              <a:t>Attrahera nya målgrupper.</a:t>
            </a:r>
          </a:p>
          <a:p>
            <a:pPr marL="156600" marR="0" lvl="0" indent="-15660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Char char="•"/>
              <a:tabLst/>
              <a:defRPr/>
            </a:pPr>
            <a:r>
              <a:rPr kumimoji="0" lang="sv-SE" sz="1200" b="0" i="0" u="none" strike="noStrike" kern="1200" cap="none" spc="0" normalizeH="0" baseline="0" noProof="0" dirty="0">
                <a:ln>
                  <a:noFill/>
                </a:ln>
                <a:solidFill>
                  <a:srgbClr val="0F59EB"/>
                </a:solidFill>
                <a:effectLst/>
                <a:uLnTx/>
                <a:uFillTx/>
                <a:latin typeface="Flex 70"/>
                <a:ea typeface="+mn-ea"/>
                <a:cs typeface="+mn-cs"/>
              </a:rPr>
              <a:t>Stärka vårt marknadsvärde till partners.</a:t>
            </a:r>
          </a:p>
          <a:p>
            <a:pPr marL="0" marR="0" lvl="0" indent="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None/>
              <a:tabLst/>
              <a:defRPr/>
            </a:pPr>
            <a:endParaRPr kumimoji="0" lang="sv-SE" sz="1200" b="0" i="0" u="none" strike="noStrike" kern="1200" cap="none" spc="0" normalizeH="0" baseline="0" noProof="0" dirty="0">
              <a:ln>
                <a:noFill/>
              </a:ln>
              <a:solidFill>
                <a:srgbClr val="0F59EB"/>
              </a:solidFill>
              <a:effectLst/>
              <a:uLnTx/>
              <a:uFillTx/>
              <a:latin typeface="Flex 70"/>
              <a:ea typeface="+mn-ea"/>
              <a:cs typeface="+mn-cs"/>
            </a:endParaRPr>
          </a:p>
        </p:txBody>
      </p:sp>
      <p:pic>
        <p:nvPicPr>
          <p:cNvPr id="17" name="Bildobjekt 16" descr="En bild som visar emblem, cirkel, logotyp, symbol&#10;&#10;Automatiskt genererad beskrivning">
            <a:extLst>
              <a:ext uri="{FF2B5EF4-FFF2-40B4-BE49-F238E27FC236}">
                <a16:creationId xmlns:a16="http://schemas.microsoft.com/office/drawing/2014/main" id="{81AA8C8D-D884-FB37-6373-3B6A281EEFF8}"/>
              </a:ext>
            </a:extLst>
          </p:cNvPr>
          <p:cNvPicPr>
            <a:picLocks noChangeAspect="1"/>
          </p:cNvPicPr>
          <p:nvPr/>
        </p:nvPicPr>
        <p:blipFill>
          <a:blip r:embed="rId3"/>
          <a:stretch>
            <a:fillRect/>
          </a:stretch>
        </p:blipFill>
        <p:spPr>
          <a:xfrm>
            <a:off x="4151208" y="2636730"/>
            <a:ext cx="511448" cy="510997"/>
          </a:xfrm>
          <a:prstGeom prst="rect">
            <a:avLst/>
          </a:prstGeom>
        </p:spPr>
      </p:pic>
      <p:pic>
        <p:nvPicPr>
          <p:cNvPr id="18" name="Bildobjekt 17" descr="En bild som visar emblem, cirkel, logotyp, symbol&#10;&#10;Automatiskt genererad beskrivning">
            <a:extLst>
              <a:ext uri="{FF2B5EF4-FFF2-40B4-BE49-F238E27FC236}">
                <a16:creationId xmlns:a16="http://schemas.microsoft.com/office/drawing/2014/main" id="{F49967B8-1EF0-01C5-43C2-D672DE0030A7}"/>
              </a:ext>
            </a:extLst>
          </p:cNvPr>
          <p:cNvPicPr>
            <a:picLocks noChangeAspect="1"/>
          </p:cNvPicPr>
          <p:nvPr/>
        </p:nvPicPr>
        <p:blipFill>
          <a:blip r:embed="rId3"/>
          <a:stretch>
            <a:fillRect/>
          </a:stretch>
        </p:blipFill>
        <p:spPr>
          <a:xfrm>
            <a:off x="7487031" y="2636730"/>
            <a:ext cx="511448" cy="510997"/>
          </a:xfrm>
          <a:prstGeom prst="rect">
            <a:avLst/>
          </a:prstGeom>
        </p:spPr>
      </p:pic>
    </p:spTree>
    <p:extLst>
      <p:ext uri="{BB962C8B-B14F-4D97-AF65-F5344CB8AC3E}">
        <p14:creationId xmlns:p14="http://schemas.microsoft.com/office/powerpoint/2010/main" val="54124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9574A820-A36E-30FD-BE7F-1482C72D118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all" spc="50" normalizeH="0" baseline="0" noProof="0" dirty="0">
                <a:ln>
                  <a:noFill/>
                </a:ln>
                <a:solidFill>
                  <a:srgbClr val="FFFFFF"/>
                </a:solidFill>
                <a:effectLst/>
                <a:uLnTx/>
                <a:uFillTx/>
                <a:latin typeface="Flex 70"/>
                <a:ea typeface="+mn-ea"/>
                <a:cs typeface="+mn-cs"/>
              </a:rPr>
              <a:t>strategi 2030</a:t>
            </a:r>
          </a:p>
        </p:txBody>
      </p:sp>
      <p:sp>
        <p:nvSpPr>
          <p:cNvPr id="3" name="Platshållare för bildnummer 2">
            <a:extLst>
              <a:ext uri="{FF2B5EF4-FFF2-40B4-BE49-F238E27FC236}">
                <a16:creationId xmlns:a16="http://schemas.microsoft.com/office/drawing/2014/main" id="{5C9AB1A6-F524-DCEB-A02D-ADBBB54105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B0A55-353B-0141-AD40-F868C66FD585}" type="slidenum">
              <a:rPr kumimoji="0" lang="sv-SE" sz="800" b="0" i="0" u="none" strike="noStrike" kern="1200" cap="all" spc="50" normalizeH="0" baseline="0" noProof="0" smtClean="0">
                <a:ln>
                  <a:noFill/>
                </a:ln>
                <a:solidFill>
                  <a:srgbClr val="FFFFFF"/>
                </a:solidFill>
                <a:effectLst/>
                <a:uLnTx/>
                <a:uFillTx/>
                <a:latin typeface="Flex 7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800" b="0" i="0" u="none" strike="noStrike" kern="1200" cap="all" spc="50" normalizeH="0" baseline="0" noProof="0">
              <a:ln>
                <a:noFill/>
              </a:ln>
              <a:solidFill>
                <a:srgbClr val="FFFFFF"/>
              </a:solidFill>
              <a:effectLst/>
              <a:uLnTx/>
              <a:uFillTx/>
              <a:latin typeface="Flex 70"/>
              <a:ea typeface="+mn-ea"/>
              <a:cs typeface="+mn-cs"/>
            </a:endParaRPr>
          </a:p>
        </p:txBody>
      </p:sp>
      <p:sp>
        <p:nvSpPr>
          <p:cNvPr id="8" name="Rektangel med rundade hörn 7">
            <a:extLst>
              <a:ext uri="{FF2B5EF4-FFF2-40B4-BE49-F238E27FC236}">
                <a16:creationId xmlns:a16="http://schemas.microsoft.com/office/drawing/2014/main" id="{07FC9CD1-FFCC-E4D9-2151-B340CC3F50F2}"/>
              </a:ext>
            </a:extLst>
          </p:cNvPr>
          <p:cNvSpPr/>
          <p:nvPr/>
        </p:nvSpPr>
        <p:spPr>
          <a:xfrm>
            <a:off x="138545" y="751344"/>
            <a:ext cx="11914910" cy="5738355"/>
          </a:xfrm>
          <a:prstGeom prst="roundRect">
            <a:avLst>
              <a:gd name="adj" fmla="val 4261"/>
            </a:avLst>
          </a:prstGeom>
          <a:noFill/>
          <a:ln w="19050">
            <a:solidFill>
              <a:schemeClr val="accent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Flex 70"/>
              <a:ea typeface="+mn-ea"/>
              <a:cs typeface="+mn-cs"/>
            </a:endParaRPr>
          </a:p>
        </p:txBody>
      </p:sp>
      <p:sp>
        <p:nvSpPr>
          <p:cNvPr id="22" name="Platshållare för text 5">
            <a:extLst>
              <a:ext uri="{FF2B5EF4-FFF2-40B4-BE49-F238E27FC236}">
                <a16:creationId xmlns:a16="http://schemas.microsoft.com/office/drawing/2014/main" id="{A17FBF8C-517B-1A4D-E413-A96E5D09ACE7}"/>
              </a:ext>
            </a:extLst>
          </p:cNvPr>
          <p:cNvSpPr txBox="1">
            <a:spLocks/>
          </p:cNvSpPr>
          <p:nvPr/>
        </p:nvSpPr>
        <p:spPr>
          <a:xfrm>
            <a:off x="8242031" y="1541971"/>
            <a:ext cx="3383219" cy="143934"/>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6600" marR="0" lvl="0" indent="-15660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Char char="•"/>
              <a:tabLst/>
              <a:defRPr/>
            </a:pPr>
            <a:endParaRPr kumimoji="0" lang="sv-SE" sz="1400" b="0" i="1" u="none" strike="noStrike" kern="1200" cap="none" spc="0" normalizeH="0" baseline="0" noProof="0" dirty="0">
              <a:ln>
                <a:noFill/>
              </a:ln>
              <a:solidFill>
                <a:srgbClr val="FFFFFF"/>
              </a:solidFill>
              <a:effectLst/>
              <a:highlight>
                <a:srgbClr val="FFFF00"/>
              </a:highlight>
              <a:uLnTx/>
              <a:uFillTx/>
              <a:latin typeface="Flex 70"/>
              <a:ea typeface="+mn-ea"/>
              <a:cs typeface="+mn-cs"/>
            </a:endParaRPr>
          </a:p>
        </p:txBody>
      </p:sp>
      <p:sp>
        <p:nvSpPr>
          <p:cNvPr id="31" name="textruta 30">
            <a:extLst>
              <a:ext uri="{FF2B5EF4-FFF2-40B4-BE49-F238E27FC236}">
                <a16:creationId xmlns:a16="http://schemas.microsoft.com/office/drawing/2014/main" id="{A2BC83CA-8692-04AF-453C-A0B23A1519EC}"/>
              </a:ext>
            </a:extLst>
          </p:cNvPr>
          <p:cNvSpPr txBox="1"/>
          <p:nvPr/>
        </p:nvSpPr>
        <p:spPr>
          <a:xfrm>
            <a:off x="3042854" y="2926595"/>
            <a:ext cx="609805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Flex Display 60" pitchFamily="2" charset="0"/>
                <a:ea typeface="+mn-ea"/>
                <a:cs typeface="+mn-cs"/>
              </a:rPr>
              <a:t>REGIONFÖRBUND / SAMMANSTÄLLNING</a:t>
            </a:r>
          </a:p>
        </p:txBody>
      </p:sp>
      <p:cxnSp>
        <p:nvCxnSpPr>
          <p:cNvPr id="33" name="Rak 32">
            <a:extLst>
              <a:ext uri="{FF2B5EF4-FFF2-40B4-BE49-F238E27FC236}">
                <a16:creationId xmlns:a16="http://schemas.microsoft.com/office/drawing/2014/main" id="{B2FAC063-004B-E0BA-25A1-B0CCC15414D3}"/>
              </a:ext>
            </a:extLst>
          </p:cNvPr>
          <p:cNvCxnSpPr>
            <a:cxnSpLocks/>
          </p:cNvCxnSpPr>
          <p:nvPr/>
        </p:nvCxnSpPr>
        <p:spPr>
          <a:xfrm flipH="1" flipV="1">
            <a:off x="142661" y="3277689"/>
            <a:ext cx="11914910" cy="2471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textruta 52">
            <a:extLst>
              <a:ext uri="{FF2B5EF4-FFF2-40B4-BE49-F238E27FC236}">
                <a16:creationId xmlns:a16="http://schemas.microsoft.com/office/drawing/2014/main" id="{5D5AA87A-0F9B-9688-9DB0-F0E0602B1FDB}"/>
              </a:ext>
            </a:extLst>
          </p:cNvPr>
          <p:cNvSpPr txBox="1"/>
          <p:nvPr/>
        </p:nvSpPr>
        <p:spPr>
          <a:xfrm>
            <a:off x="3044913" y="751807"/>
            <a:ext cx="609805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Flex Display 60" pitchFamily="2" charset="0"/>
                <a:ea typeface="+mn-ea"/>
                <a:cs typeface="+mn-cs"/>
              </a:rPr>
              <a:t>SVENSK ISHOCKEY</a:t>
            </a:r>
          </a:p>
        </p:txBody>
      </p:sp>
      <p:cxnSp>
        <p:nvCxnSpPr>
          <p:cNvPr id="55" name="Rak 54">
            <a:extLst>
              <a:ext uri="{FF2B5EF4-FFF2-40B4-BE49-F238E27FC236}">
                <a16:creationId xmlns:a16="http://schemas.microsoft.com/office/drawing/2014/main" id="{82BF4245-B6AF-8203-0436-540E929BC322}"/>
              </a:ext>
            </a:extLst>
          </p:cNvPr>
          <p:cNvCxnSpPr>
            <a:cxnSpLocks/>
          </p:cNvCxnSpPr>
          <p:nvPr/>
        </p:nvCxnSpPr>
        <p:spPr>
          <a:xfrm flipH="1">
            <a:off x="136487" y="1167213"/>
            <a:ext cx="1191491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Rak 60">
            <a:extLst>
              <a:ext uri="{FF2B5EF4-FFF2-40B4-BE49-F238E27FC236}">
                <a16:creationId xmlns:a16="http://schemas.microsoft.com/office/drawing/2014/main" id="{443D4C5B-1BD9-7D99-F7E2-EA70356352A9}"/>
              </a:ext>
            </a:extLst>
          </p:cNvPr>
          <p:cNvCxnSpPr>
            <a:cxnSpLocks/>
          </p:cNvCxnSpPr>
          <p:nvPr/>
        </p:nvCxnSpPr>
        <p:spPr>
          <a:xfrm flipH="1">
            <a:off x="142661" y="2925970"/>
            <a:ext cx="1191491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Rak 61">
            <a:extLst>
              <a:ext uri="{FF2B5EF4-FFF2-40B4-BE49-F238E27FC236}">
                <a16:creationId xmlns:a16="http://schemas.microsoft.com/office/drawing/2014/main" id="{94087AAC-0906-2D62-4A54-88EC74A22B1D}"/>
              </a:ext>
            </a:extLst>
          </p:cNvPr>
          <p:cNvCxnSpPr>
            <a:cxnSpLocks/>
          </p:cNvCxnSpPr>
          <p:nvPr/>
        </p:nvCxnSpPr>
        <p:spPr>
          <a:xfrm flipH="1">
            <a:off x="138545" y="2146644"/>
            <a:ext cx="1191491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E3F303BC-8785-C9EA-CE6E-C3E5A2302922}"/>
              </a:ext>
            </a:extLst>
          </p:cNvPr>
          <p:cNvSpPr txBox="1"/>
          <p:nvPr/>
        </p:nvSpPr>
        <p:spPr>
          <a:xfrm>
            <a:off x="134429" y="1144418"/>
            <a:ext cx="11914909" cy="123110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Flex 90 Bold" pitchFamily="2" charset="0"/>
                <a:ea typeface="+mn-ea"/>
                <a:cs typeface="+mn-cs"/>
              </a:rPr>
              <a:t>En föreningshockey med hög kvalitet</a:t>
            </a:r>
            <a:endParaRPr kumimoji="0" lang="sv-SE" sz="1400" b="0" i="0" u="none" strike="noStrike" kern="1200" cap="none" spc="0" normalizeH="0" baseline="0" noProof="0" dirty="0">
              <a:ln>
                <a:noFill/>
              </a:ln>
              <a:solidFill>
                <a:srgbClr val="FFFFFF"/>
              </a:solidFill>
              <a:effectLst/>
              <a:uLnTx/>
              <a:uFillTx/>
              <a:latin typeface="Flex 70"/>
              <a:ea typeface="+mn-ea"/>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Flex 70"/>
                <a:ea typeface="+mn-ea"/>
                <a:cs typeface="Segoe UI"/>
              </a:rPr>
              <a:t>Hållbara föreningar med tränare och ledare </a:t>
            </a:r>
            <a:br>
              <a:rPr kumimoji="0" lang="sv-SE" sz="1200" b="0" i="0" u="none" strike="noStrike" kern="1200" cap="none" spc="0" normalizeH="0" baseline="0" noProof="0" dirty="0">
                <a:ln>
                  <a:noFill/>
                </a:ln>
                <a:solidFill>
                  <a:srgbClr val="FFFFFF"/>
                </a:solidFill>
                <a:effectLst/>
                <a:uLnTx/>
                <a:uFillTx/>
                <a:latin typeface="Flex 70"/>
                <a:ea typeface="+mn-ea"/>
                <a:cs typeface="Segoe UI"/>
              </a:rPr>
            </a:br>
            <a:r>
              <a:rPr kumimoji="0" lang="sv-SE" sz="1200" b="0" i="0" u="none" strike="noStrike" kern="1200" cap="none" spc="0" normalizeH="0" baseline="0" noProof="0" dirty="0">
                <a:ln>
                  <a:noFill/>
                </a:ln>
                <a:solidFill>
                  <a:srgbClr val="FFFFFF"/>
                </a:solidFill>
                <a:effectLst/>
                <a:uLnTx/>
                <a:uFillTx/>
                <a:latin typeface="Flex 70"/>
                <a:ea typeface="+mn-ea"/>
                <a:cs typeface="Segoe UI"/>
              </a:rPr>
              <a:t>av högsta kvalitet.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srgbClr val="7DE1EB"/>
              </a:solidFill>
              <a:effectLst/>
              <a:uLnTx/>
              <a:uFillTx/>
              <a:latin typeface="Flex 90 Bold" pitchFamily="2" charset="0"/>
              <a:ea typeface="+mn-ea"/>
              <a:cs typeface="Segoe UI"/>
            </a:endParaRPr>
          </a:p>
          <a:p>
            <a:pPr marL="171450" marR="0" lvl="0" indent="-171450" algn="ctr" defTabSz="914400" rtl="0" eaLnBrk="1" fontAlgn="auto" latinLnBrk="0" hangingPunct="1">
              <a:lnSpc>
                <a:spcPct val="100000"/>
              </a:lnSpc>
              <a:spcBef>
                <a:spcPts val="0"/>
              </a:spcBef>
              <a:spcAft>
                <a:spcPts val="0"/>
              </a:spcAft>
              <a:buClrTx/>
              <a:buSzTx/>
              <a:buFont typeface="Wingdings" pitchFamily="2" charset="2"/>
              <a:buChar char="à"/>
              <a:tabLst/>
              <a:defRPr/>
            </a:pP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Segoe UI"/>
              </a:rPr>
              <a:t>Mål 2030: </a:t>
            </a:r>
            <a:r>
              <a:rPr kumimoji="0" lang="sv-SE" sz="1200" b="0" i="0" u="none" strike="noStrike" kern="1200" cap="none" spc="0" normalizeH="0" baseline="0" noProof="0" dirty="0">
                <a:ln>
                  <a:noFill/>
                </a:ln>
                <a:solidFill>
                  <a:srgbClr val="FFFFFF"/>
                </a:solidFill>
                <a:effectLst/>
                <a:uLnTx/>
                <a:uFillTx/>
                <a:latin typeface="Flex 70"/>
                <a:ea typeface="+mn-ea"/>
                <a:cs typeface="Segoe UI"/>
              </a:rPr>
              <a:t>100 000 licensierade spelare och domare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Flex 70"/>
              <a:ea typeface="+mn-ea"/>
              <a:cs typeface="+mn-cs"/>
            </a:endParaRPr>
          </a:p>
        </p:txBody>
      </p:sp>
      <p:sp>
        <p:nvSpPr>
          <p:cNvPr id="13" name="Platshållare för text 6">
            <a:extLst>
              <a:ext uri="{FF2B5EF4-FFF2-40B4-BE49-F238E27FC236}">
                <a16:creationId xmlns:a16="http://schemas.microsoft.com/office/drawing/2014/main" id="{3E1D03EA-387E-A1DA-68DE-79686EF9005F}"/>
              </a:ext>
            </a:extLst>
          </p:cNvPr>
          <p:cNvSpPr txBox="1">
            <a:spLocks/>
          </p:cNvSpPr>
          <p:nvPr/>
        </p:nvSpPr>
        <p:spPr>
          <a:xfrm>
            <a:off x="556205" y="3372710"/>
            <a:ext cx="2952293" cy="2572320"/>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None/>
              <a:tabLst/>
              <a:defRPr/>
            </a:pP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mn-cs"/>
              </a:rPr>
              <a:t>Verksamhetsplan </a:t>
            </a:r>
            <a:r>
              <a:rPr kumimoji="0" lang="sv-SE" sz="1200" b="1" i="0" u="none" strike="noStrike" kern="1200" cap="none" spc="0" normalizeH="0" baseline="0" noProof="0" dirty="0">
                <a:ln>
                  <a:noFill/>
                </a:ln>
                <a:solidFill>
                  <a:srgbClr val="FFFFFF"/>
                </a:solidFill>
                <a:effectLst/>
                <a:uLnTx/>
                <a:uFillTx/>
                <a:latin typeface="Flex 90 Bold" pitchFamily="2" charset="0"/>
                <a:ea typeface="+mn-ea"/>
                <a:cs typeface="+mn-cs"/>
              </a:rPr>
              <a:t>2023–2025</a:t>
            </a:r>
          </a:p>
          <a:p>
            <a:pPr marL="0" marR="0" lvl="0" indent="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None/>
              <a:tabLst/>
              <a:defRPr/>
            </a:pPr>
            <a:br>
              <a:rPr kumimoji="0" lang="sv-SE" sz="1200" b="0" i="0" u="none" strike="noStrike" kern="1200" cap="none" spc="0" normalizeH="0" baseline="0" noProof="0" dirty="0">
                <a:ln>
                  <a:noFill/>
                </a:ln>
                <a:solidFill>
                  <a:srgbClr val="FFFFFF"/>
                </a:solidFill>
                <a:effectLst/>
                <a:uLnTx/>
                <a:uFillTx/>
                <a:latin typeface="Flex 70"/>
                <a:ea typeface="+mn-ea"/>
                <a:cs typeface="+mn-cs"/>
              </a:rPr>
            </a:br>
            <a:br>
              <a:rPr kumimoji="0" lang="sv-SE" sz="1200" b="0" i="0" u="none" strike="noStrike" kern="1200" cap="none" spc="0" normalizeH="0" baseline="0" noProof="0" dirty="0">
                <a:ln>
                  <a:noFill/>
                </a:ln>
                <a:solidFill>
                  <a:srgbClr val="FFFFFF"/>
                </a:solidFill>
                <a:effectLst/>
                <a:uLnTx/>
                <a:uFillTx/>
                <a:latin typeface="Flex 70"/>
                <a:ea typeface="+mn-ea"/>
                <a:cs typeface="+mn-cs"/>
              </a:rPr>
            </a:br>
            <a:endParaRPr kumimoji="0" lang="sv-SE" sz="1200" b="0" i="0" u="none" strike="noStrike" kern="1200" cap="none" spc="0" normalizeH="0" baseline="0" noProof="0" dirty="0">
              <a:ln>
                <a:noFill/>
              </a:ln>
              <a:solidFill>
                <a:srgbClr val="FFFFFF"/>
              </a:solidFill>
              <a:effectLst/>
              <a:uLnTx/>
              <a:uFillTx/>
              <a:latin typeface="Flex 70"/>
              <a:ea typeface="+mn-ea"/>
              <a:cs typeface="+mn-cs"/>
            </a:endParaRPr>
          </a:p>
          <a:p>
            <a:pPr marL="0" marR="0" lvl="0" indent="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None/>
              <a:tabLst/>
              <a:defRPr/>
            </a:pPr>
            <a:endParaRPr kumimoji="0" lang="sv-SE" sz="1200" b="1" i="0" u="none" strike="noStrike" kern="1200" cap="none" spc="0" normalizeH="0" baseline="0" noProof="0" dirty="0">
              <a:ln>
                <a:noFill/>
              </a:ln>
              <a:solidFill>
                <a:srgbClr val="FFFFFF"/>
              </a:solidFill>
              <a:effectLst/>
              <a:uLnTx/>
              <a:uFillTx/>
              <a:latin typeface="Flex 90 Bold" pitchFamily="2" charset="0"/>
              <a:ea typeface="+mn-ea"/>
              <a:cs typeface="+mn-cs"/>
            </a:endParaRPr>
          </a:p>
        </p:txBody>
      </p:sp>
      <p:sp>
        <p:nvSpPr>
          <p:cNvPr id="7" name="textruta 6">
            <a:extLst>
              <a:ext uri="{FF2B5EF4-FFF2-40B4-BE49-F238E27FC236}">
                <a16:creationId xmlns:a16="http://schemas.microsoft.com/office/drawing/2014/main" id="{44C6FE2D-1BFF-5572-058E-56DD8120D3D0}"/>
              </a:ext>
            </a:extLst>
          </p:cNvPr>
          <p:cNvSpPr txBox="1"/>
          <p:nvPr/>
        </p:nvSpPr>
        <p:spPr>
          <a:xfrm>
            <a:off x="3160742" y="2128936"/>
            <a:ext cx="4373914"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mn-cs"/>
              </a:rPr>
              <a:t>Indikatorer </a:t>
            </a:r>
            <a:r>
              <a:rPr kumimoji="0" lang="sv-SE" sz="1200" b="1" i="0" u="none" strike="noStrike" kern="1200" cap="none" spc="0" normalizeH="0" baseline="0" noProof="0" dirty="0">
                <a:ln>
                  <a:noFill/>
                </a:ln>
                <a:solidFill>
                  <a:srgbClr val="FFFFFF"/>
                </a:solidFill>
                <a:effectLst/>
                <a:uLnTx/>
                <a:uFillTx/>
                <a:latin typeface="Flex 90 Bold" pitchFamily="2" charset="0"/>
                <a:ea typeface="+mn-ea"/>
                <a:cs typeface="+mn-cs"/>
              </a:rPr>
              <a:t>2023–2025</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Antalet spelare och domare från 15369 till 19226 (3857st)</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Antalet utbildade ledare i vår region per säsong </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Föreningsindex utfallet i mätning </a:t>
            </a:r>
          </a:p>
        </p:txBody>
      </p:sp>
      <p:sp>
        <p:nvSpPr>
          <p:cNvPr id="5" name="textruta 4">
            <a:extLst>
              <a:ext uri="{FF2B5EF4-FFF2-40B4-BE49-F238E27FC236}">
                <a16:creationId xmlns:a16="http://schemas.microsoft.com/office/drawing/2014/main" id="{B234AEBE-3D8F-8EEB-404B-EF8261D78E55}"/>
              </a:ext>
            </a:extLst>
          </p:cNvPr>
          <p:cNvSpPr txBox="1"/>
          <p:nvPr/>
        </p:nvSpPr>
        <p:spPr>
          <a:xfrm>
            <a:off x="149631" y="3520026"/>
            <a:ext cx="6773684" cy="31700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Göra utbildningar mer tillgängliga (digitalt?) sett till utbildningsplats och anmälningsförfarandet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Sudda ut myten att det är dyrt med ishockey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Ledarutbilda ledare i föreningen (instruktörsutbildning)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Rekrytera ledare med tydlig rollbeskrivning av de olika funktionerna i ett lag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Struktur inom föreningen, uppdaterade styrande dokument (implementering för styrelse, ledare, föräldrar)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Samarbeta och samverka med närliggande föreningar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Samarbeta med skolor (prova på-dagar) och verka för spontanytor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sym typeface="Wingdings" panose="05000000000000000000" pitchFamily="2" charset="2"/>
              </a:rPr>
              <a:t>Spela på hemmaplan så länge som möjligt (avsiktsförklaring)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sym typeface="Wingdings" panose="05000000000000000000" pitchFamily="2" charset="2"/>
              </a:rPr>
              <a:t>Fungerande valberedning för att söka rätt personer till styrelsen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sym typeface="Wingdings" panose="05000000000000000000" pitchFamily="2" charset="2"/>
              </a:rPr>
              <a:t>Motions/</a:t>
            </a:r>
            <a:r>
              <a:rPr kumimoji="0" lang="sv-SE" sz="1400" b="0" i="0" u="none" strike="noStrike" kern="1200" cap="none" spc="0" normalizeH="0" baseline="0" noProof="0" dirty="0" err="1">
                <a:ln>
                  <a:noFill/>
                </a:ln>
                <a:solidFill>
                  <a:srgbClr val="FFFFFF"/>
                </a:solidFill>
                <a:effectLst/>
                <a:uLnTx/>
                <a:uFillTx/>
                <a:latin typeface="Flex 70"/>
                <a:ea typeface="+mn-ea"/>
                <a:cs typeface="+mn-cs"/>
                <a:sym typeface="Wingdings" panose="05000000000000000000" pitchFamily="2" charset="2"/>
              </a:rPr>
              <a:t>rekhockey</a:t>
            </a:r>
            <a:r>
              <a:rPr kumimoji="0" lang="sv-SE" sz="1400" b="0" i="0" u="none" strike="noStrike" kern="1200" cap="none" spc="0" normalizeH="0" baseline="0" noProof="0" dirty="0">
                <a:ln>
                  <a:noFill/>
                </a:ln>
                <a:solidFill>
                  <a:srgbClr val="FFFFFF"/>
                </a:solidFill>
                <a:effectLst/>
                <a:uLnTx/>
                <a:uFillTx/>
                <a:latin typeface="Flex 70"/>
                <a:ea typeface="+mn-ea"/>
                <a:cs typeface="+mn-cs"/>
                <a:sym typeface="Wingdings" panose="05000000000000000000" pitchFamily="2" charset="2"/>
              </a:rPr>
              <a:t> för att behålla spelare längre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sym typeface="Wingdings" panose="05000000000000000000" pitchFamily="2" charset="2"/>
              </a:rPr>
              <a:t>Spela 3 mot 3 högre upp i åldrarna som ett komplement till ordinarie serier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Flex 70"/>
              <a:ea typeface="+mn-ea"/>
              <a:cs typeface="+mn-cs"/>
            </a:endParaRPr>
          </a:p>
        </p:txBody>
      </p:sp>
      <p:sp>
        <p:nvSpPr>
          <p:cNvPr id="11" name="textruta 10">
            <a:extLst>
              <a:ext uri="{FF2B5EF4-FFF2-40B4-BE49-F238E27FC236}">
                <a16:creationId xmlns:a16="http://schemas.microsoft.com/office/drawing/2014/main" id="{E84842F0-18FF-A788-5A4A-DC5DEC19FD01}"/>
              </a:ext>
            </a:extLst>
          </p:cNvPr>
          <p:cNvSpPr txBox="1"/>
          <p:nvPr/>
        </p:nvSpPr>
        <p:spPr>
          <a:xfrm>
            <a:off x="6892599" y="3520026"/>
            <a:ext cx="5149769" cy="287771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Hockeyfritids och/eller hockey på skoltid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Värdegrundsarbete i tidig ålder för spelare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Satsa på tjejer (erbjuda egen istid på TKH)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Vilka roller behöver vi på ledarsidan i ett lag – tydliggöra vad som förväntas av de olika rollerna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Utbilda/informera föräldrar och stärka det ideella engagemanget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Jobba aktivt för att få fler spelare att börja döma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Hockey året runt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Ökad integration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Föreningsservice från större klubbar– stötta andra klubbar i administrationen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300" b="0" i="0" u="none" strike="noStrike" kern="1200" cap="none" spc="0" normalizeH="0" baseline="0" noProof="0" dirty="0">
              <a:ln>
                <a:noFill/>
              </a:ln>
              <a:solidFill>
                <a:srgbClr val="FFFFFF"/>
              </a:solidFill>
              <a:effectLst/>
              <a:uLnTx/>
              <a:uFillTx/>
              <a:latin typeface="Flex 70"/>
              <a:ea typeface="+mn-ea"/>
              <a:cs typeface="+mn-cs"/>
            </a:endParaRPr>
          </a:p>
        </p:txBody>
      </p:sp>
    </p:spTree>
    <p:extLst>
      <p:ext uri="{BB962C8B-B14F-4D97-AF65-F5344CB8AC3E}">
        <p14:creationId xmlns:p14="http://schemas.microsoft.com/office/powerpoint/2010/main" val="93133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9574A820-A36E-30FD-BE7F-1482C72D118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all" spc="50" normalizeH="0" baseline="0" noProof="0" dirty="0">
                <a:ln>
                  <a:noFill/>
                </a:ln>
                <a:solidFill>
                  <a:srgbClr val="FFFFFF"/>
                </a:solidFill>
                <a:effectLst/>
                <a:uLnTx/>
                <a:uFillTx/>
                <a:latin typeface="Flex 70"/>
                <a:ea typeface="+mn-ea"/>
                <a:cs typeface="+mn-cs"/>
              </a:rPr>
              <a:t>strategi 2030</a:t>
            </a:r>
          </a:p>
        </p:txBody>
      </p:sp>
      <p:sp>
        <p:nvSpPr>
          <p:cNvPr id="3" name="Platshållare för bildnummer 2">
            <a:extLst>
              <a:ext uri="{FF2B5EF4-FFF2-40B4-BE49-F238E27FC236}">
                <a16:creationId xmlns:a16="http://schemas.microsoft.com/office/drawing/2014/main" id="{5C9AB1A6-F524-DCEB-A02D-ADBBB54105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B0A55-353B-0141-AD40-F868C66FD585}" type="slidenum">
              <a:rPr kumimoji="0" lang="sv-SE" sz="800" b="0" i="0" u="none" strike="noStrike" kern="1200" cap="all" spc="50" normalizeH="0" baseline="0" noProof="0" smtClean="0">
                <a:ln>
                  <a:noFill/>
                </a:ln>
                <a:solidFill>
                  <a:srgbClr val="FFFFFF"/>
                </a:solidFill>
                <a:effectLst/>
                <a:uLnTx/>
                <a:uFillTx/>
                <a:latin typeface="Flex 7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800" b="0" i="0" u="none" strike="noStrike" kern="1200" cap="all" spc="50" normalizeH="0" baseline="0" noProof="0">
              <a:ln>
                <a:noFill/>
              </a:ln>
              <a:solidFill>
                <a:srgbClr val="FFFFFF"/>
              </a:solidFill>
              <a:effectLst/>
              <a:uLnTx/>
              <a:uFillTx/>
              <a:latin typeface="Flex 70"/>
              <a:ea typeface="+mn-ea"/>
              <a:cs typeface="+mn-cs"/>
            </a:endParaRPr>
          </a:p>
        </p:txBody>
      </p:sp>
      <p:sp>
        <p:nvSpPr>
          <p:cNvPr id="8" name="Rektangel med rundade hörn 7">
            <a:extLst>
              <a:ext uri="{FF2B5EF4-FFF2-40B4-BE49-F238E27FC236}">
                <a16:creationId xmlns:a16="http://schemas.microsoft.com/office/drawing/2014/main" id="{07FC9CD1-FFCC-E4D9-2151-B340CC3F50F2}"/>
              </a:ext>
            </a:extLst>
          </p:cNvPr>
          <p:cNvSpPr/>
          <p:nvPr/>
        </p:nvSpPr>
        <p:spPr>
          <a:xfrm>
            <a:off x="138545" y="751344"/>
            <a:ext cx="11914910" cy="5685416"/>
          </a:xfrm>
          <a:prstGeom prst="roundRect">
            <a:avLst>
              <a:gd name="adj" fmla="val 4261"/>
            </a:avLst>
          </a:prstGeom>
          <a:noFill/>
          <a:ln w="19050">
            <a:solidFill>
              <a:schemeClr val="accent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Flex 70"/>
              <a:ea typeface="+mn-ea"/>
              <a:cs typeface="+mn-cs"/>
            </a:endParaRPr>
          </a:p>
        </p:txBody>
      </p:sp>
      <p:sp>
        <p:nvSpPr>
          <p:cNvPr id="22" name="Platshållare för text 5">
            <a:extLst>
              <a:ext uri="{FF2B5EF4-FFF2-40B4-BE49-F238E27FC236}">
                <a16:creationId xmlns:a16="http://schemas.microsoft.com/office/drawing/2014/main" id="{A17FBF8C-517B-1A4D-E413-A96E5D09ACE7}"/>
              </a:ext>
            </a:extLst>
          </p:cNvPr>
          <p:cNvSpPr txBox="1">
            <a:spLocks/>
          </p:cNvSpPr>
          <p:nvPr/>
        </p:nvSpPr>
        <p:spPr>
          <a:xfrm>
            <a:off x="8242031" y="1541971"/>
            <a:ext cx="3383219" cy="143934"/>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6600" marR="0" lvl="0" indent="-15660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Char char="•"/>
              <a:tabLst/>
              <a:defRPr/>
            </a:pPr>
            <a:endParaRPr kumimoji="0" lang="sv-SE" sz="1400" b="0" i="1" u="none" strike="noStrike" kern="1200" cap="none" spc="0" normalizeH="0" baseline="0" noProof="0" dirty="0">
              <a:ln>
                <a:noFill/>
              </a:ln>
              <a:solidFill>
                <a:srgbClr val="FFFFFF"/>
              </a:solidFill>
              <a:effectLst/>
              <a:highlight>
                <a:srgbClr val="FFFF00"/>
              </a:highlight>
              <a:uLnTx/>
              <a:uFillTx/>
              <a:latin typeface="Flex 70"/>
              <a:ea typeface="+mn-ea"/>
              <a:cs typeface="+mn-cs"/>
            </a:endParaRPr>
          </a:p>
        </p:txBody>
      </p:sp>
      <p:sp>
        <p:nvSpPr>
          <p:cNvPr id="31" name="textruta 30">
            <a:extLst>
              <a:ext uri="{FF2B5EF4-FFF2-40B4-BE49-F238E27FC236}">
                <a16:creationId xmlns:a16="http://schemas.microsoft.com/office/drawing/2014/main" id="{A2BC83CA-8692-04AF-453C-A0B23A1519EC}"/>
              </a:ext>
            </a:extLst>
          </p:cNvPr>
          <p:cNvSpPr txBox="1"/>
          <p:nvPr/>
        </p:nvSpPr>
        <p:spPr>
          <a:xfrm>
            <a:off x="2101071" y="2872071"/>
            <a:ext cx="609805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Flex Display 60" pitchFamily="2" charset="0"/>
                <a:ea typeface="+mn-ea"/>
                <a:cs typeface="+mn-cs"/>
              </a:rPr>
              <a:t>REGIONFÖRBUND / SAMMANSTÄLLNING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Flex Display 60" pitchFamily="2" charset="0"/>
                <a:ea typeface="+mn-ea"/>
                <a:cs typeface="+mn-cs"/>
              </a:rPr>
              <a:t> </a:t>
            </a:r>
          </a:p>
        </p:txBody>
      </p:sp>
      <p:cxnSp>
        <p:nvCxnSpPr>
          <p:cNvPr id="33" name="Rak 32">
            <a:extLst>
              <a:ext uri="{FF2B5EF4-FFF2-40B4-BE49-F238E27FC236}">
                <a16:creationId xmlns:a16="http://schemas.microsoft.com/office/drawing/2014/main" id="{B2FAC063-004B-E0BA-25A1-B0CCC15414D3}"/>
              </a:ext>
            </a:extLst>
          </p:cNvPr>
          <p:cNvCxnSpPr>
            <a:cxnSpLocks/>
          </p:cNvCxnSpPr>
          <p:nvPr/>
        </p:nvCxnSpPr>
        <p:spPr>
          <a:xfrm flipH="1" flipV="1">
            <a:off x="68247" y="3243702"/>
            <a:ext cx="11914910" cy="2471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textruta 52">
            <a:extLst>
              <a:ext uri="{FF2B5EF4-FFF2-40B4-BE49-F238E27FC236}">
                <a16:creationId xmlns:a16="http://schemas.microsoft.com/office/drawing/2014/main" id="{5D5AA87A-0F9B-9688-9DB0-F0E0602B1FDB}"/>
              </a:ext>
            </a:extLst>
          </p:cNvPr>
          <p:cNvSpPr txBox="1"/>
          <p:nvPr/>
        </p:nvSpPr>
        <p:spPr>
          <a:xfrm>
            <a:off x="3044913" y="733753"/>
            <a:ext cx="609805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Flex Display 60" pitchFamily="2" charset="0"/>
                <a:ea typeface="+mn-ea"/>
                <a:cs typeface="+mn-cs"/>
              </a:rPr>
              <a:t>SVENSK ISHOCKEY</a:t>
            </a:r>
          </a:p>
        </p:txBody>
      </p:sp>
      <p:cxnSp>
        <p:nvCxnSpPr>
          <p:cNvPr id="55" name="Rak 54">
            <a:extLst>
              <a:ext uri="{FF2B5EF4-FFF2-40B4-BE49-F238E27FC236}">
                <a16:creationId xmlns:a16="http://schemas.microsoft.com/office/drawing/2014/main" id="{82BF4245-B6AF-8203-0436-540E929BC322}"/>
              </a:ext>
            </a:extLst>
          </p:cNvPr>
          <p:cNvCxnSpPr>
            <a:cxnSpLocks/>
          </p:cNvCxnSpPr>
          <p:nvPr/>
        </p:nvCxnSpPr>
        <p:spPr>
          <a:xfrm flipH="1">
            <a:off x="138545" y="1408530"/>
            <a:ext cx="1191491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Rak 60">
            <a:extLst>
              <a:ext uri="{FF2B5EF4-FFF2-40B4-BE49-F238E27FC236}">
                <a16:creationId xmlns:a16="http://schemas.microsoft.com/office/drawing/2014/main" id="{443D4C5B-1BD9-7D99-F7E2-EA70356352A9}"/>
              </a:ext>
            </a:extLst>
          </p:cNvPr>
          <p:cNvCxnSpPr>
            <a:cxnSpLocks/>
          </p:cNvCxnSpPr>
          <p:nvPr/>
        </p:nvCxnSpPr>
        <p:spPr>
          <a:xfrm flipH="1">
            <a:off x="136487" y="2831677"/>
            <a:ext cx="1191491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Rak 61">
            <a:extLst>
              <a:ext uri="{FF2B5EF4-FFF2-40B4-BE49-F238E27FC236}">
                <a16:creationId xmlns:a16="http://schemas.microsoft.com/office/drawing/2014/main" id="{94087AAC-0906-2D62-4A54-88EC74A22B1D}"/>
              </a:ext>
            </a:extLst>
          </p:cNvPr>
          <p:cNvCxnSpPr>
            <a:cxnSpLocks/>
          </p:cNvCxnSpPr>
          <p:nvPr/>
        </p:nvCxnSpPr>
        <p:spPr>
          <a:xfrm flipH="1">
            <a:off x="136487" y="1833600"/>
            <a:ext cx="1191491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Platshållare för text 6">
            <a:extLst>
              <a:ext uri="{FF2B5EF4-FFF2-40B4-BE49-F238E27FC236}">
                <a16:creationId xmlns:a16="http://schemas.microsoft.com/office/drawing/2014/main" id="{3E1D03EA-387E-A1DA-68DE-79686EF9005F}"/>
              </a:ext>
            </a:extLst>
          </p:cNvPr>
          <p:cNvSpPr txBox="1">
            <a:spLocks/>
          </p:cNvSpPr>
          <p:nvPr/>
        </p:nvSpPr>
        <p:spPr>
          <a:xfrm>
            <a:off x="615714" y="3376917"/>
            <a:ext cx="2952293" cy="2572320"/>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None/>
              <a:tabLst/>
              <a:defRPr/>
            </a:pP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mn-cs"/>
              </a:rPr>
              <a:t>Verksamhetsplan </a:t>
            </a:r>
            <a:r>
              <a:rPr kumimoji="0" lang="sv-SE" sz="1200" b="1" i="0" u="none" strike="noStrike" kern="1200" cap="none" spc="0" normalizeH="0" baseline="0" noProof="0" dirty="0">
                <a:ln>
                  <a:noFill/>
                </a:ln>
                <a:solidFill>
                  <a:srgbClr val="FFFFFF"/>
                </a:solidFill>
                <a:effectLst/>
                <a:uLnTx/>
                <a:uFillTx/>
                <a:latin typeface="Flex 90 Bold" pitchFamily="2" charset="0"/>
                <a:ea typeface="+mn-ea"/>
                <a:cs typeface="+mn-cs"/>
              </a:rPr>
              <a:t>2023–2025</a:t>
            </a:r>
          </a:p>
          <a:p>
            <a:pPr marL="0" marR="0" lvl="0" indent="0" algn="l" defTabSz="914400" rtl="0" eaLnBrk="1" fontAlgn="auto" latinLnBrk="0" hangingPunct="1">
              <a:lnSpc>
                <a:spcPct val="100000"/>
              </a:lnSpc>
              <a:spcBef>
                <a:spcPts val="1200"/>
              </a:spcBef>
              <a:spcAft>
                <a:spcPts val="800"/>
              </a:spcAft>
              <a:buClr>
                <a:srgbClr val="0F59EB"/>
              </a:buClr>
              <a:buSzTx/>
              <a:buFont typeface="Arial" panose="020B0604020202020204" pitchFamily="34" charset="0"/>
              <a:buNone/>
              <a:tabLst/>
              <a:defRPr/>
            </a:pPr>
            <a:br>
              <a:rPr kumimoji="0" lang="sv-SE" sz="1200" b="0" i="0" u="none" strike="noStrike" kern="1200" cap="none" spc="0" normalizeH="0" baseline="0" noProof="0" dirty="0">
                <a:ln>
                  <a:noFill/>
                </a:ln>
                <a:solidFill>
                  <a:srgbClr val="FFFFFF"/>
                </a:solidFill>
                <a:effectLst/>
                <a:uLnTx/>
                <a:uFillTx/>
                <a:latin typeface="Flex 70"/>
                <a:ea typeface="+mn-ea"/>
                <a:cs typeface="+mn-cs"/>
              </a:rPr>
            </a:br>
            <a:br>
              <a:rPr kumimoji="0" lang="sv-SE" sz="1200" b="0" i="0" u="none" strike="noStrike" kern="1200" cap="none" spc="0" normalizeH="0" baseline="0" noProof="0" dirty="0">
                <a:ln>
                  <a:noFill/>
                </a:ln>
                <a:solidFill>
                  <a:srgbClr val="FFFFFF"/>
                </a:solidFill>
                <a:effectLst/>
                <a:uLnTx/>
                <a:uFillTx/>
                <a:latin typeface="Flex 70"/>
                <a:ea typeface="+mn-ea"/>
                <a:cs typeface="+mn-cs"/>
              </a:rPr>
            </a:br>
            <a:br>
              <a:rPr kumimoji="0" lang="sv-SE" sz="1200" b="0" i="0" u="none" strike="noStrike" kern="1200" cap="none" spc="0" normalizeH="0" baseline="0" noProof="0" dirty="0">
                <a:ln>
                  <a:noFill/>
                </a:ln>
                <a:solidFill>
                  <a:srgbClr val="FFFFFF"/>
                </a:solidFill>
                <a:effectLst/>
                <a:uLnTx/>
                <a:uFillTx/>
                <a:latin typeface="Flex 70"/>
                <a:ea typeface="+mn-ea"/>
                <a:cs typeface="+mn-cs"/>
              </a:rPr>
            </a:br>
            <a:endParaRPr kumimoji="0" lang="sv-SE" sz="1200" b="0" i="0" u="none" strike="noStrike" kern="1200" cap="none" spc="0" normalizeH="0" baseline="0" noProof="0" dirty="0">
              <a:ln>
                <a:noFill/>
              </a:ln>
              <a:solidFill>
                <a:srgbClr val="FFFFFF"/>
              </a:solidFill>
              <a:effectLst/>
              <a:uLnTx/>
              <a:uFillTx/>
              <a:latin typeface="Flex 70"/>
              <a:ea typeface="+mn-ea"/>
              <a:cs typeface="+mn-cs"/>
            </a:endParaRPr>
          </a:p>
          <a:p>
            <a:pPr marL="0" marR="0" lvl="0" indent="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None/>
              <a:tabLst/>
              <a:defRPr/>
            </a:pPr>
            <a:endParaRPr kumimoji="0" lang="sv-SE" sz="1200" b="1" i="0" u="none" strike="noStrike" kern="1200" cap="none" spc="0" normalizeH="0" baseline="0" noProof="0" dirty="0">
              <a:ln>
                <a:noFill/>
              </a:ln>
              <a:solidFill>
                <a:srgbClr val="FFFFFF"/>
              </a:solidFill>
              <a:effectLst/>
              <a:uLnTx/>
              <a:uFillTx/>
              <a:latin typeface="Flex 90 Bold" pitchFamily="2" charset="0"/>
              <a:ea typeface="+mn-ea"/>
              <a:cs typeface="+mn-cs"/>
            </a:endParaRPr>
          </a:p>
        </p:txBody>
      </p:sp>
      <p:sp>
        <p:nvSpPr>
          <p:cNvPr id="6" name="textruta 5">
            <a:extLst>
              <a:ext uri="{FF2B5EF4-FFF2-40B4-BE49-F238E27FC236}">
                <a16:creationId xmlns:a16="http://schemas.microsoft.com/office/drawing/2014/main" id="{C23DECD3-3C74-3C11-BA7B-C0F4416ED6AA}"/>
              </a:ext>
            </a:extLst>
          </p:cNvPr>
          <p:cNvSpPr txBox="1"/>
          <p:nvPr/>
        </p:nvSpPr>
        <p:spPr>
          <a:xfrm>
            <a:off x="6596720" y="3342976"/>
            <a:ext cx="305268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sz="1200" b="0" i="0" u="none" strike="noStrike" kern="1200" cap="none" spc="0" normalizeH="0" baseline="0" noProof="0" dirty="0">
                <a:ln>
                  <a:noFill/>
                </a:ln>
                <a:solidFill>
                  <a:srgbClr val="FFFFFF"/>
                </a:solidFill>
                <a:effectLst/>
                <a:uLnTx/>
                <a:uFillTx/>
                <a:latin typeface="Flex 70"/>
                <a:ea typeface="+mn-ea"/>
                <a:cs typeface="+mn-cs"/>
              </a:rPr>
            </a:br>
            <a:endParaRPr kumimoji="0" lang="sv-SE" sz="1200" b="0" i="0" u="none" strike="noStrike" kern="1200" cap="none" spc="0" normalizeH="0" baseline="0" noProof="0" dirty="0">
              <a:ln>
                <a:noFill/>
              </a:ln>
              <a:solidFill>
                <a:srgbClr val="FFFFFF"/>
              </a:solidFill>
              <a:effectLst/>
              <a:uLnTx/>
              <a:uFillTx/>
              <a:latin typeface="Flex 70"/>
              <a:ea typeface="+mn-ea"/>
              <a:cs typeface="+mn-cs"/>
            </a:endParaRPr>
          </a:p>
        </p:txBody>
      </p:sp>
      <p:sp>
        <p:nvSpPr>
          <p:cNvPr id="4" name="textruta 3">
            <a:extLst>
              <a:ext uri="{FF2B5EF4-FFF2-40B4-BE49-F238E27FC236}">
                <a16:creationId xmlns:a16="http://schemas.microsoft.com/office/drawing/2014/main" id="{0B54DFCD-8DE6-E205-CCBB-89BD91BF742B}"/>
              </a:ext>
            </a:extLst>
          </p:cNvPr>
          <p:cNvSpPr txBox="1"/>
          <p:nvPr/>
        </p:nvSpPr>
        <p:spPr>
          <a:xfrm>
            <a:off x="136487" y="955734"/>
            <a:ext cx="11914910"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Flex 90 Bold" pitchFamily="2" charset="0"/>
                <a:ea typeface="+mn-ea"/>
                <a:cs typeface="+mn-cs"/>
              </a:rPr>
              <a:t>Bäst i världen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Flex 70" pitchFamily="2" charset="0"/>
                <a:ea typeface="+mn-ea"/>
                <a:cs typeface="Segoe UI"/>
                <a:sym typeface="Wingdings" pitchFamily="2" charset="2"/>
              </a:rPr>
              <a:t>Alla landslag tävlar om medaljer i  mästerskapen.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dirty="0">
              <a:ln>
                <a:noFill/>
              </a:ln>
              <a:solidFill>
                <a:srgbClr val="FFFFFF"/>
              </a:solidFill>
              <a:effectLst/>
              <a:uLnTx/>
              <a:uFillTx/>
              <a:latin typeface="Flex 70" pitchFamily="2" charset="0"/>
              <a:ea typeface="+mn-ea"/>
              <a:cs typeface="Segoe UI"/>
              <a:sym typeface="Wingdings"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Segoe UI"/>
                <a:sym typeface="Wingdings" pitchFamily="2" charset="2"/>
              </a:rPr>
              <a:t> </a:t>
            </a: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Segoe UI"/>
              </a:rPr>
              <a:t>Mål 2030: </a:t>
            </a:r>
            <a:r>
              <a:rPr kumimoji="0" lang="sv-SE" sz="1200" b="0" i="0" u="none" strike="noStrike" kern="1200" cap="none" spc="0" normalizeH="0" baseline="0" noProof="0" dirty="0">
                <a:ln>
                  <a:noFill/>
                </a:ln>
                <a:solidFill>
                  <a:srgbClr val="FFD200"/>
                </a:solidFill>
                <a:effectLst/>
                <a:uLnTx/>
                <a:uFillTx/>
                <a:latin typeface="Flex 70"/>
                <a:ea typeface="+mn-ea"/>
                <a:cs typeface="Segoe UI"/>
              </a:rPr>
              <a:t> </a:t>
            </a:r>
            <a:r>
              <a:rPr kumimoji="0" lang="sv-SE" sz="1200" b="0" i="0" u="none" strike="noStrike" kern="1200" cap="none" spc="0" normalizeH="0" baseline="0" noProof="0" dirty="0">
                <a:ln>
                  <a:noFill/>
                </a:ln>
                <a:solidFill>
                  <a:srgbClr val="FFFFFF"/>
                </a:solidFill>
                <a:effectLst/>
                <a:uLnTx/>
                <a:uFillTx/>
                <a:latin typeface="Flex 70"/>
                <a:ea typeface="+mn-ea"/>
                <a:cs typeface="Segoe UI"/>
              </a:rPr>
              <a:t>Våra seniorlandslag är topp tre på världsrankningen</a:t>
            </a:r>
            <a:endParaRPr kumimoji="0" lang="sv-SE" sz="1200" b="0" i="0" u="none" strike="noStrike" kern="1200" cap="none" spc="0" normalizeH="0" baseline="0" noProof="0" dirty="0">
              <a:ln>
                <a:noFill/>
              </a:ln>
              <a:solidFill>
                <a:srgbClr val="FFFFFF"/>
              </a:solidFill>
              <a:effectLst/>
              <a:uLnTx/>
              <a:uFillTx/>
              <a:latin typeface="Flex 70"/>
              <a:ea typeface="+mn-ea"/>
              <a:cs typeface="+mn-cs"/>
            </a:endParaRPr>
          </a:p>
        </p:txBody>
      </p:sp>
      <p:sp>
        <p:nvSpPr>
          <p:cNvPr id="7" name="textruta 14">
            <a:extLst>
              <a:ext uri="{FF2B5EF4-FFF2-40B4-BE49-F238E27FC236}">
                <a16:creationId xmlns:a16="http://schemas.microsoft.com/office/drawing/2014/main" id="{4D90BB9B-8F30-C789-CDA5-D76C21863C41}"/>
              </a:ext>
            </a:extLst>
          </p:cNvPr>
          <p:cNvSpPr txBox="1"/>
          <p:nvPr/>
        </p:nvSpPr>
        <p:spPr>
          <a:xfrm>
            <a:off x="3895876" y="1842551"/>
            <a:ext cx="3957804" cy="1015663"/>
          </a:xfrm>
          <a:prstGeom prst="rect">
            <a:avLst/>
          </a:prstGeom>
          <a:noFill/>
        </p:spPr>
        <p:txBody>
          <a:bodyPr wrap="square" lIns="91440" tIns="45720" rIns="91440" bIns="4572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mn-cs"/>
              </a:rPr>
              <a:t>Indikatorer </a:t>
            </a:r>
            <a:r>
              <a:rPr kumimoji="0" lang="sv-SE" sz="1200" b="1" i="0" u="none" strike="noStrike" kern="1200" cap="none" spc="0" normalizeH="0" baseline="0" noProof="0" dirty="0">
                <a:ln>
                  <a:noFill/>
                </a:ln>
                <a:solidFill>
                  <a:srgbClr val="FFFFFF"/>
                </a:solidFill>
                <a:effectLst/>
                <a:uLnTx/>
                <a:uFillTx/>
                <a:latin typeface="Flex 90 Bold" pitchFamily="2" charset="0"/>
                <a:ea typeface="+mn-ea"/>
                <a:cs typeface="+mn-cs"/>
              </a:rPr>
              <a:t>2023–2025</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Lag i seriespel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Tränarnivå i förening</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Domare på hög nivå</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v-SE" sz="1200" dirty="0">
                <a:solidFill>
                  <a:srgbClr val="FFFFFF"/>
                </a:solidFill>
                <a:latin typeface="Flex 70"/>
              </a:rPr>
              <a:t>Målskillnad i matcher</a:t>
            </a:r>
            <a:endParaRPr kumimoji="0" lang="sv-SE" sz="1200" b="0" i="0" u="none" strike="noStrike" kern="1200" cap="none" spc="0" normalizeH="0" baseline="0" noProof="0" dirty="0">
              <a:ln>
                <a:noFill/>
              </a:ln>
              <a:solidFill>
                <a:srgbClr val="FFFFFF"/>
              </a:solidFill>
              <a:effectLst/>
              <a:uLnTx/>
              <a:uFillTx/>
              <a:latin typeface="Flex 70"/>
              <a:ea typeface="+mn-ea"/>
              <a:cs typeface="+mn-cs"/>
            </a:endParaRPr>
          </a:p>
        </p:txBody>
      </p:sp>
      <p:sp>
        <p:nvSpPr>
          <p:cNvPr id="5" name="textruta 4">
            <a:extLst>
              <a:ext uri="{FF2B5EF4-FFF2-40B4-BE49-F238E27FC236}">
                <a16:creationId xmlns:a16="http://schemas.microsoft.com/office/drawing/2014/main" id="{88FF5F47-0E29-2709-780E-6D448674F455}"/>
              </a:ext>
            </a:extLst>
          </p:cNvPr>
          <p:cNvSpPr txBox="1"/>
          <p:nvPr/>
        </p:nvSpPr>
        <p:spPr>
          <a:xfrm>
            <a:off x="226176" y="3589584"/>
            <a:ext cx="5867766" cy="36471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Motivera fler ledare att gå ledarutbildningar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Lättillgängliga tränarutbildningar (digitala, komprimerade, uppdelade)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Nivåanpassade serier / </a:t>
            </a:r>
            <a:r>
              <a:rPr kumimoji="0" lang="sv-SE" sz="1400" b="0" i="0" u="none" strike="noStrike" kern="1200" cap="none" spc="0" normalizeH="0" baseline="0" noProof="0" dirty="0" err="1">
                <a:ln>
                  <a:noFill/>
                </a:ln>
                <a:solidFill>
                  <a:srgbClr val="FFFFFF"/>
                </a:solidFill>
                <a:effectLst/>
                <a:uLnTx/>
                <a:uFillTx/>
                <a:latin typeface="Flex 70"/>
                <a:ea typeface="+mn-ea"/>
                <a:cs typeface="+mn-cs"/>
              </a:rPr>
              <a:t>biobanding</a:t>
            </a:r>
            <a:r>
              <a:rPr kumimoji="0" lang="sv-SE" sz="1400" b="0" i="0" u="none" strike="noStrike" kern="1200" cap="none" spc="0" normalizeH="0" baseline="0" noProof="0" dirty="0">
                <a:ln>
                  <a:noFill/>
                </a:ln>
                <a:solidFill>
                  <a:srgbClr val="FFFFFF"/>
                </a:solidFill>
                <a:effectLst/>
                <a:uLnTx/>
                <a:uFillTx/>
                <a:latin typeface="Flex 70"/>
                <a:ea typeface="+mn-ea"/>
                <a:cs typeface="+mn-cs"/>
              </a:rPr>
              <a:t>-serier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Domaransvarig i varje förening och förbättrat klimat för domare generellt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Större engagemang från förening mot domare, skapa ”domarlag”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”Hockeypool” - enklare att låna spelare mellan föreningar för att få ihop lag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Domarutbildningen ska ingå i spelarutbildningen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Domarutbildning på hockeygymnasium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Föräldrautbildning/information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Anläggningar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dirty="0">
              <a:ln>
                <a:noFill/>
              </a:ln>
              <a:solidFill>
                <a:srgbClr val="FFFFFF"/>
              </a:solidFill>
              <a:effectLst/>
              <a:uLnTx/>
              <a:uFillTx/>
              <a:latin typeface="Flex 7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FFFFFF"/>
              </a:solidFill>
              <a:effectLst/>
              <a:uLnTx/>
              <a:uFillTx/>
              <a:latin typeface="Flex 7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FFFFFF"/>
              </a:solidFill>
              <a:effectLst/>
              <a:uLnTx/>
              <a:uFillTx/>
              <a:latin typeface="Flex 70"/>
              <a:ea typeface="+mn-ea"/>
              <a:cs typeface="+mn-cs"/>
            </a:endParaRPr>
          </a:p>
        </p:txBody>
      </p:sp>
      <p:sp>
        <p:nvSpPr>
          <p:cNvPr id="11" name="textruta 10">
            <a:extLst>
              <a:ext uri="{FF2B5EF4-FFF2-40B4-BE49-F238E27FC236}">
                <a16:creationId xmlns:a16="http://schemas.microsoft.com/office/drawing/2014/main" id="{742A7FB2-FD11-4DCF-54B2-D3001CCABFBE}"/>
              </a:ext>
            </a:extLst>
          </p:cNvPr>
          <p:cNvSpPr txBox="1"/>
          <p:nvPr/>
        </p:nvSpPr>
        <p:spPr>
          <a:xfrm>
            <a:off x="6185692" y="3410780"/>
            <a:ext cx="5690358" cy="276998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Motivera fler ledare att gå ledarutbildningar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Behålla ledare, spelare och föräldrar inom hockeyn längre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Domarrekrytering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Tränarutbyte mellan föreningar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Utbildade tränare på rätt nivå, se över tränarutbildningen och eventuell uppföljning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Få in en målbild hur det ska se ut i respektive åldersgrupp (antal träningar, matcher)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300" b="0" i="0" u="none" strike="noStrike" kern="1200" cap="none" spc="0" normalizeH="0" baseline="0" noProof="0" dirty="0">
              <a:ln>
                <a:noFill/>
              </a:ln>
              <a:solidFill>
                <a:srgbClr val="FFFFFF"/>
              </a:solidFill>
              <a:effectLst/>
              <a:uLnTx/>
              <a:uFillTx/>
              <a:latin typeface="Flex 7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300" b="0" i="0" u="none" strike="noStrike" kern="1200" cap="none" spc="0" normalizeH="0" baseline="0" noProof="0" dirty="0">
              <a:ln>
                <a:noFill/>
              </a:ln>
              <a:solidFill>
                <a:srgbClr val="FFFFFF"/>
              </a:solidFill>
              <a:effectLst/>
              <a:uLnTx/>
              <a:uFillTx/>
              <a:latin typeface="Flex 7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FFFFFF"/>
              </a:solidFill>
              <a:effectLst/>
              <a:uLnTx/>
              <a:uFillTx/>
              <a:latin typeface="Flex 7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srgbClr val="FFFFFF"/>
              </a:solidFill>
              <a:effectLst/>
              <a:uLnTx/>
              <a:uFillTx/>
              <a:latin typeface="Flex 70"/>
              <a:ea typeface="+mn-ea"/>
              <a:cs typeface="+mn-cs"/>
            </a:endParaRPr>
          </a:p>
        </p:txBody>
      </p:sp>
    </p:spTree>
    <p:extLst>
      <p:ext uri="{BB962C8B-B14F-4D97-AF65-F5344CB8AC3E}">
        <p14:creationId xmlns:p14="http://schemas.microsoft.com/office/powerpoint/2010/main" val="1336968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9574A820-A36E-30FD-BE7F-1482C72D118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all" spc="50" normalizeH="0" baseline="0" noProof="0" dirty="0">
                <a:ln>
                  <a:noFill/>
                </a:ln>
                <a:solidFill>
                  <a:srgbClr val="FFFFFF"/>
                </a:solidFill>
                <a:effectLst/>
                <a:uLnTx/>
                <a:uFillTx/>
                <a:latin typeface="Flex 70"/>
                <a:ea typeface="+mn-ea"/>
                <a:cs typeface="+mn-cs"/>
              </a:rPr>
              <a:t>strategi 2030</a:t>
            </a:r>
          </a:p>
        </p:txBody>
      </p:sp>
      <p:sp>
        <p:nvSpPr>
          <p:cNvPr id="3" name="Platshållare för bildnummer 2">
            <a:extLst>
              <a:ext uri="{FF2B5EF4-FFF2-40B4-BE49-F238E27FC236}">
                <a16:creationId xmlns:a16="http://schemas.microsoft.com/office/drawing/2014/main" id="{5C9AB1A6-F524-DCEB-A02D-ADBBB54105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B0A55-353B-0141-AD40-F868C66FD585}" type="slidenum">
              <a:rPr kumimoji="0" lang="sv-SE" sz="800" b="0" i="0" u="none" strike="noStrike" kern="1200" cap="all" spc="50" normalizeH="0" baseline="0" noProof="0" smtClean="0">
                <a:ln>
                  <a:noFill/>
                </a:ln>
                <a:solidFill>
                  <a:srgbClr val="FFFFFF"/>
                </a:solidFill>
                <a:effectLst/>
                <a:uLnTx/>
                <a:uFillTx/>
                <a:latin typeface="Flex 7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v-SE" sz="800" b="0" i="0" u="none" strike="noStrike" kern="1200" cap="all" spc="50" normalizeH="0" baseline="0" noProof="0">
              <a:ln>
                <a:noFill/>
              </a:ln>
              <a:solidFill>
                <a:srgbClr val="FFFFFF"/>
              </a:solidFill>
              <a:effectLst/>
              <a:uLnTx/>
              <a:uFillTx/>
              <a:latin typeface="Flex 70"/>
              <a:ea typeface="+mn-ea"/>
              <a:cs typeface="+mn-cs"/>
            </a:endParaRPr>
          </a:p>
        </p:txBody>
      </p:sp>
      <p:sp>
        <p:nvSpPr>
          <p:cNvPr id="8" name="Rektangel med rundade hörn 7">
            <a:extLst>
              <a:ext uri="{FF2B5EF4-FFF2-40B4-BE49-F238E27FC236}">
                <a16:creationId xmlns:a16="http://schemas.microsoft.com/office/drawing/2014/main" id="{07FC9CD1-FFCC-E4D9-2151-B340CC3F50F2}"/>
              </a:ext>
            </a:extLst>
          </p:cNvPr>
          <p:cNvSpPr/>
          <p:nvPr/>
        </p:nvSpPr>
        <p:spPr>
          <a:xfrm>
            <a:off x="138545" y="768096"/>
            <a:ext cx="11914910" cy="5546205"/>
          </a:xfrm>
          <a:prstGeom prst="roundRect">
            <a:avLst>
              <a:gd name="adj" fmla="val 4261"/>
            </a:avLst>
          </a:prstGeom>
          <a:noFill/>
          <a:ln w="19050">
            <a:solidFill>
              <a:schemeClr val="accent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Flex 70"/>
              <a:ea typeface="+mn-ea"/>
              <a:cs typeface="+mn-cs"/>
            </a:endParaRPr>
          </a:p>
        </p:txBody>
      </p:sp>
      <p:sp>
        <p:nvSpPr>
          <p:cNvPr id="22" name="Platshållare för text 5">
            <a:extLst>
              <a:ext uri="{FF2B5EF4-FFF2-40B4-BE49-F238E27FC236}">
                <a16:creationId xmlns:a16="http://schemas.microsoft.com/office/drawing/2014/main" id="{A17FBF8C-517B-1A4D-E413-A96E5D09ACE7}"/>
              </a:ext>
            </a:extLst>
          </p:cNvPr>
          <p:cNvSpPr txBox="1">
            <a:spLocks/>
          </p:cNvSpPr>
          <p:nvPr/>
        </p:nvSpPr>
        <p:spPr>
          <a:xfrm>
            <a:off x="8242031" y="1541971"/>
            <a:ext cx="3383219" cy="143934"/>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6600" marR="0" lvl="0" indent="-15660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Char char="•"/>
              <a:tabLst/>
              <a:defRPr/>
            </a:pPr>
            <a:endParaRPr kumimoji="0" lang="sv-SE" sz="1400" b="0" i="1" u="none" strike="noStrike" kern="1200" cap="none" spc="0" normalizeH="0" baseline="0" noProof="0" dirty="0">
              <a:ln>
                <a:noFill/>
              </a:ln>
              <a:solidFill>
                <a:srgbClr val="FFFFFF"/>
              </a:solidFill>
              <a:effectLst/>
              <a:highlight>
                <a:srgbClr val="FFFF00"/>
              </a:highlight>
              <a:uLnTx/>
              <a:uFillTx/>
              <a:latin typeface="Flex 70"/>
              <a:ea typeface="+mn-ea"/>
              <a:cs typeface="+mn-cs"/>
            </a:endParaRPr>
          </a:p>
        </p:txBody>
      </p:sp>
      <p:cxnSp>
        <p:nvCxnSpPr>
          <p:cNvPr id="33" name="Rak 32">
            <a:extLst>
              <a:ext uri="{FF2B5EF4-FFF2-40B4-BE49-F238E27FC236}">
                <a16:creationId xmlns:a16="http://schemas.microsoft.com/office/drawing/2014/main" id="{B2FAC063-004B-E0BA-25A1-B0CCC15414D3}"/>
              </a:ext>
            </a:extLst>
          </p:cNvPr>
          <p:cNvCxnSpPr>
            <a:cxnSpLocks/>
          </p:cNvCxnSpPr>
          <p:nvPr/>
        </p:nvCxnSpPr>
        <p:spPr>
          <a:xfrm flipH="1" flipV="1">
            <a:off x="138545" y="3085757"/>
            <a:ext cx="11914910" cy="2471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textruta 52">
            <a:extLst>
              <a:ext uri="{FF2B5EF4-FFF2-40B4-BE49-F238E27FC236}">
                <a16:creationId xmlns:a16="http://schemas.microsoft.com/office/drawing/2014/main" id="{5D5AA87A-0F9B-9688-9DB0-F0E0602B1FDB}"/>
              </a:ext>
            </a:extLst>
          </p:cNvPr>
          <p:cNvSpPr txBox="1"/>
          <p:nvPr/>
        </p:nvSpPr>
        <p:spPr>
          <a:xfrm>
            <a:off x="3044913" y="753188"/>
            <a:ext cx="609805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Flex Display 60" pitchFamily="2" charset="0"/>
                <a:ea typeface="+mn-ea"/>
                <a:cs typeface="+mn-cs"/>
              </a:rPr>
              <a:t>SVENSK ISHOCKEY</a:t>
            </a:r>
          </a:p>
        </p:txBody>
      </p:sp>
      <p:cxnSp>
        <p:nvCxnSpPr>
          <p:cNvPr id="55" name="Rak 54">
            <a:extLst>
              <a:ext uri="{FF2B5EF4-FFF2-40B4-BE49-F238E27FC236}">
                <a16:creationId xmlns:a16="http://schemas.microsoft.com/office/drawing/2014/main" id="{82BF4245-B6AF-8203-0436-540E929BC322}"/>
              </a:ext>
            </a:extLst>
          </p:cNvPr>
          <p:cNvCxnSpPr>
            <a:cxnSpLocks/>
          </p:cNvCxnSpPr>
          <p:nvPr/>
        </p:nvCxnSpPr>
        <p:spPr>
          <a:xfrm flipH="1">
            <a:off x="138545" y="1408530"/>
            <a:ext cx="1191491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Rak 60">
            <a:extLst>
              <a:ext uri="{FF2B5EF4-FFF2-40B4-BE49-F238E27FC236}">
                <a16:creationId xmlns:a16="http://schemas.microsoft.com/office/drawing/2014/main" id="{443D4C5B-1BD9-7D99-F7E2-EA70356352A9}"/>
              </a:ext>
            </a:extLst>
          </p:cNvPr>
          <p:cNvCxnSpPr>
            <a:cxnSpLocks/>
          </p:cNvCxnSpPr>
          <p:nvPr/>
        </p:nvCxnSpPr>
        <p:spPr>
          <a:xfrm flipH="1">
            <a:off x="138545" y="2660279"/>
            <a:ext cx="1191491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Rak 61">
            <a:extLst>
              <a:ext uri="{FF2B5EF4-FFF2-40B4-BE49-F238E27FC236}">
                <a16:creationId xmlns:a16="http://schemas.microsoft.com/office/drawing/2014/main" id="{94087AAC-0906-2D62-4A54-88EC74A22B1D}"/>
              </a:ext>
            </a:extLst>
          </p:cNvPr>
          <p:cNvCxnSpPr>
            <a:cxnSpLocks/>
          </p:cNvCxnSpPr>
          <p:nvPr/>
        </p:nvCxnSpPr>
        <p:spPr>
          <a:xfrm flipH="1">
            <a:off x="138545" y="1890612"/>
            <a:ext cx="1191491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Platshållare för text 6">
            <a:extLst>
              <a:ext uri="{FF2B5EF4-FFF2-40B4-BE49-F238E27FC236}">
                <a16:creationId xmlns:a16="http://schemas.microsoft.com/office/drawing/2014/main" id="{3E1D03EA-387E-A1DA-68DE-79686EF9005F}"/>
              </a:ext>
            </a:extLst>
          </p:cNvPr>
          <p:cNvSpPr txBox="1">
            <a:spLocks/>
          </p:cNvSpPr>
          <p:nvPr/>
        </p:nvSpPr>
        <p:spPr>
          <a:xfrm>
            <a:off x="686834" y="3191618"/>
            <a:ext cx="2952293" cy="2572320"/>
          </a:xfrm>
          <a:prstGeom prst="rect">
            <a:avLst/>
          </a:prstGeom>
        </p:spPr>
        <p:txBody>
          <a:bodyPr vert="horz" lIns="0" tIns="0" rIns="0" bIns="0" rtlCol="0" anchor="t">
            <a:noAutofit/>
          </a:bodyPr>
          <a:lstStyle>
            <a:lvl1pPr marL="156600" indent="-156600" algn="l" defTabSz="914400" rtl="0" eaLnBrk="1" latinLnBrk="0" hangingPunct="1">
              <a:lnSpc>
                <a:spcPct val="100000"/>
              </a:lnSpc>
              <a:spcBef>
                <a:spcPts val="12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13800" indent="-156600" algn="l" defTabSz="914400" rtl="0" eaLnBrk="1" latinLnBrk="0" hangingPunct="1">
              <a:lnSpc>
                <a:spcPct val="100000"/>
              </a:lnSpc>
              <a:spcBef>
                <a:spcPts val="12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035000" indent="-156600" algn="l" defTabSz="914400" rtl="0" eaLnBrk="1" latinLnBrk="0" hangingPunct="1">
              <a:lnSpc>
                <a:spcPct val="100000"/>
              </a:lnSpc>
              <a:spcBef>
                <a:spcPts val="12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4202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1841400" indent="-156600" algn="l" defTabSz="914400" rtl="0" eaLnBrk="1" latinLnBrk="0" hangingPunct="1">
              <a:lnSpc>
                <a:spcPct val="100000"/>
              </a:lnSpc>
              <a:spcBef>
                <a:spcPts val="12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None/>
              <a:tabLst/>
              <a:defRPr/>
            </a:pP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mn-cs"/>
              </a:rPr>
              <a:t>Verksamhetsplan </a:t>
            </a:r>
            <a:r>
              <a:rPr kumimoji="0" lang="sv-SE" sz="1200" b="1" i="0" u="none" strike="noStrike" kern="1200" cap="none" spc="0" normalizeH="0" baseline="0" noProof="0" dirty="0">
                <a:ln>
                  <a:noFill/>
                </a:ln>
                <a:solidFill>
                  <a:srgbClr val="FFFFFF"/>
                </a:solidFill>
                <a:effectLst/>
                <a:uLnTx/>
                <a:uFillTx/>
                <a:latin typeface="Flex 90 Bold" pitchFamily="2" charset="0"/>
                <a:ea typeface="+mn-ea"/>
                <a:cs typeface="+mn-cs"/>
              </a:rPr>
              <a:t>2023–2025</a:t>
            </a:r>
          </a:p>
          <a:p>
            <a:pPr marL="0" marR="0" lvl="0" indent="0" algn="l" defTabSz="914400" rtl="0" eaLnBrk="1" fontAlgn="auto" latinLnBrk="0" hangingPunct="1">
              <a:lnSpc>
                <a:spcPct val="100000"/>
              </a:lnSpc>
              <a:spcBef>
                <a:spcPts val="1200"/>
              </a:spcBef>
              <a:spcAft>
                <a:spcPts val="0"/>
              </a:spcAft>
              <a:buClr>
                <a:srgbClr val="0F59EB"/>
              </a:buClr>
              <a:buSzTx/>
              <a:buFont typeface="Arial" panose="020B0604020202020204" pitchFamily="34" charset="0"/>
              <a:buNone/>
              <a:tabLst/>
              <a:defRPr/>
            </a:pPr>
            <a:br>
              <a:rPr kumimoji="0" lang="sv-SE" sz="1200" b="0" i="0" u="none" strike="noStrike" kern="1200" cap="none" spc="0" normalizeH="0" baseline="0" noProof="0" dirty="0">
                <a:ln>
                  <a:noFill/>
                </a:ln>
                <a:solidFill>
                  <a:srgbClr val="FFFFFF"/>
                </a:solidFill>
                <a:effectLst/>
                <a:uLnTx/>
                <a:uFillTx/>
                <a:latin typeface="Flex 70"/>
                <a:ea typeface="+mn-ea"/>
                <a:cs typeface="+mn-cs"/>
              </a:rPr>
            </a:br>
            <a:br>
              <a:rPr kumimoji="0" lang="sv-SE" sz="1200" b="0" i="0" u="none" strike="noStrike" kern="1200" cap="none" spc="0" normalizeH="0" baseline="0" noProof="0" dirty="0">
                <a:ln>
                  <a:noFill/>
                </a:ln>
                <a:solidFill>
                  <a:srgbClr val="FFFFFF"/>
                </a:solidFill>
                <a:effectLst/>
                <a:uLnTx/>
                <a:uFillTx/>
                <a:latin typeface="Flex 70"/>
                <a:ea typeface="+mn-ea"/>
                <a:cs typeface="+mn-cs"/>
              </a:rPr>
            </a:br>
            <a:endParaRPr kumimoji="0" lang="sv-SE" sz="1200" b="0" i="0" u="none" strike="noStrike" kern="1200" cap="none" spc="0" normalizeH="0" baseline="0" noProof="0" dirty="0">
              <a:ln>
                <a:noFill/>
              </a:ln>
              <a:solidFill>
                <a:srgbClr val="FFFFFF"/>
              </a:solidFill>
              <a:effectLst/>
              <a:uLnTx/>
              <a:uFillTx/>
              <a:latin typeface="Flex 70"/>
              <a:ea typeface="+mn-ea"/>
              <a:cs typeface="+mn-cs"/>
            </a:endParaRPr>
          </a:p>
          <a:p>
            <a:pPr marL="0" marR="0" lvl="0" indent="0" algn="l" defTabSz="914400" rtl="0" eaLnBrk="1" fontAlgn="auto" latinLnBrk="0" hangingPunct="1">
              <a:lnSpc>
                <a:spcPct val="100000"/>
              </a:lnSpc>
              <a:spcBef>
                <a:spcPts val="0"/>
              </a:spcBef>
              <a:spcAft>
                <a:spcPts val="0"/>
              </a:spcAft>
              <a:buClr>
                <a:srgbClr val="0F59EB"/>
              </a:buClr>
              <a:buSzTx/>
              <a:buFont typeface="Arial" panose="020B0604020202020204" pitchFamily="34" charset="0"/>
              <a:buNone/>
              <a:tabLst/>
              <a:defRPr/>
            </a:pPr>
            <a:endParaRPr kumimoji="0" lang="sv-SE" sz="1200" b="1" i="0" u="none" strike="noStrike" kern="1200" cap="none" spc="0" normalizeH="0" baseline="0" noProof="0" dirty="0">
              <a:ln>
                <a:noFill/>
              </a:ln>
              <a:solidFill>
                <a:srgbClr val="FFFFFF"/>
              </a:solidFill>
              <a:effectLst/>
              <a:uLnTx/>
              <a:uFillTx/>
              <a:latin typeface="Flex 90 Bold" pitchFamily="2" charset="0"/>
              <a:ea typeface="+mn-ea"/>
              <a:cs typeface="+mn-cs"/>
            </a:endParaRPr>
          </a:p>
        </p:txBody>
      </p:sp>
      <p:sp>
        <p:nvSpPr>
          <p:cNvPr id="4" name="textruta 3">
            <a:extLst>
              <a:ext uri="{FF2B5EF4-FFF2-40B4-BE49-F238E27FC236}">
                <a16:creationId xmlns:a16="http://schemas.microsoft.com/office/drawing/2014/main" id="{5053F7DF-D9F5-C272-A9A9-85DBF7D7283A}"/>
              </a:ext>
            </a:extLst>
          </p:cNvPr>
          <p:cNvSpPr txBox="1"/>
          <p:nvPr/>
        </p:nvSpPr>
        <p:spPr>
          <a:xfrm>
            <a:off x="138545" y="953946"/>
            <a:ext cx="11914910"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Flex 90 Bold" pitchFamily="2" charset="0"/>
                <a:ea typeface="+mn-ea"/>
                <a:cs typeface="+mn-cs"/>
              </a:rPr>
              <a:t>Ökat intresse för ishockey</a:t>
            </a:r>
            <a:endParaRPr kumimoji="0" lang="sv-SE" sz="1400" b="0" i="0" u="none" strike="noStrike" kern="1200" cap="none" spc="0" normalizeH="0" baseline="0" noProof="0" dirty="0">
              <a:ln>
                <a:noFill/>
              </a:ln>
              <a:solidFill>
                <a:srgbClr val="FFFFFF"/>
              </a:solidFill>
              <a:effectLst/>
              <a:uLnTx/>
              <a:uFillTx/>
              <a:latin typeface="Flex 70"/>
              <a:ea typeface="+mn-ea"/>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FFFFFF"/>
                </a:solidFill>
                <a:effectLst/>
                <a:uLnTx/>
                <a:uFillTx/>
                <a:latin typeface="Flex 70"/>
                <a:ea typeface="+mn-ea"/>
                <a:cs typeface="Segoe UI"/>
              </a:rPr>
              <a:t>Ishockey är Sveriges mest engagerande idrott.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Flex 70"/>
              <a:ea typeface="+mn-ea"/>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Segoe UI"/>
                <a:sym typeface="Wingdings" pitchFamily="2" charset="2"/>
              </a:rPr>
              <a:t> </a:t>
            </a: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Segoe UI"/>
              </a:rPr>
              <a:t>Mål 2030: </a:t>
            </a:r>
            <a:r>
              <a:rPr kumimoji="0" lang="sv-SE" sz="1200" b="0" i="0" u="none" strike="noStrike" kern="1200" cap="none" spc="0" normalizeH="0" baseline="0" noProof="0" dirty="0">
                <a:ln>
                  <a:noFill/>
                </a:ln>
                <a:solidFill>
                  <a:srgbClr val="FFD200"/>
                </a:solidFill>
                <a:effectLst/>
                <a:uLnTx/>
                <a:uFillTx/>
                <a:latin typeface="Flex 70"/>
                <a:ea typeface="+mn-ea"/>
                <a:cs typeface="Segoe UI"/>
              </a:rPr>
              <a:t> </a:t>
            </a:r>
            <a:r>
              <a:rPr kumimoji="0" lang="sv-SE" sz="1200" b="0" i="0" u="none" strike="noStrike" kern="1200" cap="none" spc="0" normalizeH="0" baseline="0" noProof="0" dirty="0">
                <a:ln>
                  <a:noFill/>
                </a:ln>
                <a:solidFill>
                  <a:srgbClr val="FFFFFF"/>
                </a:solidFill>
                <a:effectLst/>
                <a:uLnTx/>
                <a:uFillTx/>
                <a:latin typeface="Flex 70"/>
                <a:ea typeface="+mn-ea"/>
                <a:cs typeface="Segoe UI"/>
              </a:rPr>
              <a:t>25% är intresserade av svensk ishockey</a:t>
            </a:r>
            <a:endParaRPr kumimoji="0" lang="sv-SE" sz="1200" b="0" i="0" u="none" strike="noStrike" kern="1200" cap="none" spc="0" normalizeH="0" baseline="0" noProof="0" dirty="0">
              <a:ln>
                <a:noFill/>
              </a:ln>
              <a:solidFill>
                <a:srgbClr val="FFFFFF"/>
              </a:solidFill>
              <a:effectLst/>
              <a:uLnTx/>
              <a:uFillTx/>
              <a:latin typeface="Flex 70"/>
              <a:ea typeface="+mn-ea"/>
              <a:cs typeface="+mn-cs"/>
            </a:endParaRPr>
          </a:p>
        </p:txBody>
      </p:sp>
      <p:sp>
        <p:nvSpPr>
          <p:cNvPr id="7" name="textruta 13">
            <a:extLst>
              <a:ext uri="{FF2B5EF4-FFF2-40B4-BE49-F238E27FC236}">
                <a16:creationId xmlns:a16="http://schemas.microsoft.com/office/drawing/2014/main" id="{A9D604E5-F70B-AC21-A192-EABE5DA64F0A}"/>
              </a:ext>
            </a:extLst>
          </p:cNvPr>
          <p:cNvSpPr txBox="1"/>
          <p:nvPr/>
        </p:nvSpPr>
        <p:spPr>
          <a:xfrm>
            <a:off x="4230513" y="1863115"/>
            <a:ext cx="3474943" cy="1015663"/>
          </a:xfrm>
          <a:prstGeom prst="rect">
            <a:avLst/>
          </a:prstGeom>
          <a:noFill/>
        </p:spPr>
        <p:txBody>
          <a:bodyPr wrap="square" lIns="91440" tIns="45720" rIns="91440" bIns="45720" rtlCol="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FFD200"/>
                </a:solidFill>
                <a:effectLst/>
                <a:uLnTx/>
                <a:uFillTx/>
                <a:latin typeface="Flex 90 Bold" pitchFamily="2" charset="0"/>
                <a:ea typeface="+mn-ea"/>
                <a:cs typeface="+mn-cs"/>
              </a:rPr>
              <a:t>Indikatorer </a:t>
            </a:r>
            <a:r>
              <a:rPr kumimoji="0" lang="sv-SE" sz="1200" b="1" i="0" u="none" strike="noStrike" kern="1200" cap="none" spc="0" normalizeH="0" baseline="0" noProof="0" dirty="0">
                <a:ln>
                  <a:noFill/>
                </a:ln>
                <a:solidFill>
                  <a:srgbClr val="FFFFFF"/>
                </a:solidFill>
                <a:effectLst/>
                <a:uLnTx/>
                <a:uFillTx/>
                <a:latin typeface="Flex 90 Bold" pitchFamily="2" charset="0"/>
                <a:ea typeface="+mn-ea"/>
                <a:cs typeface="+mn-cs"/>
              </a:rPr>
              <a:t>2023–2025</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Följare sociala medier</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Hockeyföreningar med ungdomsverksamhet</a:t>
            </a:r>
          </a:p>
          <a:p>
            <a:pPr marL="171450" marR="0" lvl="0" indent="-171450" algn="l" defTabSz="914400" rtl="0" eaLnBrk="1" fontAlgn="auto" latinLnBrk="0" hangingPunct="1">
              <a:lnSpc>
                <a:spcPct val="100000"/>
              </a:lnSpc>
              <a:spcBef>
                <a:spcPts val="0"/>
              </a:spcBef>
              <a:spcAft>
                <a:spcPts val="0"/>
              </a:spcAft>
              <a:buClr>
                <a:srgbClr val="0F59EB"/>
              </a:buClr>
              <a:buSzTx/>
              <a:buFont typeface="Wingdings" panose="05000000000000000000" pitchFamily="2" charset="2"/>
              <a:buChar char="ü"/>
              <a:tabLst/>
              <a:defRPr/>
            </a:pPr>
            <a:r>
              <a:rPr kumimoji="0" lang="sv-SE" sz="1200" b="0" i="0" u="none" strike="noStrike" kern="1200" cap="none" spc="0" normalizeH="0" baseline="0" noProof="0" dirty="0">
                <a:ln>
                  <a:noFill/>
                </a:ln>
                <a:solidFill>
                  <a:srgbClr val="FFFFFF"/>
                </a:solidFill>
                <a:effectLst/>
                <a:uLnTx/>
                <a:uFillTx/>
                <a:latin typeface="Flex 70"/>
                <a:ea typeface="+mn-ea"/>
                <a:cs typeface="+mn-cs"/>
              </a:rPr>
              <a:t>Födda i relation till antal hockeyspelare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Flex 70"/>
              <a:ea typeface="+mn-ea"/>
              <a:cs typeface="+mn-cs"/>
            </a:endParaRPr>
          </a:p>
        </p:txBody>
      </p:sp>
      <p:sp>
        <p:nvSpPr>
          <p:cNvPr id="10" name="textruta 9">
            <a:extLst>
              <a:ext uri="{FF2B5EF4-FFF2-40B4-BE49-F238E27FC236}">
                <a16:creationId xmlns:a16="http://schemas.microsoft.com/office/drawing/2014/main" id="{5D2D6E21-0106-1B91-0F12-3537CA256E64}"/>
              </a:ext>
            </a:extLst>
          </p:cNvPr>
          <p:cNvSpPr txBox="1"/>
          <p:nvPr/>
        </p:nvSpPr>
        <p:spPr>
          <a:xfrm>
            <a:off x="2809494" y="2733956"/>
            <a:ext cx="609447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Flex Display 60" pitchFamily="2" charset="0"/>
                <a:ea typeface="+mn-ea"/>
                <a:cs typeface="+mn-cs"/>
              </a:rPr>
              <a:t>REGIONFÖRBUND </a:t>
            </a:r>
            <a:r>
              <a:rPr kumimoji="0" lang="sv-SE" sz="1800" b="0" i="0" u="none" strike="noStrike" kern="1200" cap="none" spc="0" normalizeH="0" baseline="0" noProof="0">
                <a:ln>
                  <a:noFill/>
                </a:ln>
                <a:solidFill>
                  <a:srgbClr val="FFFFFF"/>
                </a:solidFill>
                <a:effectLst/>
                <a:uLnTx/>
                <a:uFillTx/>
                <a:latin typeface="Flex Display 60" pitchFamily="2" charset="0"/>
                <a:ea typeface="+mn-ea"/>
                <a:cs typeface="+mn-cs"/>
              </a:rPr>
              <a:t>/ SAMMANSTÄLLNING</a:t>
            </a:r>
            <a:endParaRPr kumimoji="0" lang="sv-SE" sz="1800" b="0" i="0" u="none" strike="noStrike" kern="1200" cap="none" spc="0" normalizeH="0" baseline="0" noProof="0" dirty="0">
              <a:ln>
                <a:noFill/>
              </a:ln>
              <a:solidFill>
                <a:srgbClr val="FFFFFF"/>
              </a:solidFill>
              <a:effectLst/>
              <a:uLnTx/>
              <a:uFillTx/>
              <a:latin typeface="Flex Display 60" pitchFamily="2" charset="0"/>
              <a:ea typeface="+mn-ea"/>
              <a:cs typeface="+mn-cs"/>
            </a:endParaRPr>
          </a:p>
        </p:txBody>
      </p:sp>
      <p:sp>
        <p:nvSpPr>
          <p:cNvPr id="5" name="textruta 4">
            <a:extLst>
              <a:ext uri="{FF2B5EF4-FFF2-40B4-BE49-F238E27FC236}">
                <a16:creationId xmlns:a16="http://schemas.microsoft.com/office/drawing/2014/main" id="{F34C945F-8FA9-2D8A-AD74-7291F3006949}"/>
              </a:ext>
            </a:extLst>
          </p:cNvPr>
          <p:cNvSpPr txBox="1"/>
          <p:nvPr/>
        </p:nvSpPr>
        <p:spPr>
          <a:xfrm>
            <a:off x="334484" y="3365584"/>
            <a:ext cx="6360230" cy="28931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Dedikerade personer som sköter sociala medier och ha en tydlig struktur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Lägga ut annat än bara hockey på sociala medier – ex vad föreningen gör bra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Inspirera genom sina sociala medier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1-kronas/sponsormatcher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Samverkan med kommunen för arrangemang (skridskodisco)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Marknadsföra sina matcher och ha evenemang vid hemmamatcherna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Sälja hockeyn (paketera produkten)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Elitförening synliggör sig mer i distriktet exempelvis genom att lägga J20/J18 match på annan ort inom distriktet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Hockeyns dag med profiler från elitförening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Öppet hus – vad är en ishall och hur spelar man hockey?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Andravågsrekrytering upp till U16</a:t>
            </a:r>
          </a:p>
        </p:txBody>
      </p:sp>
      <p:sp>
        <p:nvSpPr>
          <p:cNvPr id="11" name="Rektangel med rundade hörn 7">
            <a:extLst>
              <a:ext uri="{FF2B5EF4-FFF2-40B4-BE49-F238E27FC236}">
                <a16:creationId xmlns:a16="http://schemas.microsoft.com/office/drawing/2014/main" id="{08614EF0-95AB-F15E-340E-9F3367955C74}"/>
              </a:ext>
            </a:extLst>
          </p:cNvPr>
          <p:cNvSpPr/>
          <p:nvPr/>
        </p:nvSpPr>
        <p:spPr>
          <a:xfrm>
            <a:off x="290945" y="920496"/>
            <a:ext cx="11914910" cy="5546205"/>
          </a:xfrm>
          <a:prstGeom prst="roundRect">
            <a:avLst>
              <a:gd name="adj" fmla="val 4261"/>
            </a:avLst>
          </a:prstGeom>
          <a:noFill/>
          <a:ln w="19050">
            <a:solidFill>
              <a:schemeClr val="accent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Flex 70"/>
              <a:ea typeface="+mn-ea"/>
              <a:cs typeface="+mn-cs"/>
            </a:endParaRPr>
          </a:p>
        </p:txBody>
      </p:sp>
      <p:sp>
        <p:nvSpPr>
          <p:cNvPr id="14" name="textruta 13">
            <a:extLst>
              <a:ext uri="{FF2B5EF4-FFF2-40B4-BE49-F238E27FC236}">
                <a16:creationId xmlns:a16="http://schemas.microsoft.com/office/drawing/2014/main" id="{F73C4BF0-322B-0D10-3520-ABDF16905EDC}"/>
              </a:ext>
            </a:extLst>
          </p:cNvPr>
          <p:cNvSpPr txBox="1"/>
          <p:nvPr/>
        </p:nvSpPr>
        <p:spPr>
          <a:xfrm>
            <a:off x="6520544" y="3358169"/>
            <a:ext cx="5532912" cy="270843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TKH-</a:t>
            </a:r>
            <a:r>
              <a:rPr kumimoji="0" lang="sv-SE" sz="1400" b="0" i="0" u="none" strike="noStrike" kern="1200" cap="none" spc="0" normalizeH="0" baseline="0" noProof="0" dirty="0" err="1">
                <a:ln>
                  <a:noFill/>
                </a:ln>
                <a:solidFill>
                  <a:srgbClr val="FFFFFF"/>
                </a:solidFill>
                <a:effectLst/>
                <a:uLnTx/>
                <a:uFillTx/>
                <a:latin typeface="Flex 70"/>
                <a:ea typeface="+mn-ea"/>
                <a:cs typeface="+mn-cs"/>
              </a:rPr>
              <a:t>postutskick</a:t>
            </a:r>
            <a:r>
              <a:rPr kumimoji="0" lang="sv-SE" sz="1400" b="0" i="0" u="none" strike="noStrike" kern="1200" cap="none" spc="0" normalizeH="0" baseline="0" noProof="0" dirty="0">
                <a:ln>
                  <a:noFill/>
                </a:ln>
                <a:solidFill>
                  <a:srgbClr val="FFFFFF"/>
                </a:solidFill>
                <a:effectLst/>
                <a:uLnTx/>
                <a:uFillTx/>
                <a:latin typeface="Flex 70"/>
                <a:ea typeface="+mn-ea"/>
                <a:cs typeface="+mn-cs"/>
              </a:rPr>
              <a:t> med hjälp av kommunen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Fler möten och samverkan mellan föreningarna för att skapa mer intresse och engagemang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Engagera pensionärsföreningar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Bjuda in andra idrotter till matcher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Marknadsföra det ideella arbetet på samma sätt som man exempelvis marknadsför matcher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Prova på-dagar även för äldre ungdomar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dirty="0">
                <a:ln>
                  <a:noFill/>
                </a:ln>
                <a:solidFill>
                  <a:srgbClr val="FFFFFF"/>
                </a:solidFill>
                <a:effectLst/>
                <a:uLnTx/>
                <a:uFillTx/>
                <a:latin typeface="Flex 70"/>
                <a:ea typeface="+mn-ea"/>
                <a:cs typeface="+mn-cs"/>
              </a:rPr>
              <a:t>Rekreationshockeyserie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00" b="0" i="0" u="none" strike="noStrike" kern="1200" cap="none" spc="0" normalizeH="0" baseline="0" noProof="0" dirty="0">
              <a:ln>
                <a:noFill/>
              </a:ln>
              <a:solidFill>
                <a:srgbClr val="FFFFFF"/>
              </a:solidFill>
              <a:effectLst/>
              <a:uLnTx/>
              <a:uFillTx/>
              <a:latin typeface="Flex 7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300" b="0" i="0" u="none" strike="noStrike" kern="1200" cap="none" spc="0" normalizeH="0" baseline="0" noProof="0" dirty="0">
              <a:ln>
                <a:noFill/>
              </a:ln>
              <a:solidFill>
                <a:srgbClr val="FFFFFF"/>
              </a:solidFill>
              <a:effectLst/>
              <a:uLnTx/>
              <a:uFillTx/>
              <a:latin typeface="Flex 7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Flex 70"/>
              <a:ea typeface="+mn-ea"/>
              <a:cs typeface="+mn-cs"/>
            </a:endParaRPr>
          </a:p>
        </p:txBody>
      </p:sp>
    </p:spTree>
    <p:extLst>
      <p:ext uri="{BB962C8B-B14F-4D97-AF65-F5344CB8AC3E}">
        <p14:creationId xmlns:p14="http://schemas.microsoft.com/office/powerpoint/2010/main" val="1517752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787F357F-270D-4A3A-A49B-E9A629290979}"/>
              </a:ext>
            </a:extLst>
          </p:cNvPr>
          <p:cNvSpPr>
            <a:spLocks noGrp="1"/>
          </p:cNvSpPr>
          <p:nvPr>
            <p:ph type="title"/>
          </p:nvPr>
        </p:nvSpPr>
        <p:spPr>
          <a:xfrm>
            <a:off x="4591050" y="156519"/>
            <a:ext cx="7304388" cy="7718853"/>
          </a:xfrm>
        </p:spPr>
        <p:txBody>
          <a:bodyPr vert="horz" lIns="91440" tIns="45720" rIns="91440" bIns="45720" rtlCol="0" anchor="b">
            <a:normAutofit fontScale="90000"/>
          </a:bodyPr>
          <a:lstStyle/>
          <a:p>
            <a:pPr algn="ctr"/>
            <a:r>
              <a:rPr lang="en-US" sz="3200" b="1" dirty="0" err="1">
                <a:solidFill>
                  <a:srgbClr val="FFFF00"/>
                </a:solidFill>
              </a:rPr>
              <a:t>Utbildningskommittén</a:t>
            </a:r>
            <a:br>
              <a:rPr lang="en-US" sz="4000" b="1" dirty="0">
                <a:solidFill>
                  <a:srgbClr val="FFFF00"/>
                </a:solidFill>
              </a:rPr>
            </a:br>
            <a:r>
              <a:rPr lang="en-US" sz="2800" b="1" dirty="0">
                <a:solidFill>
                  <a:srgbClr val="FFFF00"/>
                </a:solidFill>
              </a:rPr>
              <a:t>Malin Andersson</a:t>
            </a:r>
            <a:br>
              <a:rPr lang="en-US" sz="2800" b="1" dirty="0">
                <a:solidFill>
                  <a:srgbClr val="FFFF00"/>
                </a:solidFill>
              </a:rPr>
            </a:br>
            <a:br>
              <a:rPr lang="en-US" sz="2800" b="1" dirty="0">
                <a:solidFill>
                  <a:srgbClr val="FFFF00"/>
                </a:solidFill>
              </a:rPr>
            </a:br>
            <a:r>
              <a:rPr lang="en-US" sz="3200" b="1" dirty="0" err="1">
                <a:solidFill>
                  <a:srgbClr val="FFFF00"/>
                </a:solidFill>
              </a:rPr>
              <a:t>Tävlingskommittén</a:t>
            </a:r>
            <a:br>
              <a:rPr lang="en-US" sz="2800" b="1" dirty="0">
                <a:solidFill>
                  <a:srgbClr val="FFFF00"/>
                </a:solidFill>
              </a:rPr>
            </a:br>
            <a:r>
              <a:rPr lang="en-US" sz="2800" b="1" dirty="0">
                <a:solidFill>
                  <a:srgbClr val="FFFF00"/>
                </a:solidFill>
              </a:rPr>
              <a:t>Elin Lundberg</a:t>
            </a:r>
            <a:br>
              <a:rPr lang="en-US" sz="2800" b="1" dirty="0">
                <a:solidFill>
                  <a:srgbClr val="FFFF00"/>
                </a:solidFill>
              </a:rPr>
            </a:br>
            <a:br>
              <a:rPr lang="en-US" sz="2800" b="1" dirty="0">
                <a:solidFill>
                  <a:srgbClr val="FFFF00"/>
                </a:solidFill>
              </a:rPr>
            </a:br>
            <a:r>
              <a:rPr lang="en-US" sz="3200" b="1" dirty="0" err="1">
                <a:solidFill>
                  <a:srgbClr val="FFFF00"/>
                </a:solidFill>
              </a:rPr>
              <a:t>Utvecklingskommittén</a:t>
            </a:r>
            <a:br>
              <a:rPr lang="en-US" sz="3200" b="1" dirty="0">
                <a:solidFill>
                  <a:srgbClr val="FFFF00"/>
                </a:solidFill>
              </a:rPr>
            </a:br>
            <a:r>
              <a:rPr lang="en-US" sz="2700" b="1" dirty="0">
                <a:solidFill>
                  <a:srgbClr val="FFFF00"/>
                </a:solidFill>
              </a:rPr>
              <a:t>Jan Eljas/Lars Jansson</a:t>
            </a:r>
            <a:br>
              <a:rPr lang="en-US" sz="2700" b="1" dirty="0">
                <a:solidFill>
                  <a:srgbClr val="FFFF00"/>
                </a:solidFill>
              </a:rPr>
            </a:br>
            <a:r>
              <a:rPr lang="en-US" sz="2700" b="1" dirty="0">
                <a:solidFill>
                  <a:srgbClr val="FFFF00"/>
                </a:solidFill>
              </a:rPr>
              <a:t>Göran Tärnlund (flick)/Anders </a:t>
            </a:r>
            <a:r>
              <a:rPr lang="en-US" sz="2700" b="1" dirty="0" err="1">
                <a:solidFill>
                  <a:srgbClr val="FFFF00"/>
                </a:solidFill>
              </a:rPr>
              <a:t>Myggen</a:t>
            </a:r>
            <a:r>
              <a:rPr lang="en-US" sz="2700" b="1" dirty="0">
                <a:solidFill>
                  <a:srgbClr val="FFFF00"/>
                </a:solidFill>
              </a:rPr>
              <a:t> Eriksson(</a:t>
            </a:r>
            <a:r>
              <a:rPr lang="en-US" sz="2700" b="1" dirty="0" err="1">
                <a:solidFill>
                  <a:srgbClr val="FFFF00"/>
                </a:solidFill>
              </a:rPr>
              <a:t>pojk</a:t>
            </a:r>
            <a:r>
              <a:rPr lang="en-US" sz="2700" b="1" dirty="0">
                <a:solidFill>
                  <a:srgbClr val="FFFF00"/>
                </a:solidFill>
              </a:rPr>
              <a:t>)</a:t>
            </a:r>
            <a:br>
              <a:rPr lang="en-US" sz="2800" b="1" dirty="0">
                <a:solidFill>
                  <a:srgbClr val="FFFF00"/>
                </a:solidFill>
              </a:rPr>
            </a:br>
            <a:br>
              <a:rPr lang="en-US" sz="4000" b="1" dirty="0">
                <a:solidFill>
                  <a:srgbClr val="FFFF00"/>
                </a:solidFill>
              </a:rPr>
            </a:br>
            <a:r>
              <a:rPr lang="en-US" sz="3200" b="1" dirty="0" err="1">
                <a:solidFill>
                  <a:srgbClr val="FFFF00"/>
                </a:solidFill>
              </a:rPr>
              <a:t>Funktionärskommittén</a:t>
            </a:r>
            <a:br>
              <a:rPr lang="en-US" sz="3600" dirty="0">
                <a:solidFill>
                  <a:schemeClr val="bg1"/>
                </a:solidFill>
              </a:rPr>
            </a:br>
            <a:r>
              <a:rPr lang="en-US" sz="2800" dirty="0">
                <a:solidFill>
                  <a:srgbClr val="FFFF00"/>
                </a:solidFill>
              </a:rPr>
              <a:t>Peter </a:t>
            </a:r>
            <a:r>
              <a:rPr lang="en-US" sz="2800" dirty="0" err="1">
                <a:solidFill>
                  <a:srgbClr val="FFFF00"/>
                </a:solidFill>
              </a:rPr>
              <a:t>Brask</a:t>
            </a:r>
            <a:br>
              <a:rPr lang="en-US" sz="2800" dirty="0">
                <a:solidFill>
                  <a:srgbClr val="FFFF00"/>
                </a:solidFill>
              </a:rPr>
            </a:br>
            <a:br>
              <a:rPr lang="en-US" sz="2800" dirty="0">
                <a:solidFill>
                  <a:srgbClr val="FFFF00"/>
                </a:solidFill>
              </a:rPr>
            </a:br>
            <a:r>
              <a:rPr lang="en-US" sz="3200" dirty="0" err="1">
                <a:solidFill>
                  <a:srgbClr val="FFFF00"/>
                </a:solidFill>
              </a:rPr>
              <a:t>Marknadskommittén</a:t>
            </a:r>
            <a:br>
              <a:rPr lang="en-US" sz="3200" dirty="0">
                <a:solidFill>
                  <a:srgbClr val="FFFF00"/>
                </a:solidFill>
              </a:rPr>
            </a:br>
            <a:r>
              <a:rPr lang="en-US" sz="2700" dirty="0">
                <a:solidFill>
                  <a:srgbClr val="FFFF00"/>
                </a:solidFill>
              </a:rPr>
              <a:t>Martina </a:t>
            </a:r>
            <a:r>
              <a:rPr lang="en-US" sz="2700" dirty="0" err="1">
                <a:solidFill>
                  <a:srgbClr val="FFFF00"/>
                </a:solidFill>
              </a:rPr>
              <a:t>Stenvall</a:t>
            </a:r>
            <a:r>
              <a:rPr lang="en-US" sz="2700" dirty="0">
                <a:solidFill>
                  <a:srgbClr val="FFFF00"/>
                </a:solidFill>
              </a:rPr>
              <a:t> </a:t>
            </a:r>
            <a:r>
              <a:rPr lang="en-US" sz="2700" dirty="0" err="1">
                <a:solidFill>
                  <a:srgbClr val="FFFF00"/>
                </a:solidFill>
              </a:rPr>
              <a:t>och</a:t>
            </a:r>
            <a:r>
              <a:rPr lang="en-US" sz="2700" dirty="0">
                <a:solidFill>
                  <a:srgbClr val="FFFF00"/>
                </a:solidFill>
              </a:rPr>
              <a:t> Mikael </a:t>
            </a:r>
            <a:r>
              <a:rPr lang="en-US" sz="2700" dirty="0" err="1">
                <a:solidFill>
                  <a:srgbClr val="FFFF00"/>
                </a:solidFill>
              </a:rPr>
              <a:t>Gråbo</a:t>
            </a:r>
            <a:br>
              <a:rPr lang="en-US" sz="2800" dirty="0">
                <a:solidFill>
                  <a:srgbClr val="FFFF00"/>
                </a:solidFill>
              </a:rPr>
            </a:br>
            <a:br>
              <a:rPr lang="en-US" sz="2800" dirty="0">
                <a:solidFill>
                  <a:schemeClr val="bg1"/>
                </a:solidFill>
              </a:rPr>
            </a:br>
            <a:br>
              <a:rPr lang="en-US" sz="2400" i="1" dirty="0">
                <a:solidFill>
                  <a:schemeClr val="bg1"/>
                </a:solidFill>
              </a:rPr>
            </a:br>
            <a:br>
              <a:rPr lang="en-US" sz="2400" i="1" dirty="0">
                <a:solidFill>
                  <a:schemeClr val="bg1"/>
                </a:solidFill>
              </a:rPr>
            </a:br>
            <a:br>
              <a:rPr lang="en-US" sz="2400" i="1" dirty="0">
                <a:solidFill>
                  <a:schemeClr val="bg1"/>
                </a:solidFill>
              </a:rPr>
            </a:br>
            <a:endParaRPr lang="en-US" sz="2400" dirty="0">
              <a:solidFill>
                <a:schemeClr val="bg1"/>
              </a:solidFill>
            </a:endParaRPr>
          </a:p>
        </p:txBody>
      </p:sp>
      <p:pic>
        <p:nvPicPr>
          <p:cNvPr id="5" name="Platshållare för innehåll 4">
            <a:extLst>
              <a:ext uri="{FF2B5EF4-FFF2-40B4-BE49-F238E27FC236}">
                <a16:creationId xmlns:a16="http://schemas.microsoft.com/office/drawing/2014/main" id="{A97E1702-CDAC-4ADB-9ACD-43D625C55BB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0"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00299890"/>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latshållare för innehåll 4">
            <a:extLst>
              <a:ext uri="{FF2B5EF4-FFF2-40B4-BE49-F238E27FC236}">
                <a16:creationId xmlns:a16="http://schemas.microsoft.com/office/drawing/2014/main" id="{4492501A-EF16-404C-B645-A50CDB10F9E9}"/>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a:stretch/>
        </p:blipFill>
        <p:spPr>
          <a:xfrm>
            <a:off x="-1" y="10"/>
            <a:ext cx="12192001" cy="6857990"/>
          </a:xfrm>
          <a:prstGeom prst="rect">
            <a:avLst/>
          </a:prstGeom>
        </p:spPr>
      </p:pic>
      <p:sp>
        <p:nvSpPr>
          <p:cNvPr id="2" name="Rubrik 1">
            <a:extLst>
              <a:ext uri="{FF2B5EF4-FFF2-40B4-BE49-F238E27FC236}">
                <a16:creationId xmlns:a16="http://schemas.microsoft.com/office/drawing/2014/main" id="{B6ED36B1-2453-43F0-9641-F361C0DE31AA}"/>
              </a:ext>
            </a:extLst>
          </p:cNvPr>
          <p:cNvSpPr>
            <a:spLocks noGrp="1"/>
          </p:cNvSpPr>
          <p:nvPr>
            <p:ph type="title"/>
          </p:nvPr>
        </p:nvSpPr>
        <p:spPr>
          <a:xfrm>
            <a:off x="1198181" y="728906"/>
            <a:ext cx="9792471" cy="2057037"/>
          </a:xfrm>
        </p:spPr>
        <p:txBody>
          <a:bodyPr vert="horz" lIns="91440" tIns="45720" rIns="91440" bIns="45720" rtlCol="0">
            <a:normAutofit/>
          </a:bodyPr>
          <a:lstStyle/>
          <a:p>
            <a:pPr algn="ctr"/>
            <a:br>
              <a:rPr lang="en-US" sz="1400" b="1" dirty="0">
                <a:solidFill>
                  <a:srgbClr val="FFFFFF"/>
                </a:solidFill>
              </a:rPr>
            </a:br>
            <a:br>
              <a:rPr lang="en-US" sz="1400" b="1" dirty="0">
                <a:solidFill>
                  <a:srgbClr val="FFFFFF"/>
                </a:solidFill>
              </a:rPr>
            </a:br>
            <a:r>
              <a:rPr lang="en-US" sz="1400" b="1" dirty="0">
                <a:solidFill>
                  <a:srgbClr val="FFFFFF"/>
                </a:solidFill>
              </a:rPr>
              <a:t> </a:t>
            </a:r>
            <a:r>
              <a:rPr lang="en-US" b="1" dirty="0" err="1">
                <a:solidFill>
                  <a:srgbClr val="FFFFFF"/>
                </a:solidFill>
              </a:rPr>
              <a:t>Avsiktsförklaringen</a:t>
            </a:r>
            <a:br>
              <a:rPr lang="en-US" b="1" dirty="0">
                <a:solidFill>
                  <a:srgbClr val="FFFFFF"/>
                </a:solidFill>
              </a:rPr>
            </a:br>
            <a:br>
              <a:rPr lang="en-US" sz="1400" dirty="0">
                <a:solidFill>
                  <a:srgbClr val="FFFFFF"/>
                </a:solidFill>
              </a:rPr>
            </a:br>
            <a:br>
              <a:rPr lang="en-US" sz="1400" dirty="0">
                <a:solidFill>
                  <a:srgbClr val="FFFFFF"/>
                </a:solidFill>
              </a:rPr>
            </a:br>
            <a:br>
              <a:rPr lang="en-US" sz="1400" dirty="0">
                <a:solidFill>
                  <a:srgbClr val="FFFFFF"/>
                </a:solidFill>
              </a:rPr>
            </a:br>
            <a:endParaRPr lang="en-US" sz="1400" dirty="0">
              <a:solidFill>
                <a:srgbClr val="FFFFFF"/>
              </a:solidFill>
            </a:endParaRPr>
          </a:p>
        </p:txBody>
      </p:sp>
      <p:sp>
        <p:nvSpPr>
          <p:cNvPr id="16" name="Content Placeholder 15">
            <a:extLst>
              <a:ext uri="{FF2B5EF4-FFF2-40B4-BE49-F238E27FC236}">
                <a16:creationId xmlns:a16="http://schemas.microsoft.com/office/drawing/2014/main" id="{BFB534D6-0869-59D5-9B52-314114904B30}"/>
              </a:ext>
            </a:extLst>
          </p:cNvPr>
          <p:cNvSpPr>
            <a:spLocks noGrp="1"/>
          </p:cNvSpPr>
          <p:nvPr>
            <p:ph idx="1"/>
          </p:nvPr>
        </p:nvSpPr>
        <p:spPr>
          <a:xfrm>
            <a:off x="1198181" y="2957665"/>
            <a:ext cx="9792471" cy="3171423"/>
          </a:xfrm>
        </p:spPr>
        <p:txBody>
          <a:bodyPr>
            <a:normAutofit/>
          </a:bodyPr>
          <a:lstStyle/>
          <a:p>
            <a:r>
              <a:rPr lang="sv-SE" sz="2000" dirty="0">
                <a:solidFill>
                  <a:srgbClr val="FFFFFF"/>
                </a:solidFill>
              </a:rPr>
              <a:t>Överenskommelse mellan föreningar ingående i Dalarnas Ishockeyförbund</a:t>
            </a:r>
          </a:p>
          <a:p>
            <a:pPr marL="0" indent="0">
              <a:buNone/>
            </a:pPr>
            <a:r>
              <a:rPr lang="sv-SE" sz="2000" dirty="0">
                <a:solidFill>
                  <a:srgbClr val="FFFFFF"/>
                </a:solidFill>
              </a:rPr>
              <a:t>Syfte;</a:t>
            </a:r>
          </a:p>
          <a:p>
            <a:pPr>
              <a:buFont typeface="Wingdings" panose="05000000000000000000" pitchFamily="2" charset="2"/>
              <a:buChar char="Ø"/>
            </a:pPr>
            <a:r>
              <a:rPr lang="sv-SE" sz="2000" dirty="0">
                <a:solidFill>
                  <a:srgbClr val="FFFFFF"/>
                </a:solidFill>
              </a:rPr>
              <a:t>minimera antalet övergångar mellan föreningarnas ungdomslag, U9 – U16</a:t>
            </a:r>
          </a:p>
          <a:p>
            <a:pPr>
              <a:buFont typeface="Wingdings" panose="05000000000000000000" pitchFamily="2" charset="2"/>
              <a:buChar char="Ø"/>
            </a:pPr>
            <a:r>
              <a:rPr lang="sv-SE" sz="2000" dirty="0">
                <a:solidFill>
                  <a:srgbClr val="FFFFFF"/>
                </a:solidFill>
              </a:rPr>
              <a:t>verksamheten ska bedrivas för att såväl stärka föreningar som utveckla spelare</a:t>
            </a:r>
          </a:p>
          <a:p>
            <a:pPr>
              <a:buFont typeface="Wingdings" panose="05000000000000000000" pitchFamily="2" charset="2"/>
              <a:buChar char="Ø"/>
            </a:pPr>
            <a:endParaRPr lang="sv-SE" sz="2000" dirty="0">
              <a:solidFill>
                <a:srgbClr val="FFFFFF"/>
              </a:solidFill>
            </a:endParaRPr>
          </a:p>
          <a:p>
            <a:pPr marL="0" indent="0">
              <a:buNone/>
            </a:pPr>
            <a:r>
              <a:rPr lang="sv-SE" sz="2000" dirty="0">
                <a:solidFill>
                  <a:srgbClr val="FFFFFF"/>
                </a:solidFill>
              </a:rPr>
              <a:t> </a:t>
            </a:r>
            <a:endParaRPr lang="en-US" sz="2000" dirty="0">
              <a:solidFill>
                <a:srgbClr val="FFFFFF"/>
              </a:solidFill>
            </a:endParaRPr>
          </a:p>
        </p:txBody>
      </p:sp>
    </p:spTree>
    <p:extLst>
      <p:ext uri="{BB962C8B-B14F-4D97-AF65-F5344CB8AC3E}">
        <p14:creationId xmlns:p14="http://schemas.microsoft.com/office/powerpoint/2010/main" val="410653045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577D087E-C613-64F3-DC15-269FF7F014C4}"/>
              </a:ext>
            </a:extLst>
          </p:cNvPr>
          <p:cNvSpPr>
            <a:spLocks noGrp="1"/>
          </p:cNvSpPr>
          <p:nvPr>
            <p:ph type="title"/>
          </p:nvPr>
        </p:nvSpPr>
        <p:spPr>
          <a:xfrm>
            <a:off x="836679" y="723898"/>
            <a:ext cx="6002110" cy="1495425"/>
          </a:xfrm>
        </p:spPr>
        <p:txBody>
          <a:bodyPr>
            <a:normAutofit/>
          </a:bodyPr>
          <a:lstStyle/>
          <a:p>
            <a:r>
              <a:rPr lang="sv-SE" sz="4000" kern="100">
                <a:latin typeface="Arial" panose="020B0604020202020204" pitchFamily="34" charset="0"/>
                <a:ea typeface="Calibri" panose="020F0502020204030204" pitchFamily="34" charset="0"/>
                <a:cs typeface="Times New Roman" panose="02020603050405020304" pitchFamily="18" charset="0"/>
              </a:rPr>
              <a:t>Föreningsfaddrar</a:t>
            </a:r>
            <a:br>
              <a:rPr lang="sv-SE" sz="4000" kern="100">
                <a:latin typeface="Calibri" panose="020F0502020204030204" pitchFamily="34" charset="0"/>
                <a:ea typeface="Calibri" panose="020F0502020204030204" pitchFamily="34" charset="0"/>
                <a:cs typeface="Times New Roman" panose="02020603050405020304" pitchFamily="18" charset="0"/>
              </a:rPr>
            </a:br>
            <a:endParaRPr lang="sv-SE" sz="4000"/>
          </a:p>
        </p:txBody>
      </p:sp>
      <p:sp>
        <p:nvSpPr>
          <p:cNvPr id="3" name="Platshållare för innehåll 2">
            <a:extLst>
              <a:ext uri="{FF2B5EF4-FFF2-40B4-BE49-F238E27FC236}">
                <a16:creationId xmlns:a16="http://schemas.microsoft.com/office/drawing/2014/main" id="{BB255125-992A-CF8B-117E-1B63754BD423}"/>
              </a:ext>
            </a:extLst>
          </p:cNvPr>
          <p:cNvSpPr>
            <a:spLocks noGrp="1"/>
          </p:cNvSpPr>
          <p:nvPr>
            <p:ph idx="1"/>
          </p:nvPr>
        </p:nvSpPr>
        <p:spPr>
          <a:xfrm>
            <a:off x="836680" y="2405067"/>
            <a:ext cx="6002110" cy="3729034"/>
          </a:xfrm>
        </p:spPr>
        <p:txBody>
          <a:bodyPr>
            <a:normAutofit/>
          </a:bodyPr>
          <a:lstStyle/>
          <a:p>
            <a:pPr>
              <a:spcAft>
                <a:spcPts val="800"/>
              </a:spcAft>
            </a:pPr>
            <a:r>
              <a:rPr lang="sv-SE" sz="1700" kern="100">
                <a:effectLst/>
                <a:latin typeface="Calibri" panose="020F0502020204030204" pitchFamily="34" charset="0"/>
                <a:ea typeface="Calibri" panose="020F0502020204030204" pitchFamily="34" charset="0"/>
                <a:cs typeface="Times New Roman" panose="02020603050405020304" pitchFamily="18" charset="0"/>
              </a:rPr>
              <a:t>Ledamöter i Dalarnas ishockeyförbunds styrelse är tilldelade olika ishockeyföreningar i länet till vilka de är så kallade föreningsfaddrar.</a:t>
            </a:r>
          </a:p>
          <a:p>
            <a:pPr>
              <a:spcAft>
                <a:spcPts val="800"/>
              </a:spcAft>
            </a:pPr>
            <a:r>
              <a:rPr lang="sv-SE" sz="1700" kern="100">
                <a:effectLst/>
                <a:latin typeface="Calibri" panose="020F0502020204030204" pitchFamily="34" charset="0"/>
                <a:ea typeface="Calibri" panose="020F0502020204030204" pitchFamily="34" charset="0"/>
                <a:cs typeface="Times New Roman" panose="02020603050405020304" pitchFamily="18" charset="0"/>
              </a:rPr>
              <a:t>Syftet med föreningsfaddrar är dels att varje förening har en kontaktperson i styrelsen som de kan kontakta vid frågor.  Förbundet får via faddern en bild av vad som är aktuellt för föreningarnas agenda såsom utveckling, utmaningar med mera. Faddern kan även sprida nyheter och information om vad som är på gång inom respektive förbundskommitté på nationell, regional och lokal nivå.  </a:t>
            </a:r>
          </a:p>
          <a:p>
            <a:pPr>
              <a:spcAft>
                <a:spcPts val="800"/>
              </a:spcAft>
            </a:pPr>
            <a:r>
              <a:rPr lang="sv-SE" sz="1700" kern="100">
                <a:effectLst/>
                <a:latin typeface="Calibri" panose="020F0502020204030204" pitchFamily="34" charset="0"/>
                <a:ea typeface="Calibri" panose="020F0502020204030204" pitchFamily="34" charset="0"/>
                <a:cs typeface="Times New Roman" panose="02020603050405020304" pitchFamily="18" charset="0"/>
              </a:rPr>
              <a:t>Föreningsfaddern kan vara med vid exempelvis styrelsemöte under säsongen för att skapa en kontakt. </a:t>
            </a:r>
          </a:p>
          <a:p>
            <a:endParaRPr lang="sv-SE" sz="1700"/>
          </a:p>
        </p:txBody>
      </p:sp>
      <p:pic>
        <p:nvPicPr>
          <p:cNvPr id="4" name="Bildobjekt 3">
            <a:extLst>
              <a:ext uri="{FF2B5EF4-FFF2-40B4-BE49-F238E27FC236}">
                <a16:creationId xmlns:a16="http://schemas.microsoft.com/office/drawing/2014/main" id="{A66FA51A-ABB0-3BF3-5E83-1B87CE75617D}"/>
              </a:ext>
            </a:extLst>
          </p:cNvPr>
          <p:cNvPicPr>
            <a:picLocks noChangeAspect="1"/>
          </p:cNvPicPr>
          <p:nvPr/>
        </p:nvPicPr>
        <p:blipFill>
          <a:blip r:embed="rId2"/>
          <a:srcRect t="8996" r="1" b="1"/>
          <a:stretch/>
        </p:blipFill>
        <p:spPr>
          <a:xfrm>
            <a:off x="7199440" y="10"/>
            <a:ext cx="4992560" cy="6857990"/>
          </a:xfrm>
          <a:prstGeom prst="rect">
            <a:avLst/>
          </a:prstGeom>
          <a:effectLst/>
        </p:spPr>
      </p:pic>
    </p:spTree>
    <p:extLst>
      <p:ext uri="{BB962C8B-B14F-4D97-AF65-F5344CB8AC3E}">
        <p14:creationId xmlns:p14="http://schemas.microsoft.com/office/powerpoint/2010/main" val="4048708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latshållare för innehåll 4">
            <a:extLst>
              <a:ext uri="{FF2B5EF4-FFF2-40B4-BE49-F238E27FC236}">
                <a16:creationId xmlns:a16="http://schemas.microsoft.com/office/drawing/2014/main" id="{4492501A-EF16-404C-B645-A50CDB10F9E9}"/>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a:stretch/>
        </p:blipFill>
        <p:spPr>
          <a:xfrm>
            <a:off x="-1" y="10"/>
            <a:ext cx="12192001" cy="6857990"/>
          </a:xfrm>
          <a:prstGeom prst="rect">
            <a:avLst/>
          </a:prstGeom>
        </p:spPr>
      </p:pic>
      <p:sp>
        <p:nvSpPr>
          <p:cNvPr id="2" name="Rubrik 1">
            <a:extLst>
              <a:ext uri="{FF2B5EF4-FFF2-40B4-BE49-F238E27FC236}">
                <a16:creationId xmlns:a16="http://schemas.microsoft.com/office/drawing/2014/main" id="{B6ED36B1-2453-43F0-9641-F361C0DE31AA}"/>
              </a:ext>
            </a:extLst>
          </p:cNvPr>
          <p:cNvSpPr>
            <a:spLocks noGrp="1"/>
          </p:cNvSpPr>
          <p:nvPr>
            <p:ph type="title"/>
          </p:nvPr>
        </p:nvSpPr>
        <p:spPr>
          <a:xfrm>
            <a:off x="1198181" y="250372"/>
            <a:ext cx="9792471" cy="2535572"/>
          </a:xfrm>
        </p:spPr>
        <p:txBody>
          <a:bodyPr vert="horz" lIns="91440" tIns="45720" rIns="91440" bIns="45720" rtlCol="0">
            <a:normAutofit/>
          </a:bodyPr>
          <a:lstStyle/>
          <a:p>
            <a:pPr algn="ctr"/>
            <a:r>
              <a:rPr lang="en-US" b="1" dirty="0" err="1">
                <a:solidFill>
                  <a:srgbClr val="FFFFFF"/>
                </a:solidFill>
              </a:rPr>
              <a:t>Avsiktsförklaringen</a:t>
            </a:r>
            <a:br>
              <a:rPr lang="en-US" b="1" dirty="0">
                <a:solidFill>
                  <a:srgbClr val="FFFFFF"/>
                </a:solidFill>
              </a:rPr>
            </a:br>
            <a:br>
              <a:rPr lang="en-US" sz="1400" dirty="0">
                <a:solidFill>
                  <a:srgbClr val="FFFFFF"/>
                </a:solidFill>
              </a:rPr>
            </a:br>
            <a:br>
              <a:rPr lang="en-US" sz="1400" dirty="0">
                <a:solidFill>
                  <a:srgbClr val="FFFFFF"/>
                </a:solidFill>
              </a:rPr>
            </a:br>
            <a:br>
              <a:rPr lang="en-US" sz="1400" dirty="0">
                <a:solidFill>
                  <a:srgbClr val="FFFFFF"/>
                </a:solidFill>
              </a:rPr>
            </a:br>
            <a:endParaRPr lang="en-US" sz="1400" dirty="0">
              <a:solidFill>
                <a:srgbClr val="FFFFFF"/>
              </a:solidFill>
            </a:endParaRPr>
          </a:p>
        </p:txBody>
      </p:sp>
      <p:sp>
        <p:nvSpPr>
          <p:cNvPr id="16" name="Content Placeholder 15">
            <a:extLst>
              <a:ext uri="{FF2B5EF4-FFF2-40B4-BE49-F238E27FC236}">
                <a16:creationId xmlns:a16="http://schemas.microsoft.com/office/drawing/2014/main" id="{BFB534D6-0869-59D5-9B52-314114904B30}"/>
              </a:ext>
            </a:extLst>
          </p:cNvPr>
          <p:cNvSpPr>
            <a:spLocks noGrp="1"/>
          </p:cNvSpPr>
          <p:nvPr>
            <p:ph idx="1"/>
          </p:nvPr>
        </p:nvSpPr>
        <p:spPr>
          <a:xfrm>
            <a:off x="1198181" y="1676400"/>
            <a:ext cx="9792471" cy="4452689"/>
          </a:xfrm>
        </p:spPr>
        <p:txBody>
          <a:bodyPr>
            <a:normAutofit fontScale="77500" lnSpcReduction="20000"/>
          </a:bodyPr>
          <a:lstStyle/>
          <a:p>
            <a:pPr marL="457200" indent="-457200">
              <a:buFont typeface="+mj-lt"/>
              <a:buAutoNum type="arabicPeriod"/>
            </a:pPr>
            <a:r>
              <a:rPr lang="sv-SE" sz="2000" dirty="0">
                <a:solidFill>
                  <a:srgbClr val="FFFFFF"/>
                </a:solidFill>
              </a:rPr>
              <a:t>Föreningarna är ense om att barn och ungdomsspelares utveckling normalt främjas av att de företrädesvis spelar i sin moderförening och i lokal närhet så länge som möjligt givet förutsättningarna finns i föreningen. </a:t>
            </a:r>
          </a:p>
          <a:p>
            <a:pPr marL="457200" indent="-457200">
              <a:buFont typeface="+mj-lt"/>
              <a:buAutoNum type="arabicPeriod"/>
            </a:pPr>
            <a:r>
              <a:rPr lang="sv-SE" sz="2000" dirty="0">
                <a:solidFill>
                  <a:srgbClr val="FFFFFF"/>
                </a:solidFill>
              </a:rPr>
              <a:t>Föreningarna är ense om att följa övergångsrutiner </a:t>
            </a:r>
          </a:p>
          <a:p>
            <a:pPr marL="457200" indent="-457200">
              <a:buFont typeface="+mj-lt"/>
              <a:buAutoNum type="arabicPeriod"/>
            </a:pPr>
            <a:r>
              <a:rPr lang="sv-SE" sz="2000" dirty="0">
                <a:solidFill>
                  <a:srgbClr val="FFFFFF"/>
                </a:solidFill>
              </a:rPr>
              <a:t>Övergång/föreningsbyte får endast ske under perioden 16 maj – 31 januari </a:t>
            </a:r>
          </a:p>
          <a:p>
            <a:pPr marL="457200" indent="-457200">
              <a:buFont typeface="+mj-lt"/>
              <a:buAutoNum type="arabicPeriod"/>
            </a:pPr>
            <a:r>
              <a:rPr lang="sv-SE" sz="2000" dirty="0">
                <a:solidFill>
                  <a:srgbClr val="FFFFFF"/>
                </a:solidFill>
              </a:rPr>
              <a:t>Om spelare/vårdnadshavare kontaktar ny förening/lag direkt med förfrågan om spelplats alternativt provträning/spel, ska sådan diskussion omedelbart avvisas </a:t>
            </a:r>
          </a:p>
          <a:p>
            <a:pPr marL="457200" indent="-457200">
              <a:buFont typeface="+mj-lt"/>
              <a:buAutoNum type="arabicPeriod"/>
            </a:pPr>
            <a:r>
              <a:rPr lang="sv-SE" sz="2000" dirty="0">
                <a:solidFill>
                  <a:srgbClr val="FFFFFF"/>
                </a:solidFill>
              </a:rPr>
              <a:t>Spelare som önskar byta förening eller provträna/spela i sådan förening ska via vårdnadshavare först anmäla detta till sportchefen/sportansvarig i sin förening för en diskussion kring orsaker och förutsättningar för fortsatt spel i föreningen.</a:t>
            </a:r>
          </a:p>
          <a:p>
            <a:pPr marL="457200" indent="-457200">
              <a:buFont typeface="+mj-lt"/>
              <a:buAutoNum type="arabicPeriod"/>
            </a:pPr>
            <a:r>
              <a:rPr lang="sv-SE" sz="2000" dirty="0">
                <a:solidFill>
                  <a:srgbClr val="FFFFFF"/>
                </a:solidFill>
              </a:rPr>
              <a:t>sportchefen/sportansvarig ta kontakt med sportchefen/sportansvarig i den förening till vilken spelaren vill flytta eller provträna/spela.</a:t>
            </a:r>
          </a:p>
          <a:p>
            <a:pPr marL="457200" indent="-457200">
              <a:buFont typeface="+mj-lt"/>
              <a:buAutoNum type="arabicPeriod"/>
            </a:pPr>
            <a:r>
              <a:rPr lang="sv-SE" sz="2000" dirty="0">
                <a:solidFill>
                  <a:srgbClr val="FFFFFF"/>
                </a:solidFill>
              </a:rPr>
              <a:t> Eventuellt föreningsbyte eller provspel/träning såväl on-</a:t>
            </a:r>
            <a:r>
              <a:rPr lang="sv-SE" sz="2000" dirty="0" err="1">
                <a:solidFill>
                  <a:srgbClr val="FFFFFF"/>
                </a:solidFill>
              </a:rPr>
              <a:t>ice</a:t>
            </a:r>
            <a:r>
              <a:rPr lang="sv-SE" sz="2000" dirty="0">
                <a:solidFill>
                  <a:srgbClr val="FFFFFF"/>
                </a:solidFill>
              </a:rPr>
              <a:t> som off-</a:t>
            </a:r>
            <a:r>
              <a:rPr lang="sv-SE" sz="2000" dirty="0" err="1">
                <a:solidFill>
                  <a:srgbClr val="FFFFFF"/>
                </a:solidFill>
              </a:rPr>
              <a:t>ice</a:t>
            </a:r>
            <a:r>
              <a:rPr lang="sv-SE" sz="2000" dirty="0">
                <a:solidFill>
                  <a:srgbClr val="FFFFFF"/>
                </a:solidFill>
              </a:rPr>
              <a:t> får ske först efter sportcheferna/sportansvariga är överens.</a:t>
            </a:r>
          </a:p>
          <a:p>
            <a:pPr marL="457200" indent="-457200">
              <a:buFont typeface="+mj-lt"/>
              <a:buAutoNum type="arabicPeriod"/>
            </a:pPr>
            <a:r>
              <a:rPr lang="sv-SE" sz="2000" dirty="0">
                <a:solidFill>
                  <a:srgbClr val="FFFFFF"/>
                </a:solidFill>
              </a:rPr>
              <a:t> </a:t>
            </a:r>
          </a:p>
          <a:p>
            <a:pPr marL="457200" indent="-457200">
              <a:buFont typeface="+mj-lt"/>
              <a:buAutoNum type="arabicPeriod"/>
            </a:pPr>
            <a:endParaRPr lang="sv-SE" sz="2000" dirty="0">
              <a:solidFill>
                <a:srgbClr val="FFFFFF"/>
              </a:solidFill>
            </a:endParaRPr>
          </a:p>
          <a:p>
            <a:pPr marL="457200" indent="-457200">
              <a:buFont typeface="+mj-lt"/>
              <a:buAutoNum type="arabicPeriod"/>
            </a:pPr>
            <a:endParaRPr lang="sv-SE" sz="2000" dirty="0">
              <a:solidFill>
                <a:srgbClr val="FFFFFF"/>
              </a:solidFill>
            </a:endParaRPr>
          </a:p>
          <a:p>
            <a:pPr marL="0" indent="0">
              <a:buNone/>
            </a:pPr>
            <a:r>
              <a:rPr lang="sv-SE" sz="2000" dirty="0">
                <a:solidFill>
                  <a:srgbClr val="FFFFFF"/>
                </a:solidFill>
              </a:rPr>
              <a:t> </a:t>
            </a:r>
            <a:endParaRPr lang="en-US" sz="2000" dirty="0">
              <a:solidFill>
                <a:srgbClr val="FFFFFF"/>
              </a:solidFill>
            </a:endParaRPr>
          </a:p>
        </p:txBody>
      </p:sp>
    </p:spTree>
    <p:extLst>
      <p:ext uri="{BB962C8B-B14F-4D97-AF65-F5344CB8AC3E}">
        <p14:creationId xmlns:p14="http://schemas.microsoft.com/office/powerpoint/2010/main" val="2201272771"/>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F80B4FB5-369F-41D4-A525-F209DD76A64A}"/>
              </a:ext>
            </a:extLst>
          </p:cNvPr>
          <p:cNvSpPr>
            <a:spLocks noGrp="1"/>
          </p:cNvSpPr>
          <p:nvPr>
            <p:ph type="title"/>
          </p:nvPr>
        </p:nvSpPr>
        <p:spPr>
          <a:xfrm>
            <a:off x="4843849" y="864973"/>
            <a:ext cx="6621677" cy="2924432"/>
          </a:xfrm>
        </p:spPr>
        <p:txBody>
          <a:bodyPr vert="horz" lIns="91440" tIns="45720" rIns="91440" bIns="45720" rtlCol="0" anchor="b">
            <a:noAutofit/>
          </a:bodyPr>
          <a:lstStyle/>
          <a:p>
            <a:pPr marL="457200" indent="-457200">
              <a:lnSpc>
                <a:spcPct val="150000"/>
              </a:lnSpc>
              <a:buFont typeface="Arial" panose="020B0604020202020204" pitchFamily="34" charset="0"/>
              <a:buChar char="•"/>
              <a:tabLst>
                <a:tab pos="342900" algn="l"/>
              </a:tabLst>
            </a:pPr>
            <a:r>
              <a:rPr lang="en-US" sz="3600" b="1" dirty="0" err="1">
                <a:solidFill>
                  <a:schemeClr val="bg1"/>
                </a:solidFill>
              </a:rPr>
              <a:t>Utmärkelser</a:t>
            </a:r>
            <a:r>
              <a:rPr lang="en-US" sz="3600" b="1" dirty="0">
                <a:solidFill>
                  <a:schemeClr val="bg1"/>
                </a:solidFill>
              </a:rPr>
              <a:t> till </a:t>
            </a:r>
            <a:r>
              <a:rPr lang="en-US" sz="3600" b="1" dirty="0" err="1">
                <a:solidFill>
                  <a:schemeClr val="bg1"/>
                </a:solidFill>
              </a:rPr>
              <a:t>förtjänta</a:t>
            </a:r>
            <a:r>
              <a:rPr lang="en-US" sz="3600" b="1" dirty="0">
                <a:solidFill>
                  <a:schemeClr val="bg1"/>
                </a:solidFill>
              </a:rPr>
              <a:t> </a:t>
            </a:r>
            <a:r>
              <a:rPr lang="en-US" sz="3600" b="1" dirty="0" err="1">
                <a:solidFill>
                  <a:schemeClr val="bg1"/>
                </a:solidFill>
              </a:rPr>
              <a:t>ledare</a:t>
            </a:r>
            <a:br>
              <a:rPr lang="en-US" sz="2800" dirty="0">
                <a:solidFill>
                  <a:srgbClr val="FF0000"/>
                </a:solidFill>
              </a:rPr>
            </a:br>
            <a:r>
              <a:rPr lang="en-US" sz="2800" dirty="0">
                <a:solidFill>
                  <a:srgbClr val="FF0000"/>
                </a:solidFill>
              </a:rPr>
              <a:t>- </a:t>
            </a:r>
            <a:r>
              <a:rPr lang="en-US" sz="2800" dirty="0" err="1">
                <a:solidFill>
                  <a:srgbClr val="FF0000"/>
                </a:solidFill>
              </a:rPr>
              <a:t>viktigt</a:t>
            </a:r>
            <a:r>
              <a:rPr lang="en-US" sz="2800" dirty="0">
                <a:solidFill>
                  <a:srgbClr val="FF0000"/>
                </a:solidFill>
              </a:rPr>
              <a:t> </a:t>
            </a:r>
            <a:r>
              <a:rPr lang="en-US" sz="2800" dirty="0" err="1">
                <a:solidFill>
                  <a:srgbClr val="FF0000"/>
                </a:solidFill>
              </a:rPr>
              <a:t>att</a:t>
            </a:r>
            <a:r>
              <a:rPr lang="en-US" sz="2800" dirty="0">
                <a:solidFill>
                  <a:srgbClr val="FF0000"/>
                </a:solidFill>
              </a:rPr>
              <a:t> visa </a:t>
            </a:r>
            <a:r>
              <a:rPr lang="en-US" sz="2800" dirty="0" err="1">
                <a:solidFill>
                  <a:srgbClr val="FF0000"/>
                </a:solidFill>
              </a:rPr>
              <a:t>uppskattning</a:t>
            </a:r>
            <a:r>
              <a:rPr lang="en-US" sz="2800" dirty="0">
                <a:solidFill>
                  <a:srgbClr val="FF0000"/>
                </a:solidFill>
              </a:rPr>
              <a:t> till </a:t>
            </a:r>
            <a:r>
              <a:rPr lang="en-US" sz="2800" dirty="0" err="1">
                <a:solidFill>
                  <a:srgbClr val="FF0000"/>
                </a:solidFill>
              </a:rPr>
              <a:t>våra</a:t>
            </a:r>
            <a:r>
              <a:rPr lang="en-US" sz="2800" dirty="0">
                <a:solidFill>
                  <a:srgbClr val="FF0000"/>
                </a:solidFill>
              </a:rPr>
              <a:t> </a:t>
            </a:r>
            <a:r>
              <a:rPr lang="en-US" sz="2800" dirty="0" err="1">
                <a:solidFill>
                  <a:srgbClr val="FF0000"/>
                </a:solidFill>
              </a:rPr>
              <a:t>ideella</a:t>
            </a:r>
            <a:r>
              <a:rPr lang="en-US" sz="2800" dirty="0">
                <a:solidFill>
                  <a:srgbClr val="FF0000"/>
                </a:solidFill>
              </a:rPr>
              <a:t> </a:t>
            </a:r>
            <a:r>
              <a:rPr lang="en-US" sz="2800" dirty="0" err="1">
                <a:solidFill>
                  <a:srgbClr val="FF0000"/>
                </a:solidFill>
              </a:rPr>
              <a:t>ledare</a:t>
            </a:r>
            <a:r>
              <a:rPr lang="en-US" sz="2800" dirty="0">
                <a:solidFill>
                  <a:srgbClr val="FF0000"/>
                </a:solidFill>
              </a:rPr>
              <a:t> </a:t>
            </a:r>
            <a:r>
              <a:rPr lang="en-US" sz="2800" dirty="0" err="1">
                <a:solidFill>
                  <a:srgbClr val="FF0000"/>
                </a:solidFill>
              </a:rPr>
              <a:t>vilka</a:t>
            </a:r>
            <a:r>
              <a:rPr lang="en-US" sz="2800" dirty="0">
                <a:solidFill>
                  <a:srgbClr val="FF0000"/>
                </a:solidFill>
              </a:rPr>
              <a:t> </a:t>
            </a:r>
            <a:r>
              <a:rPr lang="en-US" sz="2800" dirty="0" err="1">
                <a:solidFill>
                  <a:srgbClr val="FF0000"/>
                </a:solidFill>
              </a:rPr>
              <a:t>är</a:t>
            </a:r>
            <a:r>
              <a:rPr lang="en-US" sz="2800" dirty="0">
                <a:solidFill>
                  <a:srgbClr val="FF0000"/>
                </a:solidFill>
              </a:rPr>
              <a:t> </a:t>
            </a:r>
            <a:r>
              <a:rPr lang="en-US" sz="2800" dirty="0" err="1">
                <a:solidFill>
                  <a:srgbClr val="FF0000"/>
                </a:solidFill>
              </a:rPr>
              <a:t>grundbulten</a:t>
            </a:r>
            <a:r>
              <a:rPr lang="en-US" sz="2800" dirty="0">
                <a:solidFill>
                  <a:srgbClr val="FF0000"/>
                </a:solidFill>
              </a:rPr>
              <a:t> för </a:t>
            </a:r>
            <a:r>
              <a:rPr lang="en-US" sz="2800" dirty="0" err="1">
                <a:solidFill>
                  <a:srgbClr val="FF0000"/>
                </a:solidFill>
              </a:rPr>
              <a:t>att</a:t>
            </a:r>
            <a:r>
              <a:rPr lang="en-US" sz="2800" dirty="0">
                <a:solidFill>
                  <a:srgbClr val="FF0000"/>
                </a:solidFill>
              </a:rPr>
              <a:t> </a:t>
            </a:r>
            <a:r>
              <a:rPr lang="en-US" sz="2800" dirty="0" err="1">
                <a:solidFill>
                  <a:srgbClr val="FF0000"/>
                </a:solidFill>
              </a:rPr>
              <a:t>få</a:t>
            </a:r>
            <a:r>
              <a:rPr lang="en-US" sz="2800" dirty="0">
                <a:solidFill>
                  <a:srgbClr val="FF0000"/>
                </a:solidFill>
              </a:rPr>
              <a:t> </a:t>
            </a:r>
            <a:r>
              <a:rPr lang="en-US" sz="2800" dirty="0" err="1">
                <a:solidFill>
                  <a:srgbClr val="FF0000"/>
                </a:solidFill>
              </a:rPr>
              <a:t>våra</a:t>
            </a:r>
            <a:r>
              <a:rPr lang="en-US" sz="2800" dirty="0">
                <a:solidFill>
                  <a:srgbClr val="FF0000"/>
                </a:solidFill>
              </a:rPr>
              <a:t> </a:t>
            </a:r>
            <a:r>
              <a:rPr lang="en-US" sz="2800" dirty="0" err="1">
                <a:solidFill>
                  <a:srgbClr val="FF0000"/>
                </a:solidFill>
              </a:rPr>
              <a:t>föreningar</a:t>
            </a:r>
            <a:r>
              <a:rPr lang="en-US" sz="2800" dirty="0">
                <a:solidFill>
                  <a:srgbClr val="FF0000"/>
                </a:solidFill>
              </a:rPr>
              <a:t> </a:t>
            </a:r>
            <a:r>
              <a:rPr lang="en-US" sz="2800" dirty="0" err="1">
                <a:solidFill>
                  <a:srgbClr val="FF0000"/>
                </a:solidFill>
              </a:rPr>
              <a:t>att</a:t>
            </a:r>
            <a:r>
              <a:rPr lang="en-US" sz="2800" dirty="0">
                <a:solidFill>
                  <a:srgbClr val="FF0000"/>
                </a:solidFill>
              </a:rPr>
              <a:t>  </a:t>
            </a:r>
            <a:r>
              <a:rPr lang="en-US" sz="2800" dirty="0" err="1">
                <a:solidFill>
                  <a:srgbClr val="FF0000"/>
                </a:solidFill>
              </a:rPr>
              <a:t>verka</a:t>
            </a:r>
            <a:r>
              <a:rPr lang="en-US" sz="2800" dirty="0">
                <a:solidFill>
                  <a:srgbClr val="FF0000"/>
                </a:solidFill>
              </a:rPr>
              <a:t>.</a:t>
            </a:r>
          </a:p>
        </p:txBody>
      </p:sp>
      <p:pic>
        <p:nvPicPr>
          <p:cNvPr id="5" name="Platshållare för innehåll 4">
            <a:extLst>
              <a:ext uri="{FF2B5EF4-FFF2-40B4-BE49-F238E27FC236}">
                <a16:creationId xmlns:a16="http://schemas.microsoft.com/office/drawing/2014/main" id="{5F374469-673B-4415-BE77-5836A5E5711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0" y="-2"/>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40427489"/>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CA7AE24A-9071-41F3-9773-0D3E0EEC49CE}"/>
              </a:ext>
            </a:extLst>
          </p:cNvPr>
          <p:cNvSpPr>
            <a:spLocks noGrp="1"/>
          </p:cNvSpPr>
          <p:nvPr>
            <p:ph type="title"/>
          </p:nvPr>
        </p:nvSpPr>
        <p:spPr>
          <a:xfrm>
            <a:off x="4922602" y="-1351005"/>
            <a:ext cx="6939883" cy="7916562"/>
          </a:xfrm>
        </p:spPr>
        <p:txBody>
          <a:bodyPr vert="horz" lIns="91440" tIns="45720" rIns="91440" bIns="45720" rtlCol="0" anchor="b">
            <a:normAutofit/>
          </a:bodyPr>
          <a:lstStyle/>
          <a:p>
            <a:pPr>
              <a:lnSpc>
                <a:spcPct val="150000"/>
              </a:lnSpc>
              <a:tabLst>
                <a:tab pos="342900" algn="l"/>
              </a:tabLst>
            </a:pPr>
            <a:br>
              <a:rPr lang="sv-SE"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sv-SE"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br>
              <a:rPr lang="sv-SE"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sv-SE"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br>
              <a:rPr lang="sv-SE"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endParaRPr lang="en-US" sz="2400" dirty="0">
              <a:solidFill>
                <a:schemeClr val="bg1"/>
              </a:solidFill>
            </a:endParaRPr>
          </a:p>
        </p:txBody>
      </p:sp>
      <p:pic>
        <p:nvPicPr>
          <p:cNvPr id="5" name="Platshållare för innehåll 4">
            <a:extLst>
              <a:ext uri="{FF2B5EF4-FFF2-40B4-BE49-F238E27FC236}">
                <a16:creationId xmlns:a16="http://schemas.microsoft.com/office/drawing/2014/main" id="{33CC00E9-724A-470C-8533-2BCDAD7538D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0"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3" name="Platshållare för innehåll 3">
            <a:extLst>
              <a:ext uri="{FF2B5EF4-FFF2-40B4-BE49-F238E27FC236}">
                <a16:creationId xmlns:a16="http://schemas.microsoft.com/office/drawing/2014/main" id="{026D2064-889F-5480-3289-629B484468AC}"/>
              </a:ext>
            </a:extLst>
          </p:cNvPr>
          <p:cNvGraphicFramePr>
            <a:graphicFrameLocks/>
          </p:cNvGraphicFramePr>
          <p:nvPr/>
        </p:nvGraphicFramePr>
        <p:xfrm>
          <a:off x="498764" y="845127"/>
          <a:ext cx="10824556" cy="53419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99326925"/>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CA7AE24A-9071-41F3-9773-0D3E0EEC49CE}"/>
              </a:ext>
            </a:extLst>
          </p:cNvPr>
          <p:cNvSpPr>
            <a:spLocks noGrp="1"/>
          </p:cNvSpPr>
          <p:nvPr>
            <p:ph type="title"/>
          </p:nvPr>
        </p:nvSpPr>
        <p:spPr>
          <a:xfrm>
            <a:off x="4922602" y="-1351005"/>
            <a:ext cx="6939883" cy="7916562"/>
          </a:xfrm>
        </p:spPr>
        <p:txBody>
          <a:bodyPr vert="horz" lIns="91440" tIns="45720" rIns="91440" bIns="45720" rtlCol="0" anchor="b">
            <a:normAutofit/>
          </a:bodyPr>
          <a:lstStyle/>
          <a:p>
            <a:pPr>
              <a:lnSpc>
                <a:spcPct val="150000"/>
              </a:lnSpc>
              <a:tabLst>
                <a:tab pos="342900" algn="l"/>
              </a:tabLst>
            </a:pPr>
            <a:br>
              <a:rPr lang="sv-SE"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sv-SE"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br>
              <a:rPr lang="sv-SE"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sv-SE"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br>
              <a:rPr lang="sv-SE" sz="16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endParaRPr lang="en-US" sz="2400" dirty="0">
              <a:solidFill>
                <a:schemeClr val="bg1"/>
              </a:solidFill>
            </a:endParaRPr>
          </a:p>
        </p:txBody>
      </p:sp>
      <p:pic>
        <p:nvPicPr>
          <p:cNvPr id="5" name="Platshållare för innehåll 4">
            <a:extLst>
              <a:ext uri="{FF2B5EF4-FFF2-40B4-BE49-F238E27FC236}">
                <a16:creationId xmlns:a16="http://schemas.microsoft.com/office/drawing/2014/main" id="{33CC00E9-724A-470C-8533-2BCDAD7538D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0"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6" name="Platshållare för innehåll 3">
            <a:extLst>
              <a:ext uri="{FF2B5EF4-FFF2-40B4-BE49-F238E27FC236}">
                <a16:creationId xmlns:a16="http://schemas.microsoft.com/office/drawing/2014/main" id="{D943252C-9DF4-718F-49BD-D6FED538D414}"/>
              </a:ext>
            </a:extLst>
          </p:cNvPr>
          <p:cNvGraphicFramePr>
            <a:graphicFrameLocks/>
          </p:cNvGraphicFramePr>
          <p:nvPr/>
        </p:nvGraphicFramePr>
        <p:xfrm>
          <a:off x="838200" y="1341531"/>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2413914"/>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82752867-158C-118A-08F5-65E4AFF26DA8}"/>
              </a:ext>
            </a:extLst>
          </p:cNvPr>
          <p:cNvSpPr txBox="1">
            <a:spLocks/>
          </p:cNvSpPr>
          <p:nvPr/>
        </p:nvSpPr>
        <p:spPr>
          <a:xfrm>
            <a:off x="987490" y="84512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400" b="0" i="0" u="none" strike="noStrike" kern="1200" cap="none" spc="0" normalizeH="0" baseline="0" noProof="0" dirty="0">
                <a:ln>
                  <a:noFill/>
                </a:ln>
                <a:solidFill>
                  <a:srgbClr val="000000"/>
                </a:solidFill>
                <a:effectLst/>
                <a:uLnTx/>
                <a:uFillTx/>
                <a:latin typeface="Flex Display 100 Black"/>
                <a:ea typeface="+mj-ea"/>
                <a:cs typeface="+mj-cs"/>
              </a:rPr>
              <a:t>Organisation Funktionär regionförbund</a:t>
            </a:r>
          </a:p>
        </p:txBody>
      </p:sp>
      <p:graphicFrame>
        <p:nvGraphicFramePr>
          <p:cNvPr id="2" name="Platshållare för innehåll 3">
            <a:extLst>
              <a:ext uri="{FF2B5EF4-FFF2-40B4-BE49-F238E27FC236}">
                <a16:creationId xmlns:a16="http://schemas.microsoft.com/office/drawing/2014/main" id="{1FE8E59A-63A9-8587-82B7-475CE691D012}"/>
              </a:ext>
            </a:extLst>
          </p:cNvPr>
          <p:cNvGraphicFramePr>
            <a:graphicFrameLocks/>
          </p:cNvGraphicFramePr>
          <p:nvPr/>
        </p:nvGraphicFramePr>
        <p:xfrm>
          <a:off x="838200" y="1581374"/>
          <a:ext cx="10515600" cy="4595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4014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43418183-6368-4C74-B003-2559A9475B65}"/>
              </a:ext>
            </a:extLst>
          </p:cNvPr>
          <p:cNvSpPr>
            <a:spLocks noGrp="1"/>
          </p:cNvSpPr>
          <p:nvPr>
            <p:ph type="title"/>
          </p:nvPr>
        </p:nvSpPr>
        <p:spPr>
          <a:xfrm>
            <a:off x="5186214" y="2545490"/>
            <a:ext cx="6124576" cy="1326293"/>
          </a:xfrm>
        </p:spPr>
        <p:txBody>
          <a:bodyPr vert="horz" lIns="91440" tIns="45720" rIns="91440" bIns="45720" rtlCol="0" anchor="b">
            <a:normAutofit/>
          </a:bodyPr>
          <a:lstStyle/>
          <a:p>
            <a:pPr algn="ctr"/>
            <a:r>
              <a:rPr lang="en-US" sz="5400" b="1" dirty="0">
                <a:solidFill>
                  <a:srgbClr val="FFC000"/>
                </a:solidFill>
              </a:rPr>
              <a:t>Strategi 2030</a:t>
            </a:r>
            <a:br>
              <a:rPr lang="en-US" sz="3600" dirty="0">
                <a:solidFill>
                  <a:schemeClr val="bg1"/>
                </a:solidFill>
              </a:rPr>
            </a:br>
            <a:r>
              <a:rPr lang="en-US" sz="3600" dirty="0">
                <a:solidFill>
                  <a:schemeClr val="bg1"/>
                </a:solidFill>
              </a:rPr>
              <a:t>Ulrika </a:t>
            </a:r>
            <a:r>
              <a:rPr lang="en-US" sz="3600" dirty="0" err="1">
                <a:solidFill>
                  <a:schemeClr val="bg1"/>
                </a:solidFill>
              </a:rPr>
              <a:t>Gärdsback</a:t>
            </a:r>
            <a:endParaRPr lang="en-US" sz="3600" dirty="0">
              <a:solidFill>
                <a:schemeClr val="bg1"/>
              </a:solidFill>
            </a:endParaRPr>
          </a:p>
        </p:txBody>
      </p:sp>
      <p:pic>
        <p:nvPicPr>
          <p:cNvPr id="5" name="Platshållare för innehåll 4">
            <a:extLst>
              <a:ext uri="{FF2B5EF4-FFF2-40B4-BE49-F238E27FC236}">
                <a16:creationId xmlns:a16="http://schemas.microsoft.com/office/drawing/2014/main" id="{D599A98F-7A1C-4E84-BC97-77187E9C3A3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42469377"/>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CB28D4C1-5E07-4601-B254-0C8D6225777C}"/>
              </a:ext>
            </a:extLst>
          </p:cNvPr>
          <p:cNvSpPr>
            <a:spLocks noGrp="1"/>
          </p:cNvSpPr>
          <p:nvPr>
            <p:ph type="title"/>
          </p:nvPr>
        </p:nvSpPr>
        <p:spPr>
          <a:xfrm>
            <a:off x="4819134" y="329514"/>
            <a:ext cx="6590509" cy="7179276"/>
          </a:xfrm>
        </p:spPr>
        <p:txBody>
          <a:bodyPr vert="horz" lIns="91440" tIns="45720" rIns="91440" bIns="45720" rtlCol="0" anchor="b">
            <a:normAutofit/>
          </a:bodyPr>
          <a:lstStyle/>
          <a:p>
            <a:pPr algn="ctr"/>
            <a:r>
              <a:rPr lang="en-US" sz="3600" b="1" dirty="0" err="1">
                <a:solidFill>
                  <a:srgbClr val="FFFF00"/>
                </a:solidFill>
              </a:rPr>
              <a:t>Hockeykontor</a:t>
            </a:r>
            <a:r>
              <a:rPr lang="en-US" sz="3600" b="1" dirty="0">
                <a:solidFill>
                  <a:srgbClr val="FFFF00"/>
                </a:solidFill>
              </a:rPr>
              <a:t> </a:t>
            </a:r>
            <a:br>
              <a:rPr lang="en-US" sz="3600" dirty="0">
                <a:solidFill>
                  <a:srgbClr val="FFFF00"/>
                </a:solidFill>
              </a:rPr>
            </a:br>
            <a:br>
              <a:rPr lang="en-US" sz="2000" dirty="0">
                <a:solidFill>
                  <a:srgbClr val="FFFF00"/>
                </a:solidFill>
              </a:rPr>
            </a:br>
            <a:r>
              <a:rPr lang="en-US" sz="2000" dirty="0">
                <a:solidFill>
                  <a:srgbClr val="FFFF00"/>
                </a:solidFill>
              </a:rPr>
              <a:t>-</a:t>
            </a:r>
            <a:br>
              <a:rPr lang="en-US" sz="2000" dirty="0">
                <a:solidFill>
                  <a:srgbClr val="FFFF00"/>
                </a:solidFill>
              </a:rPr>
            </a:br>
            <a:r>
              <a:rPr lang="en-US" sz="2700" dirty="0" err="1">
                <a:solidFill>
                  <a:srgbClr val="FFFF00"/>
                </a:solidFill>
              </a:rPr>
              <a:t>RegionFörbundet</a:t>
            </a:r>
            <a:r>
              <a:rPr lang="en-US" sz="2700" dirty="0">
                <a:solidFill>
                  <a:srgbClr val="FFFF00"/>
                </a:solidFill>
              </a:rPr>
              <a:t> </a:t>
            </a:r>
            <a:r>
              <a:rPr lang="en-US" sz="2700" dirty="0" err="1">
                <a:solidFill>
                  <a:srgbClr val="FFFF00"/>
                </a:solidFill>
              </a:rPr>
              <a:t>Ishockey</a:t>
            </a:r>
            <a:r>
              <a:rPr lang="en-US" sz="2700" dirty="0">
                <a:solidFill>
                  <a:srgbClr val="FFFF00"/>
                </a:solidFill>
              </a:rPr>
              <a:t> Väst/RFIV</a:t>
            </a:r>
            <a:br>
              <a:rPr lang="en-US" sz="2000" dirty="0">
                <a:solidFill>
                  <a:srgbClr val="FFFF00"/>
                </a:solidFill>
              </a:rPr>
            </a:br>
            <a:r>
              <a:rPr lang="en-US" sz="2000" dirty="0">
                <a:solidFill>
                  <a:srgbClr val="FFFF00"/>
                </a:solidFill>
              </a:rPr>
              <a:t>-</a:t>
            </a:r>
            <a:r>
              <a:rPr lang="en-US" sz="2000" dirty="0" err="1">
                <a:solidFill>
                  <a:srgbClr val="FFFF00"/>
                </a:solidFill>
              </a:rPr>
              <a:t>inrättades</a:t>
            </a:r>
            <a:r>
              <a:rPr lang="en-US" sz="2000" dirty="0">
                <a:solidFill>
                  <a:srgbClr val="FFFF00"/>
                </a:solidFill>
              </a:rPr>
              <a:t> </a:t>
            </a:r>
            <a:r>
              <a:rPr lang="en-US" sz="2000" dirty="0" err="1">
                <a:solidFill>
                  <a:srgbClr val="FFFF00"/>
                </a:solidFill>
              </a:rPr>
              <a:t>som</a:t>
            </a:r>
            <a:r>
              <a:rPr lang="en-US" sz="2000" dirty="0">
                <a:solidFill>
                  <a:srgbClr val="FFFF00"/>
                </a:solidFill>
              </a:rPr>
              <a:t> </a:t>
            </a:r>
            <a:r>
              <a:rPr lang="en-US" sz="2000" dirty="0" err="1">
                <a:solidFill>
                  <a:srgbClr val="FFFF00"/>
                </a:solidFill>
              </a:rPr>
              <a:t>juridisk</a:t>
            </a:r>
            <a:r>
              <a:rPr lang="en-US" sz="2000" dirty="0">
                <a:solidFill>
                  <a:srgbClr val="FFFF00"/>
                </a:solidFill>
              </a:rPr>
              <a:t> </a:t>
            </a:r>
            <a:r>
              <a:rPr lang="en-US" sz="2000" dirty="0" err="1">
                <a:solidFill>
                  <a:srgbClr val="FFFF00"/>
                </a:solidFill>
              </a:rPr>
              <a:t>förening</a:t>
            </a:r>
            <a:r>
              <a:rPr lang="en-US" sz="2000" dirty="0">
                <a:solidFill>
                  <a:srgbClr val="FFFF00"/>
                </a:solidFill>
              </a:rPr>
              <a:t> 2020-02</a:t>
            </a:r>
            <a:br>
              <a:rPr lang="en-US" sz="2000" dirty="0">
                <a:solidFill>
                  <a:srgbClr val="FFFF00"/>
                </a:solidFill>
              </a:rPr>
            </a:br>
            <a:br>
              <a:rPr lang="en-US" sz="2000" dirty="0">
                <a:solidFill>
                  <a:srgbClr val="FFFF00"/>
                </a:solidFill>
              </a:rPr>
            </a:br>
            <a:r>
              <a:rPr lang="en-US" sz="2000" dirty="0" err="1">
                <a:solidFill>
                  <a:schemeClr val="bg1"/>
                </a:solidFill>
              </a:rPr>
              <a:t>Styrelsen</a:t>
            </a:r>
            <a:r>
              <a:rPr lang="en-US" sz="2000" dirty="0">
                <a:solidFill>
                  <a:schemeClr val="bg1"/>
                </a:solidFill>
              </a:rPr>
              <a:t> </a:t>
            </a:r>
            <a:r>
              <a:rPr lang="en-US" sz="2000" dirty="0" err="1">
                <a:solidFill>
                  <a:schemeClr val="bg1"/>
                </a:solidFill>
              </a:rPr>
              <a:t>består</a:t>
            </a:r>
            <a:r>
              <a:rPr lang="en-US" sz="2000" dirty="0">
                <a:solidFill>
                  <a:schemeClr val="bg1"/>
                </a:solidFill>
              </a:rPr>
              <a:t> de 6 </a:t>
            </a:r>
            <a:r>
              <a:rPr lang="en-US" sz="2000" dirty="0" err="1">
                <a:solidFill>
                  <a:schemeClr val="bg1"/>
                </a:solidFill>
              </a:rPr>
              <a:t>distriktens</a:t>
            </a:r>
            <a:r>
              <a:rPr lang="en-US" sz="2000" dirty="0">
                <a:solidFill>
                  <a:schemeClr val="bg1"/>
                </a:solidFill>
              </a:rPr>
              <a:t> </a:t>
            </a:r>
            <a:r>
              <a:rPr lang="en-US" sz="2000" dirty="0" err="1">
                <a:solidFill>
                  <a:schemeClr val="bg1"/>
                </a:solidFill>
              </a:rPr>
              <a:t>ordföranden</a:t>
            </a:r>
            <a:r>
              <a:rPr lang="en-US" sz="2000" dirty="0">
                <a:solidFill>
                  <a:schemeClr val="bg1"/>
                </a:solidFill>
              </a:rPr>
              <a:t>, 2 SHL </a:t>
            </a:r>
            <a:r>
              <a:rPr lang="en-US" sz="2000" dirty="0" err="1">
                <a:solidFill>
                  <a:schemeClr val="bg1"/>
                </a:solidFill>
              </a:rPr>
              <a:t>representanter</a:t>
            </a:r>
            <a:br>
              <a:rPr lang="en-US" sz="2000" dirty="0">
                <a:solidFill>
                  <a:schemeClr val="bg1"/>
                </a:solidFill>
              </a:rPr>
            </a:br>
            <a:r>
              <a:rPr lang="en-US" sz="2000" dirty="0" err="1">
                <a:solidFill>
                  <a:schemeClr val="bg1"/>
                </a:solidFill>
              </a:rPr>
              <a:t>adjungerad</a:t>
            </a:r>
            <a:r>
              <a:rPr lang="en-US" sz="2000" dirty="0">
                <a:solidFill>
                  <a:schemeClr val="bg1"/>
                </a:solidFill>
              </a:rPr>
              <a:t> </a:t>
            </a:r>
            <a:r>
              <a:rPr lang="en-US" sz="2000" dirty="0" err="1">
                <a:solidFill>
                  <a:schemeClr val="bg1"/>
                </a:solidFill>
              </a:rPr>
              <a:t>kassör</a:t>
            </a:r>
            <a:r>
              <a:rPr lang="en-US" sz="2000" dirty="0">
                <a:solidFill>
                  <a:schemeClr val="bg1"/>
                </a:solidFill>
              </a:rPr>
              <a:t> </a:t>
            </a:r>
            <a:r>
              <a:rPr lang="en-US" sz="2000" dirty="0" err="1">
                <a:solidFill>
                  <a:schemeClr val="bg1"/>
                </a:solidFill>
              </a:rPr>
              <a:t>och</a:t>
            </a:r>
            <a:r>
              <a:rPr lang="en-US" sz="2000" dirty="0">
                <a:solidFill>
                  <a:schemeClr val="bg1"/>
                </a:solidFill>
              </a:rPr>
              <a:t> </a:t>
            </a:r>
            <a:r>
              <a:rPr lang="en-US" sz="2000" dirty="0" err="1">
                <a:solidFill>
                  <a:schemeClr val="bg1"/>
                </a:solidFill>
              </a:rPr>
              <a:t>adjungerad</a:t>
            </a:r>
            <a:r>
              <a:rPr lang="en-US" sz="2000" dirty="0">
                <a:solidFill>
                  <a:schemeClr val="bg1"/>
                </a:solidFill>
              </a:rPr>
              <a:t> </a:t>
            </a:r>
            <a:r>
              <a:rPr lang="en-US" sz="2000" dirty="0" err="1">
                <a:solidFill>
                  <a:schemeClr val="bg1"/>
                </a:solidFill>
              </a:rPr>
              <a:t>sekreterare</a:t>
            </a:r>
            <a:br>
              <a:rPr lang="en-US" sz="2000" dirty="0">
                <a:solidFill>
                  <a:schemeClr val="bg1"/>
                </a:solidFill>
              </a:rPr>
            </a:br>
            <a:br>
              <a:rPr lang="en-US" sz="2000" dirty="0">
                <a:solidFill>
                  <a:schemeClr val="bg1"/>
                </a:solidFill>
              </a:rPr>
            </a:br>
            <a:r>
              <a:rPr lang="en-US" sz="2000" dirty="0" err="1">
                <a:solidFill>
                  <a:schemeClr val="bg1"/>
                </a:solidFill>
              </a:rPr>
              <a:t>Ordförande</a:t>
            </a:r>
            <a:r>
              <a:rPr lang="en-US" sz="2000" dirty="0">
                <a:solidFill>
                  <a:schemeClr val="bg1"/>
                </a:solidFill>
              </a:rPr>
              <a:t> </a:t>
            </a:r>
            <a:r>
              <a:rPr lang="en-US" sz="2000" dirty="0" err="1">
                <a:solidFill>
                  <a:schemeClr val="bg1"/>
                </a:solidFill>
              </a:rPr>
              <a:t>är</a:t>
            </a:r>
            <a:r>
              <a:rPr lang="en-US" sz="2000" dirty="0">
                <a:solidFill>
                  <a:schemeClr val="bg1"/>
                </a:solidFill>
              </a:rPr>
              <a:t> Lars Nilsson, </a:t>
            </a:r>
            <a:r>
              <a:rPr lang="en-US" sz="2000" dirty="0" err="1">
                <a:solidFill>
                  <a:schemeClr val="bg1"/>
                </a:solidFill>
              </a:rPr>
              <a:t>Värmland</a:t>
            </a:r>
            <a:br>
              <a:rPr lang="en-US" sz="2000" dirty="0">
                <a:solidFill>
                  <a:schemeClr val="bg1"/>
                </a:solidFill>
              </a:rPr>
            </a:br>
            <a:br>
              <a:rPr lang="en-US" sz="2000" dirty="0">
                <a:solidFill>
                  <a:schemeClr val="bg1"/>
                </a:solidFill>
              </a:rPr>
            </a:br>
            <a:r>
              <a:rPr lang="en-US" sz="2000" dirty="0" err="1">
                <a:solidFill>
                  <a:schemeClr val="bg1"/>
                </a:solidFill>
              </a:rPr>
              <a:t>Sätet</a:t>
            </a:r>
            <a:r>
              <a:rPr lang="en-US" sz="2000" dirty="0">
                <a:solidFill>
                  <a:schemeClr val="bg1"/>
                </a:solidFill>
              </a:rPr>
              <a:t> för RFIV </a:t>
            </a:r>
            <a:r>
              <a:rPr lang="en-US" sz="2000" dirty="0" err="1">
                <a:solidFill>
                  <a:schemeClr val="bg1"/>
                </a:solidFill>
              </a:rPr>
              <a:t>är</a:t>
            </a:r>
            <a:r>
              <a:rPr lang="en-US" sz="2000" dirty="0">
                <a:solidFill>
                  <a:schemeClr val="bg1"/>
                </a:solidFill>
              </a:rPr>
              <a:t> Karlstad</a:t>
            </a:r>
            <a:br>
              <a:rPr lang="en-US" sz="2000" dirty="0">
                <a:solidFill>
                  <a:schemeClr val="bg1"/>
                </a:solidFill>
              </a:rPr>
            </a:br>
            <a:br>
              <a:rPr lang="en-US" sz="2000" dirty="0">
                <a:solidFill>
                  <a:srgbClr val="FFFF00"/>
                </a:solidFill>
              </a:rPr>
            </a:br>
            <a:br>
              <a:rPr lang="en-US" sz="2000" dirty="0">
                <a:solidFill>
                  <a:srgbClr val="FFFF00"/>
                </a:solidFill>
              </a:rPr>
            </a:br>
            <a:br>
              <a:rPr lang="en-US" sz="2000" dirty="0">
                <a:solidFill>
                  <a:srgbClr val="FFFF00"/>
                </a:solidFill>
              </a:rPr>
            </a:br>
            <a:br>
              <a:rPr lang="en-US" sz="3600" dirty="0">
                <a:solidFill>
                  <a:srgbClr val="FFFF00"/>
                </a:solidFill>
              </a:rPr>
            </a:br>
            <a:br>
              <a:rPr lang="en-US" sz="3600" dirty="0">
                <a:solidFill>
                  <a:srgbClr val="FFFF00"/>
                </a:solidFill>
              </a:rPr>
            </a:br>
            <a:br>
              <a:rPr lang="en-US" sz="3600" dirty="0">
                <a:solidFill>
                  <a:srgbClr val="FFFF00"/>
                </a:solidFill>
              </a:rPr>
            </a:br>
            <a:endParaRPr lang="en-US" sz="3600" dirty="0">
              <a:solidFill>
                <a:srgbClr val="FFFF00"/>
              </a:solidFill>
            </a:endParaRPr>
          </a:p>
        </p:txBody>
      </p:sp>
      <p:pic>
        <p:nvPicPr>
          <p:cNvPr id="5" name="Platshållare för innehåll 4">
            <a:extLst>
              <a:ext uri="{FF2B5EF4-FFF2-40B4-BE49-F238E27FC236}">
                <a16:creationId xmlns:a16="http://schemas.microsoft.com/office/drawing/2014/main" id="{4BDD279A-0EAE-467C-B669-3D46A2E2BC7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17622349"/>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5C0C4DD8-6574-4B50-9C5C-AE5C9EE63C92}"/>
              </a:ext>
            </a:extLst>
          </p:cNvPr>
          <p:cNvSpPr>
            <a:spLocks noGrp="1"/>
          </p:cNvSpPr>
          <p:nvPr>
            <p:ph type="title"/>
          </p:nvPr>
        </p:nvSpPr>
        <p:spPr>
          <a:xfrm>
            <a:off x="4913348" y="115330"/>
            <a:ext cx="6375472" cy="6483178"/>
          </a:xfrm>
        </p:spPr>
        <p:txBody>
          <a:bodyPr vert="horz" lIns="91440" tIns="45720" rIns="91440" bIns="45720" rtlCol="0" anchor="b">
            <a:normAutofit fontScale="90000"/>
          </a:bodyPr>
          <a:lstStyle/>
          <a:p>
            <a:pPr algn="ctr"/>
            <a:br>
              <a:rPr lang="en-US" sz="3600" b="1" dirty="0">
                <a:solidFill>
                  <a:srgbClr val="FFFF00"/>
                </a:solidFill>
              </a:rPr>
            </a:br>
            <a:r>
              <a:rPr lang="en-US" sz="3600" b="1" dirty="0" err="1">
                <a:solidFill>
                  <a:srgbClr val="FFFF00"/>
                </a:solidFill>
              </a:rPr>
              <a:t>Årsmöte</a:t>
            </a:r>
            <a:r>
              <a:rPr lang="en-US" sz="3600" b="1" dirty="0">
                <a:solidFill>
                  <a:srgbClr val="FFFF00"/>
                </a:solidFill>
              </a:rPr>
              <a:t> 2024</a:t>
            </a:r>
            <a:br>
              <a:rPr lang="en-US" sz="3600" dirty="0">
                <a:solidFill>
                  <a:schemeClr val="bg1"/>
                </a:solidFill>
              </a:rPr>
            </a:br>
            <a:r>
              <a:rPr lang="en-US" sz="2200" dirty="0" err="1">
                <a:solidFill>
                  <a:schemeClr val="bg1"/>
                </a:solidFill>
              </a:rPr>
              <a:t>Måndagen</a:t>
            </a:r>
            <a:r>
              <a:rPr lang="en-US" sz="2200" dirty="0">
                <a:solidFill>
                  <a:schemeClr val="bg1"/>
                </a:solidFill>
              </a:rPr>
              <a:t> den 10 </a:t>
            </a:r>
            <a:r>
              <a:rPr lang="en-US" sz="2200" dirty="0" err="1">
                <a:solidFill>
                  <a:schemeClr val="bg1"/>
                </a:solidFill>
              </a:rPr>
              <a:t>Juni</a:t>
            </a:r>
            <a:br>
              <a:rPr lang="en-US" sz="2400" dirty="0">
                <a:solidFill>
                  <a:schemeClr val="bg1"/>
                </a:solidFill>
              </a:rPr>
            </a:br>
            <a:r>
              <a:rPr lang="en-US" sz="2200" dirty="0">
                <a:solidFill>
                  <a:schemeClr val="bg1"/>
                </a:solidFill>
              </a:rPr>
              <a:t>Pelle Bergs </a:t>
            </a:r>
            <a:r>
              <a:rPr lang="en-US" sz="2200" dirty="0" err="1">
                <a:solidFill>
                  <a:schemeClr val="bg1"/>
                </a:solidFill>
              </a:rPr>
              <a:t>Backe</a:t>
            </a:r>
            <a:r>
              <a:rPr lang="en-US" sz="2200" dirty="0">
                <a:solidFill>
                  <a:schemeClr val="bg1"/>
                </a:solidFill>
              </a:rPr>
              <a:t> 3</a:t>
            </a:r>
            <a:br>
              <a:rPr lang="en-US" sz="2200" dirty="0">
                <a:solidFill>
                  <a:schemeClr val="bg1"/>
                </a:solidFill>
              </a:rPr>
            </a:br>
            <a:br>
              <a:rPr lang="en-US" sz="3600" dirty="0">
                <a:solidFill>
                  <a:schemeClr val="bg1"/>
                </a:solidFill>
              </a:rPr>
            </a:br>
            <a:r>
              <a:rPr lang="en-US" sz="2400" dirty="0" err="1">
                <a:solidFill>
                  <a:schemeClr val="bg1"/>
                </a:solidFill>
              </a:rPr>
              <a:t>Ledarmöter</a:t>
            </a:r>
            <a:r>
              <a:rPr lang="en-US" sz="2400" dirty="0">
                <a:solidFill>
                  <a:schemeClr val="bg1"/>
                </a:solidFill>
              </a:rPr>
              <a:t> vars </a:t>
            </a:r>
            <a:r>
              <a:rPr lang="en-US" sz="2400" dirty="0" err="1">
                <a:solidFill>
                  <a:schemeClr val="bg1"/>
                </a:solidFill>
              </a:rPr>
              <a:t>mandatstid</a:t>
            </a:r>
            <a:r>
              <a:rPr lang="en-US" sz="2400" dirty="0">
                <a:solidFill>
                  <a:schemeClr val="bg1"/>
                </a:solidFill>
              </a:rPr>
              <a:t> </a:t>
            </a:r>
            <a:r>
              <a:rPr lang="en-US" sz="2400" dirty="0" err="1">
                <a:solidFill>
                  <a:schemeClr val="bg1"/>
                </a:solidFill>
              </a:rPr>
              <a:t>går</a:t>
            </a:r>
            <a:r>
              <a:rPr lang="en-US" sz="2400" dirty="0">
                <a:solidFill>
                  <a:schemeClr val="bg1"/>
                </a:solidFill>
              </a:rPr>
              <a:t> </a:t>
            </a:r>
            <a:r>
              <a:rPr lang="en-US" sz="2400" dirty="0" err="1">
                <a:solidFill>
                  <a:schemeClr val="bg1"/>
                </a:solidFill>
              </a:rPr>
              <a:t>ut</a:t>
            </a:r>
            <a:r>
              <a:rPr lang="en-US" sz="2400" dirty="0">
                <a:solidFill>
                  <a:schemeClr val="bg1"/>
                </a:solidFill>
              </a:rPr>
              <a:t>:</a:t>
            </a:r>
            <a:br>
              <a:rPr lang="en-US" sz="2400" dirty="0">
                <a:solidFill>
                  <a:schemeClr val="bg1"/>
                </a:solidFill>
              </a:rPr>
            </a:br>
            <a:r>
              <a:rPr lang="en-US" sz="2700" dirty="0">
                <a:solidFill>
                  <a:schemeClr val="bg1"/>
                </a:solidFill>
              </a:rPr>
              <a:t> </a:t>
            </a:r>
            <a:br>
              <a:rPr lang="en-US" sz="2700" dirty="0">
                <a:solidFill>
                  <a:schemeClr val="bg1"/>
                </a:solidFill>
              </a:rPr>
            </a:br>
            <a:r>
              <a:rPr lang="en-US" sz="2400" dirty="0">
                <a:solidFill>
                  <a:schemeClr val="bg1"/>
                </a:solidFill>
              </a:rPr>
              <a:t>Rolf Rickmo (</a:t>
            </a:r>
            <a:r>
              <a:rPr lang="en-US" sz="2400" dirty="0" err="1">
                <a:solidFill>
                  <a:schemeClr val="bg1"/>
                </a:solidFill>
              </a:rPr>
              <a:t>ordf</a:t>
            </a:r>
            <a:r>
              <a:rPr lang="en-US" sz="2400" dirty="0">
                <a:solidFill>
                  <a:schemeClr val="bg1"/>
                </a:solidFill>
              </a:rPr>
              <a:t>. 1 </a:t>
            </a:r>
            <a:r>
              <a:rPr lang="en-US" sz="2400" dirty="0" err="1">
                <a:solidFill>
                  <a:schemeClr val="bg1"/>
                </a:solidFill>
              </a:rPr>
              <a:t>år</a:t>
            </a:r>
            <a:r>
              <a:rPr lang="en-US" sz="2400" dirty="0">
                <a:solidFill>
                  <a:schemeClr val="bg1"/>
                </a:solidFill>
              </a:rPr>
              <a:t>)</a:t>
            </a:r>
            <a:br>
              <a:rPr lang="en-US" sz="2400" dirty="0">
                <a:solidFill>
                  <a:schemeClr val="bg1"/>
                </a:solidFill>
              </a:rPr>
            </a:br>
            <a:br>
              <a:rPr lang="en-US" sz="2400" dirty="0">
                <a:solidFill>
                  <a:schemeClr val="bg1"/>
                </a:solidFill>
              </a:rPr>
            </a:br>
            <a:r>
              <a:rPr lang="en-US" sz="2400" dirty="0">
                <a:solidFill>
                  <a:schemeClr val="bg1"/>
                </a:solidFill>
              </a:rPr>
              <a:t> Jonas Källman (</a:t>
            </a:r>
            <a:r>
              <a:rPr lang="en-US" sz="2400" dirty="0" err="1">
                <a:solidFill>
                  <a:schemeClr val="bg1"/>
                </a:solidFill>
              </a:rPr>
              <a:t>Kassör</a:t>
            </a:r>
            <a:r>
              <a:rPr lang="en-US" sz="2400" dirty="0">
                <a:solidFill>
                  <a:schemeClr val="bg1"/>
                </a:solidFill>
              </a:rPr>
              <a:t>)</a:t>
            </a:r>
            <a:br>
              <a:rPr lang="en-US" sz="2400" dirty="0">
                <a:solidFill>
                  <a:schemeClr val="bg1"/>
                </a:solidFill>
              </a:rPr>
            </a:br>
            <a:br>
              <a:rPr lang="en-US" sz="2400" dirty="0">
                <a:solidFill>
                  <a:schemeClr val="bg1"/>
                </a:solidFill>
              </a:rPr>
            </a:br>
            <a:r>
              <a:rPr lang="en-US" sz="2400" dirty="0">
                <a:solidFill>
                  <a:schemeClr val="bg1"/>
                </a:solidFill>
              </a:rPr>
              <a:t>      Lars Jansson (</a:t>
            </a:r>
            <a:r>
              <a:rPr lang="en-US" sz="2400" dirty="0" err="1">
                <a:solidFill>
                  <a:schemeClr val="bg1"/>
                </a:solidFill>
              </a:rPr>
              <a:t>Utveckling</a:t>
            </a:r>
            <a:r>
              <a:rPr lang="en-US" sz="2400" dirty="0">
                <a:solidFill>
                  <a:schemeClr val="bg1"/>
                </a:solidFill>
              </a:rPr>
              <a:t>)</a:t>
            </a:r>
            <a:br>
              <a:rPr lang="en-US" sz="2400" dirty="0">
                <a:solidFill>
                  <a:schemeClr val="bg1"/>
                </a:solidFill>
              </a:rPr>
            </a:br>
            <a:br>
              <a:rPr lang="en-US" sz="2400" dirty="0">
                <a:solidFill>
                  <a:schemeClr val="bg1"/>
                </a:solidFill>
              </a:rPr>
            </a:br>
            <a:r>
              <a:rPr lang="en-US" sz="2400" dirty="0">
                <a:solidFill>
                  <a:schemeClr val="bg1"/>
                </a:solidFill>
              </a:rPr>
              <a:t>        Ulrika </a:t>
            </a:r>
            <a:r>
              <a:rPr lang="en-US" sz="2400" dirty="0" err="1">
                <a:solidFill>
                  <a:schemeClr val="bg1"/>
                </a:solidFill>
              </a:rPr>
              <a:t>Gärdsback</a:t>
            </a:r>
            <a:r>
              <a:rPr lang="en-US" sz="2400" dirty="0">
                <a:solidFill>
                  <a:schemeClr val="bg1"/>
                </a:solidFill>
              </a:rPr>
              <a:t> (Tävling)</a:t>
            </a:r>
            <a:br>
              <a:rPr lang="en-US" sz="2400" dirty="0">
                <a:solidFill>
                  <a:schemeClr val="bg1"/>
                </a:solidFill>
              </a:rPr>
            </a:br>
            <a:br>
              <a:rPr lang="en-US" sz="2400" dirty="0">
                <a:solidFill>
                  <a:schemeClr val="bg1"/>
                </a:solidFill>
              </a:rPr>
            </a:br>
            <a:r>
              <a:rPr lang="en-US" sz="2400" dirty="0" err="1">
                <a:solidFill>
                  <a:srgbClr val="FFC000"/>
                </a:solidFill>
              </a:rPr>
              <a:t>Valberedning</a:t>
            </a:r>
            <a:r>
              <a:rPr lang="en-US" sz="2400" dirty="0">
                <a:solidFill>
                  <a:srgbClr val="FFC000"/>
                </a:solidFill>
              </a:rPr>
              <a:t>: </a:t>
            </a:r>
            <a:br>
              <a:rPr lang="en-US" sz="2400" dirty="0">
                <a:solidFill>
                  <a:srgbClr val="FFC000"/>
                </a:solidFill>
              </a:rPr>
            </a:br>
            <a:r>
              <a:rPr lang="en-US" sz="2400" dirty="0">
                <a:solidFill>
                  <a:srgbClr val="FFC000"/>
                </a:solidFill>
              </a:rPr>
              <a:t>Ann-Christin </a:t>
            </a:r>
            <a:r>
              <a:rPr lang="en-US" sz="2400" dirty="0" err="1">
                <a:solidFill>
                  <a:srgbClr val="FFC000"/>
                </a:solidFill>
              </a:rPr>
              <a:t>Östlund-Bäckehag</a:t>
            </a:r>
            <a:r>
              <a:rPr lang="en-US" sz="2400" dirty="0">
                <a:solidFill>
                  <a:srgbClr val="FFC000"/>
                </a:solidFill>
              </a:rPr>
              <a:t> </a:t>
            </a:r>
            <a:r>
              <a:rPr lang="en-US" sz="2400" dirty="0" err="1">
                <a:solidFill>
                  <a:srgbClr val="FFC000"/>
                </a:solidFill>
              </a:rPr>
              <a:t>ordf</a:t>
            </a:r>
            <a:r>
              <a:rPr lang="en-US" sz="2400" dirty="0">
                <a:solidFill>
                  <a:srgbClr val="FFC000"/>
                </a:solidFill>
              </a:rPr>
              <a:t>.,</a:t>
            </a:r>
            <a:br>
              <a:rPr lang="en-US" sz="2400" dirty="0">
                <a:solidFill>
                  <a:srgbClr val="FFC000"/>
                </a:solidFill>
              </a:rPr>
            </a:br>
            <a:r>
              <a:rPr lang="en-US" sz="2400" dirty="0">
                <a:solidFill>
                  <a:srgbClr val="FFC000"/>
                </a:solidFill>
              </a:rPr>
              <a:t>    Lars Lisspers </a:t>
            </a:r>
            <a:br>
              <a:rPr lang="en-US" sz="2400" dirty="0">
                <a:solidFill>
                  <a:srgbClr val="FFC000"/>
                </a:solidFill>
              </a:rPr>
            </a:br>
            <a:r>
              <a:rPr lang="en-US" sz="2400" dirty="0">
                <a:solidFill>
                  <a:srgbClr val="FFC000"/>
                </a:solidFill>
              </a:rPr>
              <a:t>      Tobias Mårtensson</a:t>
            </a:r>
            <a:br>
              <a:rPr lang="en-US" sz="2400" dirty="0">
                <a:solidFill>
                  <a:srgbClr val="FFC000"/>
                </a:solidFill>
              </a:rPr>
            </a:br>
            <a:br>
              <a:rPr lang="en-US" sz="2400" dirty="0">
                <a:solidFill>
                  <a:schemeClr val="bg1"/>
                </a:solidFill>
              </a:rPr>
            </a:br>
            <a:endParaRPr lang="en-US" sz="2400" dirty="0">
              <a:solidFill>
                <a:schemeClr val="bg1"/>
              </a:solidFill>
            </a:endParaRPr>
          </a:p>
        </p:txBody>
      </p:sp>
      <p:pic>
        <p:nvPicPr>
          <p:cNvPr id="5" name="Platshållare för innehåll 4">
            <a:extLst>
              <a:ext uri="{FF2B5EF4-FFF2-40B4-BE49-F238E27FC236}">
                <a16:creationId xmlns:a16="http://schemas.microsoft.com/office/drawing/2014/main" id="{1879AEEB-B930-42F6-83E3-89FB4E661AC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0"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04769900"/>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FB581CA2-CB04-4557-873E-6E699849CE87}"/>
              </a:ext>
            </a:extLst>
          </p:cNvPr>
          <p:cNvSpPr>
            <a:spLocks noGrp="1"/>
          </p:cNvSpPr>
          <p:nvPr>
            <p:ph type="title"/>
          </p:nvPr>
        </p:nvSpPr>
        <p:spPr>
          <a:xfrm>
            <a:off x="4802660" y="782594"/>
            <a:ext cx="6640799" cy="3756455"/>
          </a:xfrm>
        </p:spPr>
        <p:txBody>
          <a:bodyPr vert="horz" lIns="91440" tIns="45720" rIns="91440" bIns="45720" rtlCol="0" anchor="b">
            <a:normAutofit/>
          </a:bodyPr>
          <a:lstStyle/>
          <a:p>
            <a:pPr algn="ctr"/>
            <a:r>
              <a:rPr lang="en-US" sz="3600" b="1" dirty="0" err="1">
                <a:solidFill>
                  <a:srgbClr val="FFFF00"/>
                </a:solidFill>
              </a:rPr>
              <a:t>Övriga</a:t>
            </a:r>
            <a:r>
              <a:rPr lang="en-US" sz="3600" b="1" dirty="0">
                <a:solidFill>
                  <a:srgbClr val="FFFF00"/>
                </a:solidFill>
              </a:rPr>
              <a:t> </a:t>
            </a:r>
            <a:r>
              <a:rPr lang="en-US" sz="3600" b="1" dirty="0" err="1">
                <a:solidFill>
                  <a:srgbClr val="FFFF00"/>
                </a:solidFill>
              </a:rPr>
              <a:t>frågor</a:t>
            </a:r>
            <a:br>
              <a:rPr lang="en-US" sz="3600" b="1" dirty="0">
                <a:solidFill>
                  <a:srgbClr val="FFFF00"/>
                </a:solidFill>
              </a:rPr>
            </a:br>
            <a:br>
              <a:rPr lang="en-US" sz="3600" dirty="0">
                <a:solidFill>
                  <a:schemeClr val="bg1"/>
                </a:solidFill>
              </a:rPr>
            </a:br>
            <a:br>
              <a:rPr lang="en-US" sz="2400">
                <a:solidFill>
                  <a:schemeClr val="bg1"/>
                </a:solidFill>
              </a:rPr>
            </a:br>
            <a:endParaRPr lang="en-US" sz="3600" dirty="0">
              <a:solidFill>
                <a:schemeClr val="bg1"/>
              </a:solidFill>
            </a:endParaRPr>
          </a:p>
        </p:txBody>
      </p:sp>
      <p:pic>
        <p:nvPicPr>
          <p:cNvPr id="5" name="Platshållare för innehåll 4">
            <a:extLst>
              <a:ext uri="{FF2B5EF4-FFF2-40B4-BE49-F238E27FC236}">
                <a16:creationId xmlns:a16="http://schemas.microsoft.com/office/drawing/2014/main" id="{3EF116B2-CE4C-4F98-98D6-E4B2B9BB652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8119926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389D3E0-BA02-41D3-B2AC-8FD6AA8939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9139055-340A-4B00-939F-6F627CF8CF4B}"/>
              </a:ext>
            </a:extLst>
          </p:cNvPr>
          <p:cNvSpPr>
            <a:spLocks noGrp="1"/>
          </p:cNvSpPr>
          <p:nvPr>
            <p:ph type="title"/>
          </p:nvPr>
        </p:nvSpPr>
        <p:spPr>
          <a:xfrm>
            <a:off x="838200" y="557189"/>
            <a:ext cx="3966463" cy="5571900"/>
          </a:xfrm>
        </p:spPr>
        <p:txBody>
          <a:bodyPr vert="horz" lIns="91440" tIns="45720" rIns="91440" bIns="45720" rtlCol="0" anchor="ctr">
            <a:normAutofit fontScale="90000"/>
          </a:bodyPr>
          <a:lstStyle/>
          <a:p>
            <a:r>
              <a:rPr lang="en-US" sz="1600" b="1" kern="1200" dirty="0">
                <a:solidFill>
                  <a:schemeClr val="tx1"/>
                </a:solidFill>
                <a:latin typeface="+mj-lt"/>
                <a:ea typeface="+mj-ea"/>
                <a:cs typeface="+mj-cs"/>
              </a:rPr>
              <a:t>Fadderverksamhet</a:t>
            </a:r>
            <a:br>
              <a:rPr lang="en-US" sz="1600" b="1" kern="1200" dirty="0">
                <a:solidFill>
                  <a:schemeClr val="tx1"/>
                </a:solidFill>
                <a:latin typeface="+mj-lt"/>
                <a:ea typeface="+mj-ea"/>
                <a:cs typeface="+mj-cs"/>
              </a:rPr>
            </a:br>
            <a:r>
              <a:rPr lang="en-US" sz="1600" b="1" kern="1200" dirty="0">
                <a:solidFill>
                  <a:schemeClr val="tx1"/>
                </a:solidFill>
                <a:latin typeface="+mj-lt"/>
                <a:ea typeface="+mj-ea"/>
                <a:cs typeface="+mj-cs"/>
              </a:rPr>
              <a:t>- </a:t>
            </a:r>
            <a:r>
              <a:rPr lang="en-US" sz="1600" b="1" kern="1200" dirty="0" err="1">
                <a:solidFill>
                  <a:schemeClr val="tx1"/>
                </a:solidFill>
                <a:latin typeface="+mj-lt"/>
                <a:ea typeface="+mj-ea"/>
                <a:cs typeface="+mj-cs"/>
              </a:rPr>
              <a:t>har</a:t>
            </a:r>
            <a:r>
              <a:rPr lang="en-US" sz="1600" b="1" kern="1200" dirty="0">
                <a:solidFill>
                  <a:schemeClr val="tx1"/>
                </a:solidFill>
                <a:latin typeface="+mj-lt"/>
                <a:ea typeface="+mj-ea"/>
                <a:cs typeface="+mj-cs"/>
              </a:rPr>
              <a:t> </a:t>
            </a:r>
            <a:r>
              <a:rPr lang="en-US" sz="1600" b="1" kern="1200" dirty="0" err="1">
                <a:solidFill>
                  <a:schemeClr val="tx1"/>
                </a:solidFill>
                <a:latin typeface="+mj-lt"/>
                <a:ea typeface="+mj-ea"/>
                <a:cs typeface="+mj-cs"/>
              </a:rPr>
              <a:t>som</a:t>
            </a:r>
            <a:r>
              <a:rPr lang="en-US" sz="1600" b="1" kern="1200" dirty="0">
                <a:solidFill>
                  <a:schemeClr val="tx1"/>
                </a:solidFill>
                <a:latin typeface="+mj-lt"/>
                <a:ea typeface="+mj-ea"/>
                <a:cs typeface="+mj-cs"/>
              </a:rPr>
              <a:t> </a:t>
            </a:r>
            <a:r>
              <a:rPr lang="en-US" sz="1600" b="1" kern="1200" dirty="0" err="1">
                <a:solidFill>
                  <a:schemeClr val="tx1"/>
                </a:solidFill>
                <a:latin typeface="+mj-lt"/>
                <a:ea typeface="+mj-ea"/>
                <a:cs typeface="+mj-cs"/>
              </a:rPr>
              <a:t>mål</a:t>
            </a:r>
            <a:r>
              <a:rPr lang="en-US" sz="1600" b="1" kern="1200" dirty="0">
                <a:solidFill>
                  <a:schemeClr val="tx1"/>
                </a:solidFill>
                <a:latin typeface="+mj-lt"/>
                <a:ea typeface="+mj-ea"/>
                <a:cs typeface="+mj-cs"/>
              </a:rPr>
              <a:t> </a:t>
            </a:r>
            <a:r>
              <a:rPr lang="en-US" sz="1600" b="1" kern="1200" dirty="0" err="1">
                <a:solidFill>
                  <a:schemeClr val="tx1"/>
                </a:solidFill>
                <a:latin typeface="+mj-lt"/>
                <a:ea typeface="+mj-ea"/>
                <a:cs typeface="+mj-cs"/>
              </a:rPr>
              <a:t>att</a:t>
            </a:r>
            <a:r>
              <a:rPr lang="en-US" sz="1600" b="1" kern="1200" dirty="0">
                <a:solidFill>
                  <a:schemeClr val="tx1"/>
                </a:solidFill>
                <a:latin typeface="+mj-lt"/>
                <a:ea typeface="+mj-ea"/>
                <a:cs typeface="+mj-cs"/>
              </a:rPr>
              <a:t> vi </a:t>
            </a:r>
            <a:r>
              <a:rPr lang="en-US" sz="1600" b="1" kern="1200" dirty="0" err="1">
                <a:solidFill>
                  <a:schemeClr val="tx1"/>
                </a:solidFill>
                <a:latin typeface="+mj-lt"/>
                <a:ea typeface="+mj-ea"/>
                <a:cs typeface="+mj-cs"/>
              </a:rPr>
              <a:t>skall</a:t>
            </a:r>
            <a:r>
              <a:rPr lang="en-US" sz="1600" b="1" kern="1200" dirty="0">
                <a:solidFill>
                  <a:schemeClr val="tx1"/>
                </a:solidFill>
                <a:latin typeface="+mj-lt"/>
                <a:ea typeface="+mj-ea"/>
                <a:cs typeface="+mj-cs"/>
              </a:rPr>
              <a:t> ha </a:t>
            </a:r>
            <a:r>
              <a:rPr lang="en-US" sz="1600" b="1" kern="1200" dirty="0" err="1">
                <a:solidFill>
                  <a:schemeClr val="tx1"/>
                </a:solidFill>
                <a:latin typeface="+mj-lt"/>
                <a:ea typeface="+mj-ea"/>
                <a:cs typeface="+mj-cs"/>
              </a:rPr>
              <a:t>en</a:t>
            </a:r>
            <a:r>
              <a:rPr lang="en-US" sz="1600" b="1" kern="1200" dirty="0">
                <a:solidFill>
                  <a:schemeClr val="tx1"/>
                </a:solidFill>
                <a:latin typeface="+mj-lt"/>
                <a:ea typeface="+mj-ea"/>
                <a:cs typeface="+mj-cs"/>
              </a:rPr>
              <a:t> </a:t>
            </a:r>
            <a:r>
              <a:rPr lang="en-US" sz="1600" b="1" kern="1200" dirty="0" err="1">
                <a:solidFill>
                  <a:schemeClr val="tx1"/>
                </a:solidFill>
                <a:latin typeface="+mj-lt"/>
                <a:ea typeface="+mj-ea"/>
                <a:cs typeface="+mj-cs"/>
              </a:rPr>
              <a:t>personlig</a:t>
            </a:r>
            <a:r>
              <a:rPr lang="en-US" sz="1600" b="1" kern="1200" dirty="0">
                <a:solidFill>
                  <a:schemeClr val="tx1"/>
                </a:solidFill>
                <a:latin typeface="+mj-lt"/>
                <a:ea typeface="+mj-ea"/>
                <a:cs typeface="+mj-cs"/>
              </a:rPr>
              <a:t> </a:t>
            </a:r>
            <a:r>
              <a:rPr lang="en-US" sz="1600" b="1" kern="1200" dirty="0" err="1">
                <a:solidFill>
                  <a:schemeClr val="tx1"/>
                </a:solidFill>
                <a:latin typeface="+mj-lt"/>
                <a:ea typeface="+mj-ea"/>
                <a:cs typeface="+mj-cs"/>
              </a:rPr>
              <a:t>kontakt</a:t>
            </a:r>
            <a:r>
              <a:rPr lang="en-US" sz="1600" b="1" kern="1200" dirty="0">
                <a:solidFill>
                  <a:schemeClr val="tx1"/>
                </a:solidFill>
                <a:latin typeface="+mj-lt"/>
                <a:ea typeface="+mj-ea"/>
                <a:cs typeface="+mj-cs"/>
              </a:rPr>
              <a:t> för </a:t>
            </a:r>
            <a:r>
              <a:rPr lang="en-US" sz="1600" b="1" kern="1200" dirty="0" err="1">
                <a:solidFill>
                  <a:schemeClr val="tx1"/>
                </a:solidFill>
                <a:latin typeface="+mj-lt"/>
                <a:ea typeface="+mj-ea"/>
                <a:cs typeface="+mj-cs"/>
              </a:rPr>
              <a:t>att</a:t>
            </a:r>
            <a:r>
              <a:rPr lang="en-US" sz="1600" b="1" kern="1200" dirty="0">
                <a:solidFill>
                  <a:schemeClr val="tx1"/>
                </a:solidFill>
                <a:latin typeface="+mj-lt"/>
                <a:ea typeface="+mj-ea"/>
                <a:cs typeface="+mj-cs"/>
              </a:rPr>
              <a:t> </a:t>
            </a:r>
            <a:r>
              <a:rPr lang="en-US" sz="1600" b="1" kern="1200" dirty="0" err="1">
                <a:solidFill>
                  <a:schemeClr val="tx1"/>
                </a:solidFill>
                <a:latin typeface="+mj-lt"/>
                <a:ea typeface="+mj-ea"/>
                <a:cs typeface="+mj-cs"/>
              </a:rPr>
              <a:t>hålla</a:t>
            </a:r>
            <a:r>
              <a:rPr lang="en-US" sz="1600" b="1" kern="1200" dirty="0">
                <a:solidFill>
                  <a:schemeClr val="tx1"/>
                </a:solidFill>
                <a:latin typeface="+mj-lt"/>
                <a:ea typeface="+mj-ea"/>
                <a:cs typeface="+mj-cs"/>
              </a:rPr>
              <a:t> “</a:t>
            </a:r>
            <a:r>
              <a:rPr lang="en-US" sz="1600" b="1" kern="1200" dirty="0" err="1">
                <a:solidFill>
                  <a:schemeClr val="tx1"/>
                </a:solidFill>
                <a:latin typeface="+mj-lt"/>
                <a:ea typeface="+mj-ea"/>
                <a:cs typeface="+mj-cs"/>
              </a:rPr>
              <a:t>ett</a:t>
            </a:r>
            <a:r>
              <a:rPr lang="en-US" sz="1600" b="1" kern="1200" dirty="0">
                <a:solidFill>
                  <a:schemeClr val="tx1"/>
                </a:solidFill>
                <a:latin typeface="+mj-lt"/>
                <a:ea typeface="+mj-ea"/>
                <a:cs typeface="+mj-cs"/>
              </a:rPr>
              <a:t> </a:t>
            </a:r>
            <a:r>
              <a:rPr lang="en-US" sz="1600" b="1" kern="1200" dirty="0" err="1">
                <a:solidFill>
                  <a:schemeClr val="tx1"/>
                </a:solidFill>
                <a:latin typeface="+mj-lt"/>
                <a:ea typeface="+mj-ea"/>
                <a:cs typeface="+mj-cs"/>
              </a:rPr>
              <a:t>öra</a:t>
            </a:r>
            <a:r>
              <a:rPr lang="en-US" sz="1600" b="1" kern="1200" dirty="0">
                <a:solidFill>
                  <a:schemeClr val="tx1"/>
                </a:solidFill>
                <a:latin typeface="+mj-lt"/>
                <a:ea typeface="+mj-ea"/>
                <a:cs typeface="+mj-cs"/>
              </a:rPr>
              <a:t> mot </a:t>
            </a:r>
            <a:r>
              <a:rPr lang="en-US" sz="1600" b="1" kern="1200" dirty="0" err="1">
                <a:solidFill>
                  <a:schemeClr val="tx1"/>
                </a:solidFill>
                <a:latin typeface="+mj-lt"/>
                <a:ea typeface="+mj-ea"/>
                <a:cs typeface="+mj-cs"/>
              </a:rPr>
              <a:t>rälsen</a:t>
            </a:r>
            <a:r>
              <a:rPr lang="en-US" sz="1600" b="1" kern="1200" dirty="0">
                <a:solidFill>
                  <a:schemeClr val="tx1"/>
                </a:solidFill>
                <a:latin typeface="+mj-lt"/>
                <a:ea typeface="+mj-ea"/>
                <a:cs typeface="+mj-cs"/>
              </a:rPr>
              <a:t>” </a:t>
            </a:r>
            <a:r>
              <a:rPr lang="en-US" sz="1600" b="1" kern="1200" dirty="0" err="1">
                <a:solidFill>
                  <a:schemeClr val="tx1"/>
                </a:solidFill>
                <a:latin typeface="+mj-lt"/>
                <a:ea typeface="+mj-ea"/>
                <a:cs typeface="+mj-cs"/>
              </a:rPr>
              <a:t>och</a:t>
            </a:r>
            <a:r>
              <a:rPr lang="en-US" sz="1600" b="1" kern="1200" dirty="0">
                <a:solidFill>
                  <a:schemeClr val="tx1"/>
                </a:solidFill>
                <a:latin typeface="+mj-lt"/>
                <a:ea typeface="+mj-ea"/>
                <a:cs typeface="+mj-cs"/>
              </a:rPr>
              <a:t> </a:t>
            </a:r>
            <a:r>
              <a:rPr lang="en-US" sz="1600" b="1" kern="1200" dirty="0" err="1">
                <a:solidFill>
                  <a:schemeClr val="tx1"/>
                </a:solidFill>
                <a:latin typeface="+mj-lt"/>
                <a:ea typeface="+mj-ea"/>
                <a:cs typeface="+mj-cs"/>
              </a:rPr>
              <a:t>bistå</a:t>
            </a:r>
            <a:r>
              <a:rPr lang="en-US" sz="1600" b="1" kern="1200" dirty="0">
                <a:solidFill>
                  <a:schemeClr val="tx1"/>
                </a:solidFill>
                <a:latin typeface="+mj-lt"/>
                <a:ea typeface="+mj-ea"/>
                <a:cs typeface="+mj-cs"/>
              </a:rPr>
              <a:t> med </a:t>
            </a:r>
            <a:r>
              <a:rPr lang="en-US" sz="1600" b="1" kern="1200" dirty="0" err="1">
                <a:solidFill>
                  <a:schemeClr val="tx1"/>
                </a:solidFill>
                <a:latin typeface="+mj-lt"/>
                <a:ea typeface="+mj-ea"/>
                <a:cs typeface="+mj-cs"/>
              </a:rPr>
              <a:t>eventuella</a:t>
            </a:r>
            <a:r>
              <a:rPr lang="en-US" sz="1600" b="1" kern="1200" dirty="0">
                <a:solidFill>
                  <a:schemeClr val="tx1"/>
                </a:solidFill>
                <a:latin typeface="+mj-lt"/>
                <a:ea typeface="+mj-ea"/>
                <a:cs typeface="+mj-cs"/>
              </a:rPr>
              <a:t> </a:t>
            </a:r>
            <a:r>
              <a:rPr lang="en-US" sz="1600" b="1" kern="1200" dirty="0" err="1">
                <a:solidFill>
                  <a:schemeClr val="tx1"/>
                </a:solidFill>
                <a:latin typeface="+mj-lt"/>
                <a:ea typeface="+mj-ea"/>
                <a:cs typeface="+mj-cs"/>
              </a:rPr>
              <a:t>hjälp</a:t>
            </a:r>
            <a:r>
              <a:rPr lang="en-US" sz="1600" b="1" kern="1200" dirty="0">
                <a:solidFill>
                  <a:schemeClr val="tx1"/>
                </a:solidFill>
                <a:latin typeface="+mj-lt"/>
                <a:ea typeface="+mj-ea"/>
                <a:cs typeface="+mj-cs"/>
              </a:rPr>
              <a:t> </a:t>
            </a:r>
            <a:r>
              <a:rPr lang="en-US" sz="1600" b="1" kern="1200" dirty="0" err="1">
                <a:solidFill>
                  <a:schemeClr val="tx1"/>
                </a:solidFill>
                <a:latin typeface="+mj-lt"/>
                <a:ea typeface="+mj-ea"/>
                <a:cs typeface="+mj-cs"/>
              </a:rPr>
              <a:t>eller</a:t>
            </a:r>
            <a:r>
              <a:rPr lang="en-US" sz="1600" b="1" kern="1200" dirty="0">
                <a:solidFill>
                  <a:schemeClr val="tx1"/>
                </a:solidFill>
                <a:latin typeface="+mj-lt"/>
                <a:ea typeface="+mj-ea"/>
                <a:cs typeface="+mj-cs"/>
              </a:rPr>
              <a:t> </a:t>
            </a:r>
            <a:r>
              <a:rPr lang="en-US" sz="1600" b="1" kern="1200" dirty="0" err="1">
                <a:solidFill>
                  <a:schemeClr val="tx1"/>
                </a:solidFill>
                <a:latin typeface="+mj-lt"/>
                <a:ea typeface="+mj-ea"/>
                <a:cs typeface="+mj-cs"/>
              </a:rPr>
              <a:t>vägledning</a:t>
            </a:r>
            <a:r>
              <a:rPr lang="en-US" sz="1600" b="1" kern="1200" dirty="0">
                <a:solidFill>
                  <a:schemeClr val="tx1"/>
                </a:solidFill>
                <a:latin typeface="+mj-lt"/>
                <a:ea typeface="+mj-ea"/>
                <a:cs typeface="+mj-cs"/>
              </a:rPr>
              <a:t> </a:t>
            </a:r>
            <a:r>
              <a:rPr lang="en-US" sz="1600" b="1" kern="1200" dirty="0" err="1">
                <a:solidFill>
                  <a:schemeClr val="tx1"/>
                </a:solidFill>
                <a:latin typeface="+mj-lt"/>
                <a:ea typeface="+mj-ea"/>
                <a:cs typeface="+mj-cs"/>
              </a:rPr>
              <a:t>framåt</a:t>
            </a:r>
            <a:br>
              <a:rPr lang="en-US" sz="1600" b="1" kern="1200" dirty="0">
                <a:solidFill>
                  <a:schemeClr val="tx1"/>
                </a:solidFill>
                <a:latin typeface="+mj-lt"/>
                <a:ea typeface="+mj-ea"/>
                <a:cs typeface="+mj-cs"/>
              </a:rPr>
            </a:br>
            <a:br>
              <a:rPr lang="en-US" sz="1300" b="1" kern="1200" dirty="0">
                <a:solidFill>
                  <a:schemeClr val="tx1"/>
                </a:solidFill>
                <a:latin typeface="+mj-lt"/>
                <a:ea typeface="+mj-ea"/>
                <a:cs typeface="+mj-cs"/>
              </a:rPr>
            </a:br>
            <a:r>
              <a:rPr lang="en-US" sz="1600" b="1" kern="1200" dirty="0">
                <a:solidFill>
                  <a:schemeClr val="tx1"/>
                </a:solidFill>
                <a:latin typeface="+mj-lt"/>
                <a:ea typeface="+mj-ea"/>
                <a:cs typeface="+mj-cs"/>
              </a:rPr>
              <a:t>Jonas </a:t>
            </a:r>
            <a:r>
              <a:rPr lang="en-US" sz="1600" b="1" kern="1200" dirty="0" err="1">
                <a:solidFill>
                  <a:schemeClr val="tx1"/>
                </a:solidFill>
                <a:latin typeface="+mj-lt"/>
                <a:ea typeface="+mj-ea"/>
                <a:cs typeface="+mj-cs"/>
              </a:rPr>
              <a:t>Källman</a:t>
            </a:r>
            <a:br>
              <a:rPr lang="en-US" sz="1600" b="1" kern="1200" dirty="0">
                <a:solidFill>
                  <a:schemeClr val="tx1"/>
                </a:solidFill>
                <a:latin typeface="+mj-lt"/>
                <a:ea typeface="+mj-ea"/>
                <a:cs typeface="+mj-cs"/>
              </a:rPr>
            </a:br>
            <a:r>
              <a:rPr lang="en-US" sz="1600" b="1" kern="1200" dirty="0" err="1">
                <a:solidFill>
                  <a:schemeClr val="tx1"/>
                </a:solidFill>
                <a:latin typeface="+mj-lt"/>
                <a:ea typeface="+mj-ea"/>
                <a:cs typeface="+mj-cs"/>
              </a:rPr>
              <a:t>Smedjebackens</a:t>
            </a:r>
            <a:r>
              <a:rPr lang="en-US" sz="1600" b="1" kern="1200" dirty="0">
                <a:solidFill>
                  <a:schemeClr val="tx1"/>
                </a:solidFill>
                <a:latin typeface="+mj-lt"/>
                <a:ea typeface="+mj-ea"/>
                <a:cs typeface="+mj-cs"/>
              </a:rPr>
              <a:t> HC , </a:t>
            </a:r>
            <a:r>
              <a:rPr lang="en-US" sz="1600" b="1" kern="1200" dirty="0" err="1">
                <a:solidFill>
                  <a:schemeClr val="tx1"/>
                </a:solidFill>
                <a:latin typeface="+mj-lt"/>
                <a:ea typeface="+mj-ea"/>
                <a:cs typeface="+mj-cs"/>
              </a:rPr>
              <a:t>Ludvika</a:t>
            </a:r>
            <a:r>
              <a:rPr lang="en-US" sz="1600" b="1" kern="1200" dirty="0">
                <a:solidFill>
                  <a:schemeClr val="tx1"/>
                </a:solidFill>
                <a:latin typeface="+mj-lt"/>
                <a:ea typeface="+mj-ea"/>
                <a:cs typeface="+mj-cs"/>
              </a:rPr>
              <a:t> HC </a:t>
            </a:r>
            <a:r>
              <a:rPr lang="en-US" sz="1600" b="1" kern="1200" dirty="0" err="1">
                <a:solidFill>
                  <a:schemeClr val="tx1"/>
                </a:solidFill>
                <a:latin typeface="+mj-lt"/>
                <a:ea typeface="+mj-ea"/>
                <a:cs typeface="+mj-cs"/>
              </a:rPr>
              <a:t>och</a:t>
            </a:r>
            <a:r>
              <a:rPr lang="en-US" sz="1600" b="1" kern="1200" dirty="0">
                <a:solidFill>
                  <a:schemeClr val="tx1"/>
                </a:solidFill>
                <a:latin typeface="+mj-lt"/>
                <a:ea typeface="+mj-ea"/>
                <a:cs typeface="+mj-cs"/>
              </a:rPr>
              <a:t> </a:t>
            </a:r>
            <a:r>
              <a:rPr lang="en-US" sz="1600" b="1" kern="1200" dirty="0" err="1">
                <a:solidFill>
                  <a:schemeClr val="tx1"/>
                </a:solidFill>
                <a:latin typeface="+mj-lt"/>
                <a:ea typeface="+mj-ea"/>
                <a:cs typeface="+mj-cs"/>
              </a:rPr>
              <a:t>Häradsbygden</a:t>
            </a:r>
            <a:r>
              <a:rPr lang="en-US" sz="1600" b="1" kern="1200" dirty="0">
                <a:solidFill>
                  <a:schemeClr val="tx1"/>
                </a:solidFill>
                <a:latin typeface="+mj-lt"/>
                <a:ea typeface="+mj-ea"/>
                <a:cs typeface="+mj-cs"/>
              </a:rPr>
              <a:t> SS</a:t>
            </a:r>
            <a:br>
              <a:rPr lang="en-US" sz="1600" b="1" kern="1200" dirty="0">
                <a:solidFill>
                  <a:schemeClr val="tx1"/>
                </a:solidFill>
                <a:latin typeface="+mj-lt"/>
                <a:ea typeface="+mj-ea"/>
                <a:cs typeface="+mj-cs"/>
              </a:rPr>
            </a:br>
            <a:r>
              <a:rPr lang="en-US" sz="1600" b="1" kern="1200" dirty="0">
                <a:solidFill>
                  <a:schemeClr val="tx1"/>
                </a:solidFill>
                <a:latin typeface="+mj-lt"/>
                <a:ea typeface="+mj-ea"/>
                <a:cs typeface="+mj-cs"/>
              </a:rPr>
              <a:t> </a:t>
            </a:r>
            <a:br>
              <a:rPr lang="en-US" sz="1600" b="1" kern="1200" dirty="0">
                <a:solidFill>
                  <a:schemeClr val="tx1"/>
                </a:solidFill>
                <a:latin typeface="+mj-lt"/>
                <a:ea typeface="+mj-ea"/>
                <a:cs typeface="+mj-cs"/>
              </a:rPr>
            </a:br>
            <a:r>
              <a:rPr lang="en-US" sz="1600" b="1" kern="1200" dirty="0">
                <a:solidFill>
                  <a:schemeClr val="tx1"/>
                </a:solidFill>
                <a:latin typeface="+mj-lt"/>
                <a:ea typeface="+mj-ea"/>
                <a:cs typeface="+mj-cs"/>
              </a:rPr>
              <a:t>Malin Andersson</a:t>
            </a:r>
            <a:br>
              <a:rPr lang="en-US" sz="1600" b="1" kern="1200" dirty="0">
                <a:solidFill>
                  <a:schemeClr val="tx1"/>
                </a:solidFill>
                <a:latin typeface="+mj-lt"/>
                <a:ea typeface="+mj-ea"/>
                <a:cs typeface="+mj-cs"/>
              </a:rPr>
            </a:br>
            <a:r>
              <a:rPr lang="en-US" sz="1600" b="1" kern="1200" dirty="0" err="1">
                <a:solidFill>
                  <a:schemeClr val="tx1"/>
                </a:solidFill>
                <a:latin typeface="+mj-lt"/>
                <a:ea typeface="+mj-ea"/>
                <a:cs typeface="+mj-cs"/>
              </a:rPr>
              <a:t>Borlänge</a:t>
            </a:r>
            <a:r>
              <a:rPr lang="en-US" sz="1600" b="1" kern="1200" dirty="0">
                <a:solidFill>
                  <a:schemeClr val="tx1"/>
                </a:solidFill>
                <a:latin typeface="+mj-lt"/>
                <a:ea typeface="+mj-ea"/>
                <a:cs typeface="+mj-cs"/>
              </a:rPr>
              <a:t> Hockey </a:t>
            </a:r>
            <a:r>
              <a:rPr lang="en-US" sz="1600" b="1" kern="1200" dirty="0" err="1">
                <a:solidFill>
                  <a:schemeClr val="tx1"/>
                </a:solidFill>
                <a:latin typeface="+mj-lt"/>
                <a:ea typeface="+mj-ea"/>
                <a:cs typeface="+mj-cs"/>
              </a:rPr>
              <a:t>och</a:t>
            </a:r>
            <a:r>
              <a:rPr lang="en-US" sz="1600" b="1" kern="1200" dirty="0">
                <a:solidFill>
                  <a:schemeClr val="tx1"/>
                </a:solidFill>
                <a:latin typeface="+mj-lt"/>
                <a:ea typeface="+mj-ea"/>
                <a:cs typeface="+mj-cs"/>
              </a:rPr>
              <a:t> </a:t>
            </a:r>
            <a:r>
              <a:rPr lang="en-US" sz="1600" b="1" kern="1200" dirty="0" err="1">
                <a:solidFill>
                  <a:schemeClr val="tx1"/>
                </a:solidFill>
                <a:latin typeface="+mj-lt"/>
                <a:ea typeface="+mj-ea"/>
                <a:cs typeface="+mj-cs"/>
              </a:rPr>
              <a:t>Leksands</a:t>
            </a:r>
            <a:r>
              <a:rPr lang="en-US" sz="1600" b="1" kern="1200" dirty="0">
                <a:solidFill>
                  <a:schemeClr val="tx1"/>
                </a:solidFill>
                <a:latin typeface="+mj-lt"/>
                <a:ea typeface="+mj-ea"/>
                <a:cs typeface="+mj-cs"/>
              </a:rPr>
              <a:t> IF</a:t>
            </a: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r>
              <a:rPr lang="en-US" sz="1600" b="1" kern="1200" dirty="0">
                <a:solidFill>
                  <a:schemeClr val="tx1"/>
                </a:solidFill>
                <a:latin typeface="+mj-lt"/>
                <a:ea typeface="+mj-ea"/>
                <a:cs typeface="+mj-cs"/>
              </a:rPr>
              <a:t>Mikael </a:t>
            </a:r>
            <a:r>
              <a:rPr lang="en-US" sz="1600" b="1" kern="1200" dirty="0" err="1">
                <a:solidFill>
                  <a:schemeClr val="tx1"/>
                </a:solidFill>
                <a:latin typeface="+mj-lt"/>
                <a:ea typeface="+mj-ea"/>
                <a:cs typeface="+mj-cs"/>
              </a:rPr>
              <a:t>Gråbo</a:t>
            </a:r>
            <a:br>
              <a:rPr lang="en-US" sz="1600" b="1" kern="1200" dirty="0">
                <a:solidFill>
                  <a:schemeClr val="tx1"/>
                </a:solidFill>
                <a:latin typeface="+mj-lt"/>
                <a:ea typeface="+mj-ea"/>
                <a:cs typeface="+mj-cs"/>
              </a:rPr>
            </a:br>
            <a:r>
              <a:rPr lang="en-US" sz="1600" b="1" kern="1200" dirty="0" err="1">
                <a:solidFill>
                  <a:schemeClr val="tx1"/>
                </a:solidFill>
                <a:latin typeface="+mj-lt"/>
                <a:ea typeface="+mj-ea"/>
                <a:cs typeface="+mj-cs"/>
              </a:rPr>
              <a:t>Skedvi</a:t>
            </a:r>
            <a:r>
              <a:rPr lang="en-US" sz="1600" b="1" kern="1200" dirty="0">
                <a:solidFill>
                  <a:schemeClr val="tx1"/>
                </a:solidFill>
                <a:latin typeface="+mj-lt"/>
                <a:ea typeface="+mj-ea"/>
                <a:cs typeface="+mj-cs"/>
              </a:rPr>
              <a:t>/</a:t>
            </a:r>
            <a:r>
              <a:rPr lang="en-US" sz="1600" b="1" kern="1200" dirty="0" err="1">
                <a:solidFill>
                  <a:schemeClr val="tx1"/>
                </a:solidFill>
                <a:latin typeface="+mj-lt"/>
                <a:ea typeface="+mj-ea"/>
                <a:cs typeface="+mj-cs"/>
              </a:rPr>
              <a:t>Säter</a:t>
            </a:r>
            <a:r>
              <a:rPr lang="en-US" sz="1600" b="1" kern="1200" dirty="0">
                <a:solidFill>
                  <a:schemeClr val="tx1"/>
                </a:solidFill>
                <a:latin typeface="+mj-lt"/>
                <a:ea typeface="+mj-ea"/>
                <a:cs typeface="+mj-cs"/>
              </a:rPr>
              <a:t> IF </a:t>
            </a:r>
            <a:r>
              <a:rPr lang="en-US" sz="1600" b="1" kern="1200" dirty="0" err="1">
                <a:solidFill>
                  <a:schemeClr val="tx1"/>
                </a:solidFill>
                <a:latin typeface="+mj-lt"/>
                <a:ea typeface="+mj-ea"/>
                <a:cs typeface="+mj-cs"/>
              </a:rPr>
              <a:t>och</a:t>
            </a:r>
            <a:r>
              <a:rPr lang="en-US" sz="1600" b="1" kern="1200" dirty="0">
                <a:solidFill>
                  <a:schemeClr val="tx1"/>
                </a:solidFill>
                <a:latin typeface="+mj-lt"/>
                <a:ea typeface="+mj-ea"/>
                <a:cs typeface="+mj-cs"/>
              </a:rPr>
              <a:t> </a:t>
            </a:r>
            <a:r>
              <a:rPr lang="en-US" sz="1600" b="1" kern="1200" dirty="0" err="1">
                <a:solidFill>
                  <a:schemeClr val="tx1"/>
                </a:solidFill>
                <a:latin typeface="+mj-lt"/>
                <a:ea typeface="+mj-ea"/>
                <a:cs typeface="+mj-cs"/>
              </a:rPr>
              <a:t>Kvarnsvedens</a:t>
            </a:r>
            <a:r>
              <a:rPr lang="en-US" sz="1600" b="1" kern="1200" dirty="0">
                <a:solidFill>
                  <a:schemeClr val="tx1"/>
                </a:solidFill>
                <a:latin typeface="+mj-lt"/>
                <a:ea typeface="+mj-ea"/>
                <a:cs typeface="+mj-cs"/>
              </a:rPr>
              <a:t> GOIF</a:t>
            </a: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r>
              <a:rPr lang="en-US" sz="1600" b="1" kern="1200" dirty="0">
                <a:solidFill>
                  <a:schemeClr val="tx1"/>
                </a:solidFill>
                <a:latin typeface="+mj-lt"/>
                <a:ea typeface="+mj-ea"/>
                <a:cs typeface="+mj-cs"/>
              </a:rPr>
              <a:t>Ulrika </a:t>
            </a:r>
            <a:r>
              <a:rPr lang="en-US" sz="1600" b="1" kern="1200" dirty="0" err="1">
                <a:solidFill>
                  <a:schemeClr val="tx1"/>
                </a:solidFill>
                <a:latin typeface="+mj-lt"/>
                <a:ea typeface="+mj-ea"/>
                <a:cs typeface="+mj-cs"/>
              </a:rPr>
              <a:t>Gärdaback</a:t>
            </a:r>
            <a:br>
              <a:rPr lang="en-US" sz="1600" b="1" kern="1200" dirty="0">
                <a:solidFill>
                  <a:schemeClr val="tx1"/>
                </a:solidFill>
                <a:latin typeface="+mj-lt"/>
                <a:ea typeface="+mj-ea"/>
                <a:cs typeface="+mj-cs"/>
              </a:rPr>
            </a:br>
            <a:r>
              <a:rPr lang="en-US" sz="1600" b="1" kern="1200" dirty="0">
                <a:solidFill>
                  <a:schemeClr val="tx1"/>
                </a:solidFill>
                <a:latin typeface="+mj-lt"/>
                <a:ea typeface="+mj-ea"/>
                <a:cs typeface="+mj-cs"/>
              </a:rPr>
              <a:t>Avesta BK </a:t>
            </a:r>
            <a:r>
              <a:rPr lang="en-US" sz="1600" b="1" kern="1200" dirty="0" err="1">
                <a:solidFill>
                  <a:schemeClr val="tx1"/>
                </a:solidFill>
                <a:latin typeface="+mj-lt"/>
                <a:ea typeface="+mj-ea"/>
                <a:cs typeface="+mj-cs"/>
              </a:rPr>
              <a:t>och</a:t>
            </a:r>
            <a:r>
              <a:rPr lang="en-US" sz="1600" b="1" kern="1200" dirty="0">
                <a:solidFill>
                  <a:schemeClr val="tx1"/>
                </a:solidFill>
                <a:latin typeface="+mj-lt"/>
                <a:ea typeface="+mj-ea"/>
                <a:cs typeface="+mj-cs"/>
              </a:rPr>
              <a:t> </a:t>
            </a:r>
            <a:r>
              <a:rPr lang="en-US" sz="1600" b="1" kern="1200" dirty="0" err="1">
                <a:solidFill>
                  <a:schemeClr val="tx1"/>
                </a:solidFill>
                <a:latin typeface="+mj-lt"/>
                <a:ea typeface="+mj-ea"/>
                <a:cs typeface="+mj-cs"/>
              </a:rPr>
              <a:t>Skogsbo</a:t>
            </a:r>
            <a:r>
              <a:rPr lang="en-US" sz="1600" b="1" kern="1200" dirty="0">
                <a:solidFill>
                  <a:schemeClr val="tx1"/>
                </a:solidFill>
                <a:latin typeface="+mj-lt"/>
                <a:ea typeface="+mj-ea"/>
                <a:cs typeface="+mj-cs"/>
              </a:rPr>
              <a:t> SK</a:t>
            </a: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r>
              <a:rPr lang="en-US" sz="1600" b="1" kern="1200" dirty="0">
                <a:solidFill>
                  <a:schemeClr val="tx1"/>
                </a:solidFill>
                <a:latin typeface="+mj-lt"/>
                <a:ea typeface="+mj-ea"/>
                <a:cs typeface="+mj-cs"/>
              </a:rPr>
              <a:t>Peter </a:t>
            </a:r>
            <a:r>
              <a:rPr lang="en-US" sz="1600" b="1" kern="1200" dirty="0" err="1">
                <a:solidFill>
                  <a:schemeClr val="tx1"/>
                </a:solidFill>
                <a:latin typeface="+mj-lt"/>
                <a:ea typeface="+mj-ea"/>
                <a:cs typeface="+mj-cs"/>
              </a:rPr>
              <a:t>Brask</a:t>
            </a:r>
            <a:br>
              <a:rPr lang="en-US" sz="1600" b="1" kern="1200" dirty="0">
                <a:solidFill>
                  <a:schemeClr val="tx1"/>
                </a:solidFill>
                <a:latin typeface="+mj-lt"/>
                <a:ea typeface="+mj-ea"/>
                <a:cs typeface="+mj-cs"/>
              </a:rPr>
            </a:br>
            <a:r>
              <a:rPr lang="en-US" sz="1600" b="1" kern="1200" dirty="0">
                <a:solidFill>
                  <a:schemeClr val="tx1"/>
                </a:solidFill>
                <a:latin typeface="+mj-lt"/>
                <a:ea typeface="+mj-ea"/>
                <a:cs typeface="+mj-cs"/>
              </a:rPr>
              <a:t>Falu IF, </a:t>
            </a:r>
            <a:r>
              <a:rPr lang="en-US" sz="1600" b="1" kern="1200" dirty="0" err="1">
                <a:solidFill>
                  <a:schemeClr val="tx1"/>
                </a:solidFill>
                <a:latin typeface="+mj-lt"/>
                <a:ea typeface="+mj-ea"/>
                <a:cs typeface="+mj-cs"/>
              </a:rPr>
              <a:t>Långshyttan</a:t>
            </a:r>
            <a:r>
              <a:rPr lang="en-US" sz="1600" b="1" kern="1200" dirty="0">
                <a:solidFill>
                  <a:schemeClr val="tx1"/>
                </a:solidFill>
                <a:latin typeface="+mj-lt"/>
                <a:ea typeface="+mj-ea"/>
                <a:cs typeface="+mj-cs"/>
              </a:rPr>
              <a:t> HC </a:t>
            </a:r>
            <a:r>
              <a:rPr lang="en-US" sz="1600" b="1" kern="1200" dirty="0" err="1">
                <a:solidFill>
                  <a:schemeClr val="tx1"/>
                </a:solidFill>
                <a:latin typeface="+mj-lt"/>
                <a:ea typeface="+mj-ea"/>
                <a:cs typeface="+mj-cs"/>
              </a:rPr>
              <a:t>och</a:t>
            </a:r>
            <a:r>
              <a:rPr lang="en-US" sz="1600" b="1" kern="1200" dirty="0">
                <a:solidFill>
                  <a:schemeClr val="tx1"/>
                </a:solidFill>
                <a:latin typeface="+mj-lt"/>
                <a:ea typeface="+mj-ea"/>
                <a:cs typeface="+mj-cs"/>
              </a:rPr>
              <a:t> </a:t>
            </a:r>
            <a:r>
              <a:rPr lang="en-US" sz="1600" b="1" kern="1200" dirty="0" err="1">
                <a:solidFill>
                  <a:schemeClr val="tx1"/>
                </a:solidFill>
                <a:latin typeface="+mj-lt"/>
                <a:ea typeface="+mj-ea"/>
                <a:cs typeface="+mj-cs"/>
              </a:rPr>
              <a:t>Hedemora</a:t>
            </a:r>
            <a:r>
              <a:rPr lang="en-US" sz="1600" b="1" kern="1200" dirty="0">
                <a:solidFill>
                  <a:schemeClr val="tx1"/>
                </a:solidFill>
                <a:latin typeface="+mj-lt"/>
                <a:ea typeface="+mj-ea"/>
                <a:cs typeface="+mj-cs"/>
              </a:rPr>
              <a:t> SK  </a:t>
            </a: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r>
              <a:rPr lang="en-US" sz="1600" b="1" kern="1200" dirty="0">
                <a:solidFill>
                  <a:schemeClr val="tx1"/>
                </a:solidFill>
                <a:latin typeface="+mj-lt"/>
                <a:ea typeface="+mj-ea"/>
                <a:cs typeface="+mj-cs"/>
              </a:rPr>
              <a:t>Martina </a:t>
            </a:r>
            <a:r>
              <a:rPr lang="en-US" sz="1600" b="1" kern="1200" dirty="0" err="1">
                <a:solidFill>
                  <a:schemeClr val="tx1"/>
                </a:solidFill>
                <a:latin typeface="+mj-lt"/>
                <a:ea typeface="+mj-ea"/>
                <a:cs typeface="+mj-cs"/>
              </a:rPr>
              <a:t>Stenvall</a:t>
            </a:r>
            <a:br>
              <a:rPr lang="en-US" sz="1600" b="1" kern="1200" dirty="0">
                <a:solidFill>
                  <a:schemeClr val="tx1"/>
                </a:solidFill>
                <a:latin typeface="+mj-lt"/>
                <a:ea typeface="+mj-ea"/>
                <a:cs typeface="+mj-cs"/>
              </a:rPr>
            </a:br>
            <a:r>
              <a:rPr lang="en-US" sz="1600" b="1" kern="1200" dirty="0">
                <a:solidFill>
                  <a:schemeClr val="tx1"/>
                </a:solidFill>
                <a:latin typeface="+mj-lt"/>
                <a:ea typeface="+mj-ea"/>
                <a:cs typeface="+mj-cs"/>
              </a:rPr>
              <a:t>BK </a:t>
            </a:r>
            <a:r>
              <a:rPr lang="en-US" sz="1600" b="1" kern="1200" dirty="0" err="1">
                <a:solidFill>
                  <a:schemeClr val="tx1"/>
                </a:solidFill>
                <a:latin typeface="+mj-lt"/>
                <a:ea typeface="+mj-ea"/>
                <a:cs typeface="+mj-cs"/>
              </a:rPr>
              <a:t>Ockra</a:t>
            </a:r>
            <a:r>
              <a:rPr lang="en-US" sz="1600" b="1" kern="1200" dirty="0">
                <a:solidFill>
                  <a:schemeClr val="tx1"/>
                </a:solidFill>
                <a:latin typeface="+mj-lt"/>
                <a:ea typeface="+mj-ea"/>
                <a:cs typeface="+mj-cs"/>
              </a:rPr>
              <a:t>, </a:t>
            </a:r>
            <a:r>
              <a:rPr lang="en-US" sz="1600" b="1" kern="1200" dirty="0" err="1">
                <a:solidFill>
                  <a:schemeClr val="tx1"/>
                </a:solidFill>
                <a:latin typeface="+mj-lt"/>
                <a:ea typeface="+mj-ea"/>
                <a:cs typeface="+mj-cs"/>
              </a:rPr>
              <a:t>Björbo</a:t>
            </a:r>
            <a:r>
              <a:rPr lang="en-US" sz="1600" b="1" kern="1200" dirty="0">
                <a:solidFill>
                  <a:schemeClr val="tx1"/>
                </a:solidFill>
                <a:latin typeface="+mj-lt"/>
                <a:ea typeface="+mj-ea"/>
                <a:cs typeface="+mj-cs"/>
              </a:rPr>
              <a:t> IF </a:t>
            </a:r>
            <a:r>
              <a:rPr lang="en-US" sz="1600" b="1" kern="1200" dirty="0" err="1">
                <a:solidFill>
                  <a:schemeClr val="tx1"/>
                </a:solidFill>
                <a:latin typeface="+mj-lt"/>
                <a:ea typeface="+mj-ea"/>
                <a:cs typeface="+mj-cs"/>
              </a:rPr>
              <a:t>och</a:t>
            </a:r>
            <a:r>
              <a:rPr lang="en-US" sz="1600" b="1" kern="1200" dirty="0">
                <a:solidFill>
                  <a:schemeClr val="tx1"/>
                </a:solidFill>
                <a:latin typeface="+mj-lt"/>
                <a:ea typeface="+mj-ea"/>
                <a:cs typeface="+mj-cs"/>
              </a:rPr>
              <a:t> IFK Ore</a:t>
            </a: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r>
              <a:rPr lang="en-US" sz="1600" b="1" kern="1200" dirty="0">
                <a:solidFill>
                  <a:schemeClr val="tx1"/>
                </a:solidFill>
                <a:latin typeface="+mj-lt"/>
                <a:ea typeface="+mj-ea"/>
                <a:cs typeface="+mj-cs"/>
              </a:rPr>
              <a:t>Jan </a:t>
            </a:r>
            <a:r>
              <a:rPr lang="en-US" sz="1600" b="1" kern="1200" dirty="0" err="1">
                <a:solidFill>
                  <a:schemeClr val="tx1"/>
                </a:solidFill>
                <a:latin typeface="+mj-lt"/>
                <a:ea typeface="+mj-ea"/>
                <a:cs typeface="+mj-cs"/>
              </a:rPr>
              <a:t>Eljas</a:t>
            </a:r>
            <a:br>
              <a:rPr lang="en-US" sz="1600" b="1" kern="1200" dirty="0">
                <a:solidFill>
                  <a:schemeClr val="tx1"/>
                </a:solidFill>
                <a:latin typeface="+mj-lt"/>
                <a:ea typeface="+mj-ea"/>
                <a:cs typeface="+mj-cs"/>
              </a:rPr>
            </a:br>
            <a:r>
              <a:rPr lang="en-US" sz="1600" b="1" kern="1200" dirty="0" err="1">
                <a:solidFill>
                  <a:schemeClr val="tx1"/>
                </a:solidFill>
                <a:latin typeface="+mj-lt"/>
                <a:ea typeface="+mj-ea"/>
                <a:cs typeface="+mj-cs"/>
              </a:rPr>
              <a:t>Vansbro</a:t>
            </a:r>
            <a:r>
              <a:rPr lang="en-US" sz="1600" b="1" kern="1200" dirty="0">
                <a:solidFill>
                  <a:schemeClr val="tx1"/>
                </a:solidFill>
                <a:latin typeface="+mj-lt"/>
                <a:ea typeface="+mj-ea"/>
                <a:cs typeface="+mj-cs"/>
              </a:rPr>
              <a:t> AIK, </a:t>
            </a:r>
            <a:r>
              <a:rPr lang="en-US" sz="1600" b="1" kern="1200" dirty="0" err="1">
                <a:solidFill>
                  <a:schemeClr val="tx1"/>
                </a:solidFill>
                <a:latin typeface="+mj-lt"/>
                <a:ea typeface="+mj-ea"/>
                <a:cs typeface="+mj-cs"/>
              </a:rPr>
              <a:t>Malung</a:t>
            </a:r>
            <a:r>
              <a:rPr lang="en-US" sz="1600" b="1" kern="1200" dirty="0">
                <a:solidFill>
                  <a:schemeClr val="tx1"/>
                </a:solidFill>
                <a:latin typeface="+mj-lt"/>
                <a:ea typeface="+mj-ea"/>
                <a:cs typeface="+mj-cs"/>
              </a:rPr>
              <a:t> IF </a:t>
            </a:r>
            <a:r>
              <a:rPr lang="en-US" sz="1600" b="1" kern="1200" dirty="0" err="1">
                <a:solidFill>
                  <a:schemeClr val="tx1"/>
                </a:solidFill>
                <a:latin typeface="+mj-lt"/>
                <a:ea typeface="+mj-ea"/>
                <a:cs typeface="+mj-cs"/>
              </a:rPr>
              <a:t>och</a:t>
            </a:r>
            <a:r>
              <a:rPr lang="en-US" sz="1600" b="1" kern="1200" dirty="0">
                <a:solidFill>
                  <a:schemeClr val="tx1"/>
                </a:solidFill>
                <a:latin typeface="+mj-lt"/>
                <a:ea typeface="+mj-ea"/>
                <a:cs typeface="+mj-cs"/>
              </a:rPr>
              <a:t> Mora IK</a:t>
            </a: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r>
              <a:rPr lang="en-US" sz="1600" b="1" kern="1200" dirty="0">
                <a:solidFill>
                  <a:schemeClr val="tx1"/>
                </a:solidFill>
                <a:latin typeface="+mj-lt"/>
                <a:ea typeface="+mj-ea"/>
                <a:cs typeface="+mj-cs"/>
              </a:rPr>
              <a:t>Lars Jansson  </a:t>
            </a:r>
            <a:br>
              <a:rPr lang="en-US" sz="1600" b="1" kern="1200" dirty="0">
                <a:solidFill>
                  <a:schemeClr val="tx1"/>
                </a:solidFill>
                <a:latin typeface="+mj-lt"/>
                <a:ea typeface="+mj-ea"/>
                <a:cs typeface="+mj-cs"/>
              </a:rPr>
            </a:br>
            <a:r>
              <a:rPr lang="en-US" sz="1600" b="1" kern="1200" dirty="0">
                <a:solidFill>
                  <a:schemeClr val="tx1"/>
                </a:solidFill>
                <a:latin typeface="+mj-lt"/>
                <a:ea typeface="+mj-ea"/>
                <a:cs typeface="+mj-cs"/>
              </a:rPr>
              <a:t>Orsa IK </a:t>
            </a:r>
            <a:r>
              <a:rPr lang="en-US" sz="1600" b="1" kern="1200" dirty="0" err="1">
                <a:solidFill>
                  <a:schemeClr val="tx1"/>
                </a:solidFill>
                <a:latin typeface="+mj-lt"/>
                <a:ea typeface="+mj-ea"/>
                <a:cs typeface="+mj-cs"/>
              </a:rPr>
              <a:t>och</a:t>
            </a:r>
            <a:r>
              <a:rPr lang="en-US" sz="1600" b="1" kern="1200" dirty="0">
                <a:solidFill>
                  <a:schemeClr val="tx1"/>
                </a:solidFill>
                <a:latin typeface="+mj-lt"/>
                <a:ea typeface="+mj-ea"/>
                <a:cs typeface="+mj-cs"/>
              </a:rPr>
              <a:t> </a:t>
            </a:r>
            <a:r>
              <a:rPr lang="en-US" sz="1600" b="1" kern="1200" dirty="0" err="1">
                <a:solidFill>
                  <a:schemeClr val="tx1"/>
                </a:solidFill>
                <a:latin typeface="+mj-lt"/>
                <a:ea typeface="+mj-ea"/>
                <a:cs typeface="+mj-cs"/>
              </a:rPr>
              <a:t>Idre</a:t>
            </a:r>
            <a:r>
              <a:rPr lang="en-US" sz="1600" b="1" kern="1200" dirty="0">
                <a:solidFill>
                  <a:schemeClr val="tx1"/>
                </a:solidFill>
                <a:latin typeface="+mj-lt"/>
                <a:ea typeface="+mj-ea"/>
                <a:cs typeface="+mj-cs"/>
              </a:rPr>
              <a:t> County HC</a:t>
            </a:r>
            <a:br>
              <a:rPr lang="en-US" sz="1600" b="1" kern="1200" dirty="0">
                <a:solidFill>
                  <a:schemeClr val="tx1"/>
                </a:solidFill>
                <a:latin typeface="+mj-lt"/>
                <a:ea typeface="+mj-ea"/>
                <a:cs typeface="+mj-cs"/>
              </a:rPr>
            </a:br>
            <a:br>
              <a:rPr lang="en-US" sz="1600" b="1" kern="1200" dirty="0">
                <a:solidFill>
                  <a:schemeClr val="tx1"/>
                </a:solidFill>
                <a:latin typeface="+mj-lt"/>
                <a:ea typeface="+mj-ea"/>
                <a:cs typeface="+mj-cs"/>
              </a:rPr>
            </a:br>
            <a:r>
              <a:rPr lang="en-US" sz="1600" b="1" kern="1200" dirty="0">
                <a:solidFill>
                  <a:schemeClr val="tx1"/>
                </a:solidFill>
                <a:latin typeface="+mj-lt"/>
                <a:ea typeface="+mj-ea"/>
                <a:cs typeface="+mj-cs"/>
              </a:rPr>
              <a:t>Elin Lundberg</a:t>
            </a:r>
            <a:br>
              <a:rPr lang="en-US" sz="1600" b="1" kern="1200" dirty="0">
                <a:solidFill>
                  <a:schemeClr val="tx1"/>
                </a:solidFill>
                <a:latin typeface="+mj-lt"/>
                <a:ea typeface="+mj-ea"/>
                <a:cs typeface="+mj-cs"/>
              </a:rPr>
            </a:br>
            <a:r>
              <a:rPr lang="en-US" sz="1600" b="1" kern="1200" dirty="0" err="1">
                <a:solidFill>
                  <a:schemeClr val="tx1"/>
                </a:solidFill>
                <a:latin typeface="+mj-lt"/>
                <a:ea typeface="+mj-ea"/>
                <a:cs typeface="+mj-cs"/>
              </a:rPr>
              <a:t>Älvdalens</a:t>
            </a:r>
            <a:r>
              <a:rPr lang="en-US" sz="1600" b="1" kern="1200" dirty="0">
                <a:solidFill>
                  <a:schemeClr val="tx1"/>
                </a:solidFill>
                <a:latin typeface="+mj-lt"/>
                <a:ea typeface="+mj-ea"/>
                <a:cs typeface="+mj-cs"/>
              </a:rPr>
              <a:t> HC </a:t>
            </a:r>
            <a:r>
              <a:rPr lang="en-US" sz="1600" b="1" kern="1200" dirty="0" err="1">
                <a:solidFill>
                  <a:schemeClr val="tx1"/>
                </a:solidFill>
                <a:latin typeface="+mj-lt"/>
                <a:ea typeface="+mj-ea"/>
                <a:cs typeface="+mj-cs"/>
              </a:rPr>
              <a:t>och</a:t>
            </a:r>
            <a:r>
              <a:rPr lang="en-US" sz="1600" b="1" kern="1200" dirty="0">
                <a:solidFill>
                  <a:schemeClr val="tx1"/>
                </a:solidFill>
                <a:latin typeface="+mj-lt"/>
                <a:ea typeface="+mj-ea"/>
                <a:cs typeface="+mj-cs"/>
              </a:rPr>
              <a:t> </a:t>
            </a:r>
            <a:r>
              <a:rPr lang="en-US" sz="1600" b="1" kern="1200" dirty="0" err="1">
                <a:solidFill>
                  <a:schemeClr val="tx1"/>
                </a:solidFill>
                <a:latin typeface="+mj-lt"/>
                <a:ea typeface="+mj-ea"/>
                <a:cs typeface="+mj-cs"/>
              </a:rPr>
              <a:t>Säters</a:t>
            </a:r>
            <a:r>
              <a:rPr lang="en-US" sz="1600" b="1" kern="1200" dirty="0">
                <a:solidFill>
                  <a:schemeClr val="tx1"/>
                </a:solidFill>
                <a:latin typeface="+mj-lt"/>
                <a:ea typeface="+mj-ea"/>
                <a:cs typeface="+mj-cs"/>
              </a:rPr>
              <a:t> IF</a:t>
            </a:r>
            <a:br>
              <a:rPr lang="en-US" sz="1600" kern="1200" dirty="0">
                <a:solidFill>
                  <a:schemeClr val="tx1"/>
                </a:solidFill>
                <a:latin typeface="+mj-lt"/>
                <a:ea typeface="+mj-ea"/>
                <a:cs typeface="+mj-cs"/>
              </a:rPr>
            </a:br>
            <a:endParaRPr lang="en-US" sz="1600" kern="1200" dirty="0">
              <a:solidFill>
                <a:schemeClr val="tx1"/>
              </a:solidFill>
              <a:latin typeface="+mj-lt"/>
              <a:ea typeface="+mj-ea"/>
              <a:cs typeface="+mj-cs"/>
            </a:endParaRPr>
          </a:p>
        </p:txBody>
      </p:sp>
      <p:pic>
        <p:nvPicPr>
          <p:cNvPr id="5" name="Platshållare för innehåll 4">
            <a:extLst>
              <a:ext uri="{FF2B5EF4-FFF2-40B4-BE49-F238E27FC236}">
                <a16:creationId xmlns:a16="http://schemas.microsoft.com/office/drawing/2014/main" id="{4093FB5E-065A-4B68-BD5A-A90117F4469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670"/>
          <a:stretch/>
        </p:blipFill>
        <p:spPr>
          <a:xfrm>
            <a:off x="6740821" y="720190"/>
            <a:ext cx="3706027" cy="5584353"/>
          </a:xfrm>
          <a:prstGeom prst="rect">
            <a:avLst/>
          </a:prstGeom>
        </p:spPr>
      </p:pic>
    </p:spTree>
    <p:extLst>
      <p:ext uri="{BB962C8B-B14F-4D97-AF65-F5344CB8AC3E}">
        <p14:creationId xmlns:p14="http://schemas.microsoft.com/office/powerpoint/2010/main" val="18273757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latshållare för innehåll 3" descr="En bild som visar text, skärmbild, Teckensnitt, logotyp&#10;&#10;Automatiskt genererad beskrivning">
            <a:extLst>
              <a:ext uri="{FF2B5EF4-FFF2-40B4-BE49-F238E27FC236}">
                <a16:creationId xmlns:a16="http://schemas.microsoft.com/office/drawing/2014/main" id="{65E1C71A-018D-D26C-B540-ECC4E4DBAEB9}"/>
              </a:ext>
            </a:extLst>
          </p:cNvPr>
          <p:cNvPicPr>
            <a:picLocks noGrp="1" noChangeAspect="1"/>
          </p:cNvPicPr>
          <p:nvPr>
            <p:ph idx="1"/>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547531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1">
            <a:extLst>
              <a:ext uri="{FF2B5EF4-FFF2-40B4-BE49-F238E27FC236}">
                <a16:creationId xmlns:a16="http://schemas.microsoft.com/office/drawing/2014/main" id="{0437FF3E-423E-D9BD-4A49-A3653A692955}"/>
              </a:ext>
            </a:extLst>
          </p:cNvPr>
          <p:cNvSpPr>
            <a:spLocks noGrp="1"/>
          </p:cNvSpPr>
          <p:nvPr>
            <p:ph type="ftr" sz="quarter" idx="11"/>
          </p:nvPr>
        </p:nvSpPr>
        <p:spPr>
          <a:xfrm>
            <a:off x="6240463" y="368300"/>
            <a:ext cx="3492500" cy="31273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all" spc="50" normalizeH="0" baseline="0" noProof="0">
              <a:ln>
                <a:noFill/>
              </a:ln>
              <a:solidFill>
                <a:srgbClr val="000000"/>
              </a:solidFill>
              <a:effectLst/>
              <a:uLnTx/>
              <a:uFillTx/>
              <a:latin typeface="Flex 70"/>
              <a:ea typeface="+mn-ea"/>
              <a:cs typeface="+mn-cs"/>
            </a:endParaRPr>
          </a:p>
        </p:txBody>
      </p:sp>
      <p:sp>
        <p:nvSpPr>
          <p:cNvPr id="3" name="Platshållare för bildnummer 2">
            <a:extLst>
              <a:ext uri="{FF2B5EF4-FFF2-40B4-BE49-F238E27FC236}">
                <a16:creationId xmlns:a16="http://schemas.microsoft.com/office/drawing/2014/main" id="{1392A79E-8139-6669-F44F-08A9F702BBAD}"/>
              </a:ext>
            </a:extLst>
          </p:cNvPr>
          <p:cNvSpPr>
            <a:spLocks noGrp="1"/>
          </p:cNvSpPr>
          <p:nvPr>
            <p:ph type="sldNum" sz="quarter" idx="12"/>
          </p:nvPr>
        </p:nvSpPr>
        <p:spPr>
          <a:xfrm>
            <a:off x="10819376" y="368300"/>
            <a:ext cx="809999" cy="312737"/>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DDB0A55-353B-0141-AD40-F868C66FD585}" type="slidenum">
              <a:rPr kumimoji="0" lang="sv-SE" sz="800" b="0" i="0" u="none" strike="noStrike" kern="1200" cap="all" spc="50" normalizeH="0" baseline="0" noProof="0" smtClean="0">
                <a:ln>
                  <a:noFill/>
                </a:ln>
                <a:solidFill>
                  <a:srgbClr val="000000"/>
                </a:solidFill>
                <a:effectLst/>
                <a:uLnTx/>
                <a:uFillTx/>
                <a:latin typeface="Flex 7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sv-SE" sz="800" b="0" i="0" u="none" strike="noStrike" kern="1200" cap="all" spc="50" normalizeH="0" baseline="0" noProof="0">
              <a:ln>
                <a:noFill/>
              </a:ln>
              <a:solidFill>
                <a:srgbClr val="000000"/>
              </a:solidFill>
              <a:effectLst/>
              <a:uLnTx/>
              <a:uFillTx/>
              <a:latin typeface="Flex 70"/>
              <a:ea typeface="+mn-ea"/>
              <a:cs typeface="+mn-cs"/>
            </a:endParaRPr>
          </a:p>
        </p:txBody>
      </p:sp>
      <p:pic>
        <p:nvPicPr>
          <p:cNvPr id="5" name="Bildobjekt 4" descr="En bild som visar text, skärmbild, Teckensnitt, grafisk design&#10;&#10;Automatiskt genererad beskrivning">
            <a:extLst>
              <a:ext uri="{FF2B5EF4-FFF2-40B4-BE49-F238E27FC236}">
                <a16:creationId xmlns:a16="http://schemas.microsoft.com/office/drawing/2014/main" id="{C216F7C1-EBA8-8997-F9CE-061B76FFF58F}"/>
              </a:ext>
            </a:extLst>
          </p:cNvPr>
          <p:cNvPicPr>
            <a:picLocks noChangeAspect="1"/>
          </p:cNvPicPr>
          <p:nvPr/>
        </p:nvPicPr>
        <p:blipFill>
          <a:blip r:embed="rId2"/>
          <a:stretch>
            <a:fillRect/>
          </a:stretch>
        </p:blipFill>
        <p:spPr>
          <a:xfrm>
            <a:off x="4177388" y="944563"/>
            <a:ext cx="3837225" cy="5292725"/>
          </a:xfrm>
          <a:prstGeom prst="rect">
            <a:avLst/>
          </a:prstGeom>
          <a:noFill/>
        </p:spPr>
      </p:pic>
    </p:spTree>
    <p:extLst>
      <p:ext uri="{BB962C8B-B14F-4D97-AF65-F5344CB8AC3E}">
        <p14:creationId xmlns:p14="http://schemas.microsoft.com/office/powerpoint/2010/main" val="118313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C60BC7-4536-56E3-6E98-0BB7364C0519}"/>
              </a:ext>
            </a:extLst>
          </p:cNvPr>
          <p:cNvSpPr>
            <a:spLocks noGrp="1"/>
          </p:cNvSpPr>
          <p:nvPr>
            <p:ph type="title"/>
          </p:nvPr>
        </p:nvSpPr>
        <p:spPr/>
        <p:txBody>
          <a:bodyPr/>
          <a:lstStyle/>
          <a:p>
            <a:r>
              <a:rPr lang="sv-SE" dirty="0"/>
              <a:t>Syftet med Regionförbund med operativa hockeykontor</a:t>
            </a:r>
          </a:p>
        </p:txBody>
      </p:sp>
      <p:sp>
        <p:nvSpPr>
          <p:cNvPr id="3" name="Platshållare för innehåll 2">
            <a:extLst>
              <a:ext uri="{FF2B5EF4-FFF2-40B4-BE49-F238E27FC236}">
                <a16:creationId xmlns:a16="http://schemas.microsoft.com/office/drawing/2014/main" id="{C3865980-FF0B-0B6F-2A7E-88B70ABEE6CE}"/>
              </a:ext>
            </a:extLst>
          </p:cNvPr>
          <p:cNvSpPr>
            <a:spLocks noGrp="1"/>
          </p:cNvSpPr>
          <p:nvPr>
            <p:ph idx="1"/>
          </p:nvPr>
        </p:nvSpPr>
        <p:spPr/>
        <p:txBody>
          <a:bodyPr/>
          <a:lstStyle/>
          <a:p>
            <a:r>
              <a:rPr lang="sv-SE" sz="1800" dirty="0">
                <a:effectLst/>
                <a:latin typeface="Flex 70 Regular" panose="020B0604020202020204" charset="0"/>
                <a:ea typeface="Flex 70 Regular" panose="020B0604020202020204" charset="0"/>
                <a:cs typeface="Times New Roman" panose="02020603050405020304" pitchFamily="18" charset="0"/>
              </a:rPr>
              <a:t>Huvudsyftet med regionförbund med operativa hockeykontor är att skapa ett större och starkare föreningsfokus genom att vara drivande och stödjande i det utvecklingsarbete som krävs i föreningarna såväl på som utanför isen. </a:t>
            </a:r>
          </a:p>
          <a:p>
            <a:r>
              <a:rPr lang="sv-SE" sz="1800" dirty="0">
                <a:effectLst/>
                <a:latin typeface="Flex 70 Regular" panose="020B0604020202020204" charset="0"/>
                <a:ea typeface="Flex 70 Regular" panose="020B0604020202020204" charset="0"/>
                <a:cs typeface="Times New Roman" panose="02020603050405020304" pitchFamily="18" charset="0"/>
              </a:rPr>
              <a:t>Etableringen av regionala hockeykontor ger också möjligheter att på ett bättre samordna och effektivisera administration och genomförande av tävlings-, funktionärs-, disciplin- och utbildningsverksamhet (över nuvarande distriktsgränser). </a:t>
            </a:r>
          </a:p>
          <a:p>
            <a:r>
              <a:rPr lang="sv-SE" sz="1800" dirty="0">
                <a:effectLst/>
                <a:latin typeface="Flex 70 Regular" panose="020B0604020202020204" charset="0"/>
                <a:ea typeface="Flex 70 Regular" panose="020B0604020202020204" charset="0"/>
                <a:cs typeface="Times New Roman" panose="02020603050405020304" pitchFamily="18" charset="0"/>
              </a:rPr>
              <a:t>Dessutom skapar det förutsättningar för en effektivare samverkan med regionens elitföreningar i deras arbete för att stödja utvecklingen av barn- och ungdomsishockeyn i sitt närområde.</a:t>
            </a:r>
          </a:p>
          <a:p>
            <a:endParaRPr lang="sv-SE" dirty="0"/>
          </a:p>
        </p:txBody>
      </p:sp>
      <p:sp>
        <p:nvSpPr>
          <p:cNvPr id="4" name="Platshållare för sidfot 3">
            <a:extLst>
              <a:ext uri="{FF2B5EF4-FFF2-40B4-BE49-F238E27FC236}">
                <a16:creationId xmlns:a16="http://schemas.microsoft.com/office/drawing/2014/main" id="{8CE78799-65FB-013E-EEF9-DBAC84DBBD7B}"/>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all" spc="50" normalizeH="0" baseline="0" noProof="0" dirty="0">
              <a:ln>
                <a:noFill/>
              </a:ln>
              <a:solidFill>
                <a:srgbClr val="000000"/>
              </a:solidFill>
              <a:effectLst/>
              <a:uLnTx/>
              <a:uFillTx/>
              <a:latin typeface="Flex 70"/>
              <a:ea typeface="+mn-ea"/>
              <a:cs typeface="+mn-cs"/>
            </a:endParaRPr>
          </a:p>
        </p:txBody>
      </p:sp>
      <p:sp>
        <p:nvSpPr>
          <p:cNvPr id="5" name="Platshållare för bildnummer 4">
            <a:extLst>
              <a:ext uri="{FF2B5EF4-FFF2-40B4-BE49-F238E27FC236}">
                <a16:creationId xmlns:a16="http://schemas.microsoft.com/office/drawing/2014/main" id="{B5EE075A-F2F6-70F6-57BE-709B5A115240}"/>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B0A55-353B-0141-AD40-F868C66FD585}" type="slidenum">
              <a:rPr kumimoji="0" lang="sv-SE" sz="800" b="0" i="0" u="none" strike="noStrike" kern="1200" cap="all" spc="50" normalizeH="0" baseline="0" noProof="0" smtClean="0">
                <a:ln>
                  <a:noFill/>
                </a:ln>
                <a:solidFill>
                  <a:srgbClr val="000000"/>
                </a:solidFill>
                <a:effectLst/>
                <a:uLnTx/>
                <a:uFillTx/>
                <a:latin typeface="Flex 7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800" b="0" i="0" u="none" strike="noStrike" kern="1200" cap="all" spc="50" normalizeH="0" baseline="0" noProof="0" dirty="0">
              <a:ln>
                <a:noFill/>
              </a:ln>
              <a:solidFill>
                <a:srgbClr val="000000"/>
              </a:solidFill>
              <a:effectLst/>
              <a:uLnTx/>
              <a:uFillTx/>
              <a:latin typeface="Flex 70"/>
              <a:ea typeface="+mn-ea"/>
              <a:cs typeface="+mn-cs"/>
            </a:endParaRPr>
          </a:p>
        </p:txBody>
      </p:sp>
    </p:spTree>
    <p:extLst>
      <p:ext uri="{BB962C8B-B14F-4D97-AF65-F5344CB8AC3E}">
        <p14:creationId xmlns:p14="http://schemas.microsoft.com/office/powerpoint/2010/main" val="359963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1DD272-CB73-79F2-55EA-7D7FD247E071}"/>
              </a:ext>
            </a:extLst>
          </p:cNvPr>
          <p:cNvSpPr>
            <a:spLocks noGrp="1"/>
          </p:cNvSpPr>
          <p:nvPr>
            <p:ph type="title"/>
          </p:nvPr>
        </p:nvSpPr>
        <p:spPr/>
        <p:txBody>
          <a:bodyPr>
            <a:normAutofit fontScale="90000"/>
          </a:bodyPr>
          <a:lstStyle/>
          <a:p>
            <a:r>
              <a:rPr lang="sv-SE" sz="4400" dirty="0">
                <a:effectLst/>
                <a:ea typeface="Flex 70 Regular" panose="020B0604020202020204" charset="0"/>
                <a:cs typeface="Times New Roman" panose="02020603050405020304" pitchFamily="18" charset="0"/>
              </a:rPr>
              <a:t>SIF ansvarar via sitt kansli operativt för följande områden:</a:t>
            </a:r>
            <a:br>
              <a:rPr lang="sv-SE" sz="4400" dirty="0">
                <a:effectLst/>
                <a:latin typeface="Flex 70 Regular" panose="020B0604020202020204" charset="0"/>
                <a:ea typeface="Flex 70 Regular" panose="020B0604020202020204" charset="0"/>
                <a:cs typeface="Times New Roman" panose="02020603050405020304" pitchFamily="18" charset="0"/>
              </a:rPr>
            </a:br>
            <a:endParaRPr lang="sv-SE" dirty="0"/>
          </a:p>
        </p:txBody>
      </p:sp>
      <p:sp>
        <p:nvSpPr>
          <p:cNvPr id="3" name="Platshållare för innehåll 2">
            <a:extLst>
              <a:ext uri="{FF2B5EF4-FFF2-40B4-BE49-F238E27FC236}">
                <a16:creationId xmlns:a16="http://schemas.microsoft.com/office/drawing/2014/main" id="{778B9F22-3F54-DEBD-B8F4-7767757702BD}"/>
              </a:ext>
            </a:extLst>
          </p:cNvPr>
          <p:cNvSpPr>
            <a:spLocks noGrp="1"/>
          </p:cNvSpPr>
          <p:nvPr>
            <p:ph idx="1"/>
          </p:nvPr>
        </p:nvSpPr>
        <p:spPr/>
        <p:txBody>
          <a:bodyPr/>
          <a:lstStyle/>
          <a:p>
            <a:pPr>
              <a:lnSpc>
                <a:spcPct val="107000"/>
              </a:lnSpc>
              <a:spcAft>
                <a:spcPts val="800"/>
              </a:spcAft>
            </a:pPr>
            <a:r>
              <a:rPr lang="sv-SE" sz="1800" dirty="0">
                <a:effectLst/>
                <a:latin typeface="Flex 70 Regular" panose="020B0604020202020204" charset="0"/>
                <a:ea typeface="Flex 70 Regular" panose="020B0604020202020204" charset="0"/>
                <a:cs typeface="Times New Roman" panose="02020603050405020304" pitchFamily="18" charset="0"/>
              </a:rPr>
              <a:t>Kvalitetssäkring och samordning av det arbete som regionförbund och hockeykontor genomför samt ansvar för administration av förbundsserier och den verksamhet som följer med det, administration och genomförande av landslagsverksamheten samt marknadsfrågor och kommunikationsfrågor. </a:t>
            </a:r>
          </a:p>
          <a:p>
            <a:pPr>
              <a:lnSpc>
                <a:spcPct val="107000"/>
              </a:lnSpc>
              <a:spcAft>
                <a:spcPts val="800"/>
              </a:spcAft>
            </a:pPr>
            <a:r>
              <a:rPr lang="sv-SE" sz="1800" dirty="0">
                <a:effectLst/>
                <a:latin typeface="Flex 70 Regular" panose="020B0604020202020204" charset="0"/>
                <a:ea typeface="Flex 70 Regular" panose="020B0604020202020204" charset="0"/>
                <a:cs typeface="Times New Roman" panose="02020603050405020304" pitchFamily="18" charset="0"/>
              </a:rPr>
              <a:t>…allt i syfte att öka möjligheterna att ambitionerna i Strategi 2030 blir verklighet.</a:t>
            </a:r>
          </a:p>
          <a:p>
            <a:endParaRPr lang="sv-SE" dirty="0"/>
          </a:p>
        </p:txBody>
      </p:sp>
      <p:sp>
        <p:nvSpPr>
          <p:cNvPr id="4" name="Platshållare för sidfot 3">
            <a:extLst>
              <a:ext uri="{FF2B5EF4-FFF2-40B4-BE49-F238E27FC236}">
                <a16:creationId xmlns:a16="http://schemas.microsoft.com/office/drawing/2014/main" id="{0318C8F7-9A77-10D1-9768-087FC2563FEF}"/>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all" spc="50" normalizeH="0" baseline="0" noProof="0">
                <a:ln>
                  <a:noFill/>
                </a:ln>
                <a:solidFill>
                  <a:srgbClr val="000000"/>
                </a:solidFill>
                <a:effectLst/>
                <a:uLnTx/>
                <a:uFillTx/>
                <a:latin typeface="Flex 70"/>
                <a:ea typeface="+mn-ea"/>
                <a:cs typeface="+mn-cs"/>
              </a:rPr>
              <a:t>Sportsligt Ansvariga</a:t>
            </a:r>
            <a:endParaRPr kumimoji="0" lang="sv-SE" sz="800" b="0" i="0" u="none" strike="noStrike" kern="1200" cap="all" spc="50" normalizeH="0" baseline="0" noProof="0" dirty="0">
              <a:ln>
                <a:noFill/>
              </a:ln>
              <a:solidFill>
                <a:srgbClr val="000000"/>
              </a:solidFill>
              <a:effectLst/>
              <a:uLnTx/>
              <a:uFillTx/>
              <a:latin typeface="Flex 70"/>
              <a:ea typeface="+mn-ea"/>
              <a:cs typeface="+mn-cs"/>
            </a:endParaRPr>
          </a:p>
        </p:txBody>
      </p:sp>
    </p:spTree>
    <p:extLst>
      <p:ext uri="{BB962C8B-B14F-4D97-AF65-F5344CB8AC3E}">
        <p14:creationId xmlns:p14="http://schemas.microsoft.com/office/powerpoint/2010/main" val="3903205029"/>
      </p:ext>
    </p:extLst>
  </p:cSld>
  <p:clrMapOvr>
    <a:masterClrMapping/>
  </p:clrMapOvr>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124</TotalTime>
  <Words>4118</Words>
  <Application>Microsoft Office PowerPoint</Application>
  <PresentationFormat>Bredbild</PresentationFormat>
  <Paragraphs>502</Paragraphs>
  <Slides>48</Slides>
  <Notes>10</Notes>
  <HiddenSlides>15</HiddenSlides>
  <MMClips>0</MMClips>
  <ScaleCrop>false</ScaleCrop>
  <HeadingPairs>
    <vt:vector size="4" baseType="variant">
      <vt:variant>
        <vt:lpstr>Tema</vt:lpstr>
      </vt:variant>
      <vt:variant>
        <vt:i4>1</vt:i4>
      </vt:variant>
      <vt:variant>
        <vt:lpstr>Bildrubriker</vt:lpstr>
      </vt:variant>
      <vt:variant>
        <vt:i4>48</vt:i4>
      </vt:variant>
    </vt:vector>
  </HeadingPairs>
  <TitlesOfParts>
    <vt:vector size="49" baseType="lpstr">
      <vt:lpstr>1_Office-tema</vt:lpstr>
      <vt:lpstr>Välkomna till ordförandekonferensen 2024-10-07</vt:lpstr>
      <vt:lpstr>Öppnandet av mötet  · Allmän information från Dalarnas  · Information från Region Väst  · Avsiktsförklaringen  · Strategi 2030 arbete 24/10  · Domaransvariga i föreningarna  · Tränarkontroller utifrån utbildningsnivå  · Disciplinärenden  · Kommittéernas punkt  · Föreningsbesök  · Fadderverksamhet  · Övriga frågor</vt:lpstr>
      <vt:lpstr>Allmän information -Distriktets ekonomi - återhållsamhets krävs då framtiden blir en fortsatt utmaning -Föreningsbesök -Disciplinärenden -Fadderverksamhet    </vt:lpstr>
      <vt:lpstr>Föreningsfaddrar </vt:lpstr>
      <vt:lpstr>Fadderverksamhet - har som mål att vi skall ha en personlig kontakt för att hålla “ett öra mot rälsen” och bistå med eventuella hjälp eller vägledning framåt  Jonas Källman Smedjebackens HC , Ludvika HC och Häradsbygden SS   Malin Andersson Borlänge Hockey och Leksands IF  Mikael Gråbo Skedvi/Säter IF och Kvarnsvedens GOIF  Ulrika Gärdaback Avesta BK och Skogsbo SK  Peter Brask Falu IF, Långshyttan HC och Hedemora SK    Martina Stenvall BK Ockra, Björbo IF och IFK Ore  Jan Eljas Vansbro AIK, Malung IF och Mora IK  Lars Jansson   Orsa IK och Idre County HC  Elin Lundberg Älvdalens HC och Säters IF </vt:lpstr>
      <vt:lpstr>PowerPoint-presentation</vt:lpstr>
      <vt:lpstr>PowerPoint-presentation</vt:lpstr>
      <vt:lpstr>Syftet med Regionförbund med operativa hockeykontor</vt:lpstr>
      <vt:lpstr>SIF ansvarar via sitt kansli operativt för följande områden: </vt:lpstr>
      <vt:lpstr>Respektive region ansvarar operativt för följande områden:  </vt:lpstr>
      <vt:lpstr>Respektive region ansvarar operativt för följande områden:  </vt:lpstr>
      <vt:lpstr>Respektive SDF ansvarar operativt för följande områden inom regionen: </vt:lpstr>
      <vt:lpstr>Respektive SDF ansvarar operativt för följande områden inom regionen: </vt:lpstr>
      <vt:lpstr>PowerPoint-presentation</vt:lpstr>
      <vt:lpstr>PowerPoint-presentation</vt:lpstr>
      <vt:lpstr>PowerPoint-presentation</vt:lpstr>
      <vt:lpstr>Regionförbundet Ishockey Väst &amp; Dalarnas  Ishockeyförbund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Regionförbundet Ishockey Väst   </vt:lpstr>
      <vt:lpstr>PowerPoint-presentation</vt:lpstr>
      <vt:lpstr>PowerPoint-presentation</vt:lpstr>
      <vt:lpstr>PowerPoint-presentation</vt:lpstr>
      <vt:lpstr>PowerPoint-presentation</vt:lpstr>
      <vt:lpstr>PowerPoint-presentation</vt:lpstr>
      <vt:lpstr> Sveriges mest engagerande idrott. </vt:lpstr>
      <vt:lpstr>PowerPoint-presentation</vt:lpstr>
      <vt:lpstr>PowerPoint-presentation</vt:lpstr>
      <vt:lpstr>PowerPoint-presentation</vt:lpstr>
      <vt:lpstr>PowerPoint-presentation</vt:lpstr>
      <vt:lpstr>PowerPoint-presentation</vt:lpstr>
      <vt:lpstr>Utbildningskommittén Malin Andersson  Tävlingskommittén Elin Lundberg  Utvecklingskommittén Jan Eljas/Lars Jansson Göran Tärnlund (flick)/Anders Myggen Eriksson(pojk)  Funktionärskommittén Peter Brask  Marknadskommittén Martina Stenvall och Mikael Gråbo     </vt:lpstr>
      <vt:lpstr>   Avsiktsförklaringen    </vt:lpstr>
      <vt:lpstr>Avsiktsförklaringen    </vt:lpstr>
      <vt:lpstr>Utmärkelser till förtjänta ledare - viktigt att visa uppskattning till våra ideella ledare vilka är grundbulten för att få våra föreningar att  verka.</vt:lpstr>
      <vt:lpstr>     </vt:lpstr>
      <vt:lpstr>     </vt:lpstr>
      <vt:lpstr>PowerPoint-presentation</vt:lpstr>
      <vt:lpstr>Strategi 2030 Ulrika Gärdsback</vt:lpstr>
      <vt:lpstr>Hockeykontor   - RegionFörbundet Ishockey Väst/RFIV -inrättades som juridisk förening 2020-02  Styrelsen består de 6 distriktens ordföranden, 2 SHL representanter adjungerad kassör och adjungerad sekreterare  Ordförande är Lars Nilsson, Värmland  Sätet för RFIV är Karlstad       </vt:lpstr>
      <vt:lpstr> Årsmöte 2024 Måndagen den 10 Juni Pelle Bergs Backe 3  Ledarmöter vars mandatstid går ut:   Rolf Rickmo (ordf. 1 år)   Jonas Källman (Kassör)        Lars Jansson (Utveckling)          Ulrika Gärdsback (Tävling)  Valberedning:  Ann-Christin Östlund-Bäckehag ordf.,     Lars Lisspers        Tobias Mårtensson  </vt:lpstr>
      <vt:lpstr>Övriga frågor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Ulrika Gärdsback</dc:creator>
  <cp:lastModifiedBy>Ulrika Gärdsback</cp:lastModifiedBy>
  <cp:revision>4</cp:revision>
  <dcterms:created xsi:type="dcterms:W3CDTF">2024-10-05T19:53:27Z</dcterms:created>
  <dcterms:modified xsi:type="dcterms:W3CDTF">2025-01-28T18:33:39Z</dcterms:modified>
</cp:coreProperties>
</file>