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24"/>
  </p:notesMasterIdLst>
  <p:sldIdLst>
    <p:sldId id="256" r:id="rId3"/>
    <p:sldId id="288" r:id="rId4"/>
    <p:sldId id="265" r:id="rId5"/>
    <p:sldId id="263" r:id="rId6"/>
    <p:sldId id="290" r:id="rId7"/>
    <p:sldId id="261" r:id="rId8"/>
    <p:sldId id="274" r:id="rId9"/>
    <p:sldId id="269" r:id="rId10"/>
    <p:sldId id="275" r:id="rId11"/>
    <p:sldId id="271" r:id="rId12"/>
    <p:sldId id="276" r:id="rId13"/>
    <p:sldId id="262" r:id="rId14"/>
    <p:sldId id="264" r:id="rId15"/>
    <p:sldId id="287" r:id="rId16"/>
    <p:sldId id="277" r:id="rId17"/>
    <p:sldId id="260" r:id="rId18"/>
    <p:sldId id="285" r:id="rId19"/>
    <p:sldId id="286" r:id="rId20"/>
    <p:sldId id="266" r:id="rId21"/>
    <p:sldId id="268" r:id="rId22"/>
    <p:sldId id="270" r:id="rId23"/>
  </p:sldIdLst>
  <p:sldSz cx="12192000" cy="6858000"/>
  <p:notesSz cx="6858000" cy="9144000"/>
  <p:defaultTex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973" autoAdjust="0"/>
    <p:restoredTop sz="94660"/>
  </p:normalViewPr>
  <p:slideViewPr>
    <p:cSldViewPr snapToGrid="0">
      <p:cViewPr varScale="1">
        <p:scale>
          <a:sx n="93" d="100"/>
          <a:sy n="93" d="100"/>
        </p:scale>
        <p:origin x="77" y="20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viewProps" Target="viewProp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notesMaster" Target="notesMasters/notes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sv-SE"/>
          </a:p>
        </p:txBody>
      </p:sp>
      <p:sp>
        <p:nvSpPr>
          <p:cNvPr id="3" name="Platshållare fö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2E7113B-A2FA-42E8-848E-2847BD63D321}" type="datetimeFigureOut">
              <a:rPr lang="sv-SE" smtClean="0"/>
              <a:t>2021-12-15</a:t>
            </a:fld>
            <a:endParaRPr lang="sv-SE"/>
          </a:p>
        </p:txBody>
      </p:sp>
      <p:sp>
        <p:nvSpPr>
          <p:cNvPr id="4" name="Platshållare för bildobjekt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sv-SE"/>
          </a:p>
        </p:txBody>
      </p:sp>
      <p:sp>
        <p:nvSpPr>
          <p:cNvPr id="5" name="Platshållare för anteckninga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6" name="Platshållare för sidfo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sv-SE"/>
          </a:p>
        </p:txBody>
      </p:sp>
      <p:sp>
        <p:nvSpPr>
          <p:cNvPr id="7" name="Platshållare för bild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53C29E5-29B5-401F-8498-5327B36FBE94}" type="slidenum">
              <a:rPr lang="sv-SE" smtClean="0"/>
              <a:t>‹#›</a:t>
            </a:fld>
            <a:endParaRPr lang="sv-SE"/>
          </a:p>
        </p:txBody>
      </p:sp>
    </p:spTree>
    <p:extLst>
      <p:ext uri="{BB962C8B-B14F-4D97-AF65-F5344CB8AC3E}">
        <p14:creationId xmlns:p14="http://schemas.microsoft.com/office/powerpoint/2010/main" val="130182736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Nominera en ungdom i er förening till stipendiet. Stipendiets ändamål är att stimulera ungdomars idrottande. Avkastningen från fonden skall gå till idrottsutövande ungdomars idrottande i form av stöd till exempelvis läger eller material.</a:t>
            </a:r>
            <a:br>
              <a:rPr lang="sv-SE" dirty="0"/>
            </a:br>
            <a:endParaRPr lang="sv-SE" dirty="0"/>
          </a:p>
        </p:txBody>
      </p:sp>
      <p:sp>
        <p:nvSpPr>
          <p:cNvPr id="4" name="Platshållare för bild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0B863A3-F6DA-432C-A68C-0B1EB56ED58E}" type="slidenum">
              <a:rPr kumimoji="0" lang="sv-SE" sz="1200" b="0" i="0" u="none" strike="noStrike" kern="1200" cap="none" spc="0" normalizeH="0" baseline="0" noProof="0" smtClean="0">
                <a:ln>
                  <a:noFill/>
                </a:ln>
                <a:solidFill>
                  <a:prstClr val="black"/>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sv-SE" sz="1200" b="0" i="0" u="none" strike="noStrike" kern="1200" cap="none" spc="0" normalizeH="0" baseline="0" noProof="0">
              <a:ln>
                <a:noFill/>
              </a:ln>
              <a:solidFill>
                <a:prstClr val="black"/>
              </a:solidFill>
              <a:effectLst/>
              <a:uLnTx/>
              <a:uFillTx/>
              <a:latin typeface="Arial"/>
              <a:ea typeface="+mn-ea"/>
              <a:cs typeface="+mn-cs"/>
            </a:endParaRPr>
          </a:p>
        </p:txBody>
      </p:sp>
    </p:spTree>
    <p:extLst>
      <p:ext uri="{BB962C8B-B14F-4D97-AF65-F5344CB8AC3E}">
        <p14:creationId xmlns:p14="http://schemas.microsoft.com/office/powerpoint/2010/main" val="174844401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Rubrikbi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9896BAEE-31CF-4218-AEB2-D0FE7C49EFA3}"/>
              </a:ext>
            </a:extLst>
          </p:cNvPr>
          <p:cNvSpPr>
            <a:spLocks noGrp="1"/>
          </p:cNvSpPr>
          <p:nvPr>
            <p:ph type="ctrTitle"/>
          </p:nvPr>
        </p:nvSpPr>
        <p:spPr>
          <a:xfrm>
            <a:off x="1524000" y="1122363"/>
            <a:ext cx="9144000" cy="2387600"/>
          </a:xfrm>
        </p:spPr>
        <p:txBody>
          <a:bodyPr anchor="b"/>
          <a:lstStyle>
            <a:lvl1pPr algn="ctr">
              <a:defRPr sz="6000"/>
            </a:lvl1pPr>
          </a:lstStyle>
          <a:p>
            <a:r>
              <a:rPr lang="sv-SE"/>
              <a:t>Klicka här för att ändra mall för rubrikformat</a:t>
            </a:r>
          </a:p>
        </p:txBody>
      </p:sp>
      <p:sp>
        <p:nvSpPr>
          <p:cNvPr id="3" name="Underrubrik 2">
            <a:extLst>
              <a:ext uri="{FF2B5EF4-FFF2-40B4-BE49-F238E27FC236}">
                <a16:creationId xmlns:a16="http://schemas.microsoft.com/office/drawing/2014/main" id="{6C17C68D-6CC7-4D41-8D94-809CA3865DF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Klicka här för att ändra mall för underrubrikformat</a:t>
            </a:r>
          </a:p>
        </p:txBody>
      </p:sp>
      <p:sp>
        <p:nvSpPr>
          <p:cNvPr id="4" name="Platshållare för datum 3">
            <a:extLst>
              <a:ext uri="{FF2B5EF4-FFF2-40B4-BE49-F238E27FC236}">
                <a16:creationId xmlns:a16="http://schemas.microsoft.com/office/drawing/2014/main" id="{D303D765-467D-482A-921A-71199930768B}"/>
              </a:ext>
            </a:extLst>
          </p:cNvPr>
          <p:cNvSpPr>
            <a:spLocks noGrp="1"/>
          </p:cNvSpPr>
          <p:nvPr>
            <p:ph type="dt" sz="half" idx="10"/>
          </p:nvPr>
        </p:nvSpPr>
        <p:spPr/>
        <p:txBody>
          <a:bodyPr/>
          <a:lstStyle/>
          <a:p>
            <a:fld id="{039CAEE5-9CDB-4350-8187-D05468E271EC}" type="datetimeFigureOut">
              <a:rPr lang="sv-SE" smtClean="0"/>
              <a:t>2021-12-15</a:t>
            </a:fld>
            <a:endParaRPr lang="sv-SE"/>
          </a:p>
        </p:txBody>
      </p:sp>
      <p:sp>
        <p:nvSpPr>
          <p:cNvPr id="5" name="Platshållare för sidfot 4">
            <a:extLst>
              <a:ext uri="{FF2B5EF4-FFF2-40B4-BE49-F238E27FC236}">
                <a16:creationId xmlns:a16="http://schemas.microsoft.com/office/drawing/2014/main" id="{C516D469-ED16-480E-9515-5FB93F9C9A25}"/>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51A05295-8EA1-4605-A628-718764BD3488}"/>
              </a:ext>
            </a:extLst>
          </p:cNvPr>
          <p:cNvSpPr>
            <a:spLocks noGrp="1"/>
          </p:cNvSpPr>
          <p:nvPr>
            <p:ph type="sldNum" sz="quarter" idx="12"/>
          </p:nvPr>
        </p:nvSpPr>
        <p:spPr/>
        <p:txBody>
          <a:bodyPr/>
          <a:lstStyle/>
          <a:p>
            <a:fld id="{4DA1DFA1-FC00-4B61-A756-0B8EBED0ED49}" type="slidenum">
              <a:rPr lang="sv-SE" smtClean="0"/>
              <a:t>‹#›</a:t>
            </a:fld>
            <a:endParaRPr lang="sv-SE"/>
          </a:p>
        </p:txBody>
      </p:sp>
    </p:spTree>
    <p:extLst>
      <p:ext uri="{BB962C8B-B14F-4D97-AF65-F5344CB8AC3E}">
        <p14:creationId xmlns:p14="http://schemas.microsoft.com/office/powerpoint/2010/main" val="277765758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Rubrik och lodrät 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31F4555-752A-408C-A453-3492971A50CE}"/>
              </a:ext>
            </a:extLst>
          </p:cNvPr>
          <p:cNvSpPr>
            <a:spLocks noGrp="1"/>
          </p:cNvSpPr>
          <p:nvPr>
            <p:ph type="title"/>
          </p:nvPr>
        </p:nvSpPr>
        <p:spPr/>
        <p:txBody>
          <a:bodyPr/>
          <a:lstStyle/>
          <a:p>
            <a:r>
              <a:rPr lang="sv-SE"/>
              <a:t>Klicka här för att ändra mall för rubrikformat</a:t>
            </a:r>
          </a:p>
        </p:txBody>
      </p:sp>
      <p:sp>
        <p:nvSpPr>
          <p:cNvPr id="3" name="Platshållare för lodrät text 2">
            <a:extLst>
              <a:ext uri="{FF2B5EF4-FFF2-40B4-BE49-F238E27FC236}">
                <a16:creationId xmlns:a16="http://schemas.microsoft.com/office/drawing/2014/main" id="{47055F8F-A4C4-421F-9648-6BE638432DCF}"/>
              </a:ext>
            </a:extLst>
          </p:cNvPr>
          <p:cNvSpPr>
            <a:spLocks noGrp="1"/>
          </p:cNvSpPr>
          <p:nvPr>
            <p:ph type="body" orient="vert" idx="1"/>
          </p:nvPr>
        </p:nvSpPr>
        <p:spPr/>
        <p:txBody>
          <a:bodyPr vert="eaVert"/>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a:extLst>
              <a:ext uri="{FF2B5EF4-FFF2-40B4-BE49-F238E27FC236}">
                <a16:creationId xmlns:a16="http://schemas.microsoft.com/office/drawing/2014/main" id="{AEE0CBA3-1BE4-4E22-9B37-9600C6185C72}"/>
              </a:ext>
            </a:extLst>
          </p:cNvPr>
          <p:cNvSpPr>
            <a:spLocks noGrp="1"/>
          </p:cNvSpPr>
          <p:nvPr>
            <p:ph type="dt" sz="half" idx="10"/>
          </p:nvPr>
        </p:nvSpPr>
        <p:spPr/>
        <p:txBody>
          <a:bodyPr/>
          <a:lstStyle/>
          <a:p>
            <a:fld id="{039CAEE5-9CDB-4350-8187-D05468E271EC}" type="datetimeFigureOut">
              <a:rPr lang="sv-SE" smtClean="0"/>
              <a:t>2021-12-15</a:t>
            </a:fld>
            <a:endParaRPr lang="sv-SE"/>
          </a:p>
        </p:txBody>
      </p:sp>
      <p:sp>
        <p:nvSpPr>
          <p:cNvPr id="5" name="Platshållare för sidfot 4">
            <a:extLst>
              <a:ext uri="{FF2B5EF4-FFF2-40B4-BE49-F238E27FC236}">
                <a16:creationId xmlns:a16="http://schemas.microsoft.com/office/drawing/2014/main" id="{21F47C9A-0F15-4F3E-830F-87F33192A17A}"/>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6FE01C0B-A0E2-4C8A-923F-B1BCCF76C989}"/>
              </a:ext>
            </a:extLst>
          </p:cNvPr>
          <p:cNvSpPr>
            <a:spLocks noGrp="1"/>
          </p:cNvSpPr>
          <p:nvPr>
            <p:ph type="sldNum" sz="quarter" idx="12"/>
          </p:nvPr>
        </p:nvSpPr>
        <p:spPr/>
        <p:txBody>
          <a:bodyPr/>
          <a:lstStyle/>
          <a:p>
            <a:fld id="{4DA1DFA1-FC00-4B61-A756-0B8EBED0ED49}" type="slidenum">
              <a:rPr lang="sv-SE" smtClean="0"/>
              <a:t>‹#›</a:t>
            </a:fld>
            <a:endParaRPr lang="sv-SE"/>
          </a:p>
        </p:txBody>
      </p:sp>
    </p:spTree>
    <p:extLst>
      <p:ext uri="{BB962C8B-B14F-4D97-AF65-F5344CB8AC3E}">
        <p14:creationId xmlns:p14="http://schemas.microsoft.com/office/powerpoint/2010/main" val="153094345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Lodrät rubrik och text">
    <p:spTree>
      <p:nvGrpSpPr>
        <p:cNvPr id="1" name=""/>
        <p:cNvGrpSpPr/>
        <p:nvPr/>
      </p:nvGrpSpPr>
      <p:grpSpPr>
        <a:xfrm>
          <a:off x="0" y="0"/>
          <a:ext cx="0" cy="0"/>
          <a:chOff x="0" y="0"/>
          <a:chExt cx="0" cy="0"/>
        </a:xfrm>
      </p:grpSpPr>
      <p:sp>
        <p:nvSpPr>
          <p:cNvPr id="2" name="Lodrät rubrik 1">
            <a:extLst>
              <a:ext uri="{FF2B5EF4-FFF2-40B4-BE49-F238E27FC236}">
                <a16:creationId xmlns:a16="http://schemas.microsoft.com/office/drawing/2014/main" id="{5E0ECFEB-F290-4F29-9B83-E620880B5928}"/>
              </a:ext>
            </a:extLst>
          </p:cNvPr>
          <p:cNvSpPr>
            <a:spLocks noGrp="1"/>
          </p:cNvSpPr>
          <p:nvPr>
            <p:ph type="title" orient="vert"/>
          </p:nvPr>
        </p:nvSpPr>
        <p:spPr>
          <a:xfrm>
            <a:off x="8724900" y="365125"/>
            <a:ext cx="2628900" cy="5811838"/>
          </a:xfrm>
        </p:spPr>
        <p:txBody>
          <a:bodyPr vert="eaVert"/>
          <a:lstStyle/>
          <a:p>
            <a:r>
              <a:rPr lang="sv-SE"/>
              <a:t>Klicka här för att ändra mall för rubrikformat</a:t>
            </a:r>
          </a:p>
        </p:txBody>
      </p:sp>
      <p:sp>
        <p:nvSpPr>
          <p:cNvPr id="3" name="Platshållare för lodrät text 2">
            <a:extLst>
              <a:ext uri="{FF2B5EF4-FFF2-40B4-BE49-F238E27FC236}">
                <a16:creationId xmlns:a16="http://schemas.microsoft.com/office/drawing/2014/main" id="{305F7F0A-81AF-4B75-B1AF-87B499398D90}"/>
              </a:ext>
            </a:extLst>
          </p:cNvPr>
          <p:cNvSpPr>
            <a:spLocks noGrp="1"/>
          </p:cNvSpPr>
          <p:nvPr>
            <p:ph type="body" orient="vert" idx="1"/>
          </p:nvPr>
        </p:nvSpPr>
        <p:spPr>
          <a:xfrm>
            <a:off x="838200" y="365125"/>
            <a:ext cx="7734300" cy="5811838"/>
          </a:xfrm>
        </p:spPr>
        <p:txBody>
          <a:bodyPr vert="eaVert"/>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a:extLst>
              <a:ext uri="{FF2B5EF4-FFF2-40B4-BE49-F238E27FC236}">
                <a16:creationId xmlns:a16="http://schemas.microsoft.com/office/drawing/2014/main" id="{BCC3F495-CCBC-4D77-A656-E54F3141BCDE}"/>
              </a:ext>
            </a:extLst>
          </p:cNvPr>
          <p:cNvSpPr>
            <a:spLocks noGrp="1"/>
          </p:cNvSpPr>
          <p:nvPr>
            <p:ph type="dt" sz="half" idx="10"/>
          </p:nvPr>
        </p:nvSpPr>
        <p:spPr/>
        <p:txBody>
          <a:bodyPr/>
          <a:lstStyle/>
          <a:p>
            <a:fld id="{039CAEE5-9CDB-4350-8187-D05468E271EC}" type="datetimeFigureOut">
              <a:rPr lang="sv-SE" smtClean="0"/>
              <a:t>2021-12-15</a:t>
            </a:fld>
            <a:endParaRPr lang="sv-SE"/>
          </a:p>
        </p:txBody>
      </p:sp>
      <p:sp>
        <p:nvSpPr>
          <p:cNvPr id="5" name="Platshållare för sidfot 4">
            <a:extLst>
              <a:ext uri="{FF2B5EF4-FFF2-40B4-BE49-F238E27FC236}">
                <a16:creationId xmlns:a16="http://schemas.microsoft.com/office/drawing/2014/main" id="{AB88E5D5-0B36-498E-A49A-6E23FA25A40B}"/>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B45EB81E-C0C8-49C3-BC08-A959CECDB6E0}"/>
              </a:ext>
            </a:extLst>
          </p:cNvPr>
          <p:cNvSpPr>
            <a:spLocks noGrp="1"/>
          </p:cNvSpPr>
          <p:nvPr>
            <p:ph type="sldNum" sz="quarter" idx="12"/>
          </p:nvPr>
        </p:nvSpPr>
        <p:spPr/>
        <p:txBody>
          <a:bodyPr/>
          <a:lstStyle/>
          <a:p>
            <a:fld id="{4DA1DFA1-FC00-4B61-A756-0B8EBED0ED49}" type="slidenum">
              <a:rPr lang="sv-SE" smtClean="0"/>
              <a:t>‹#›</a:t>
            </a:fld>
            <a:endParaRPr lang="sv-SE"/>
          </a:p>
        </p:txBody>
      </p:sp>
    </p:spTree>
    <p:extLst>
      <p:ext uri="{BB962C8B-B14F-4D97-AF65-F5344CB8AC3E}">
        <p14:creationId xmlns:p14="http://schemas.microsoft.com/office/powerpoint/2010/main" val="3013647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Intro och avslutningsbild">
    <p:bg>
      <p:bgPr>
        <a:solidFill>
          <a:schemeClr val="accent2"/>
        </a:solidFill>
        <a:effectLst/>
      </p:bgPr>
    </p:bg>
    <p:spTree>
      <p:nvGrpSpPr>
        <p:cNvPr id="1" name=""/>
        <p:cNvGrpSpPr/>
        <p:nvPr/>
      </p:nvGrpSpPr>
      <p:grpSpPr>
        <a:xfrm>
          <a:off x="0" y="0"/>
          <a:ext cx="0" cy="0"/>
          <a:chOff x="0" y="0"/>
          <a:chExt cx="0" cy="0"/>
        </a:xfrm>
      </p:grpSpPr>
      <p:sp>
        <p:nvSpPr>
          <p:cNvPr id="2" name="Rubrik 1"/>
          <p:cNvSpPr>
            <a:spLocks noGrp="1"/>
          </p:cNvSpPr>
          <p:nvPr>
            <p:ph type="ctrTitle" hasCustomPrompt="1"/>
          </p:nvPr>
        </p:nvSpPr>
        <p:spPr>
          <a:xfrm>
            <a:off x="735914" y="1477962"/>
            <a:ext cx="7442200" cy="2767484"/>
          </a:xfrm>
        </p:spPr>
        <p:txBody>
          <a:bodyPr anchor="t" anchorCtr="0"/>
          <a:lstStyle>
            <a:lvl1pPr algn="l">
              <a:defRPr sz="6500">
                <a:solidFill>
                  <a:schemeClr val="bg1"/>
                </a:solidFill>
              </a:defRPr>
            </a:lvl1pPr>
          </a:lstStyle>
          <a:p>
            <a:r>
              <a:rPr lang="sv-SE" dirty="0"/>
              <a:t>Klicka här för att ändra format</a:t>
            </a:r>
          </a:p>
        </p:txBody>
      </p:sp>
      <p:grpSp>
        <p:nvGrpSpPr>
          <p:cNvPr id="14" name="Bild 12">
            <a:extLst>
              <a:ext uri="{FF2B5EF4-FFF2-40B4-BE49-F238E27FC236}">
                <a16:creationId xmlns:a16="http://schemas.microsoft.com/office/drawing/2014/main" id="{7480CAB8-273C-4307-BE49-A68792607C8A}"/>
              </a:ext>
            </a:extLst>
          </p:cNvPr>
          <p:cNvGrpSpPr/>
          <p:nvPr userDrawn="1"/>
        </p:nvGrpSpPr>
        <p:grpSpPr>
          <a:xfrm rot="10800000">
            <a:off x="7569200" y="3324803"/>
            <a:ext cx="4622800" cy="4622800"/>
            <a:chOff x="8149828" y="4715850"/>
            <a:chExt cx="2028825" cy="2028825"/>
          </a:xfrm>
        </p:grpSpPr>
        <p:sp>
          <p:nvSpPr>
            <p:cNvPr id="15" name="Frihandsfigur: Form 14">
              <a:extLst>
                <a:ext uri="{FF2B5EF4-FFF2-40B4-BE49-F238E27FC236}">
                  <a16:creationId xmlns:a16="http://schemas.microsoft.com/office/drawing/2014/main" id="{30F286F7-5F5D-418D-B92B-8477B0A6D1EC}"/>
                </a:ext>
              </a:extLst>
            </p:cNvPr>
            <p:cNvSpPr/>
            <p:nvPr/>
          </p:nvSpPr>
          <p:spPr>
            <a:xfrm>
              <a:off x="8149828" y="4715850"/>
              <a:ext cx="2028825" cy="2028825"/>
            </a:xfrm>
            <a:custGeom>
              <a:avLst/>
              <a:gdLst>
                <a:gd name="connsiteX0" fmla="*/ 2028587 w 2028825"/>
                <a:gd name="connsiteY0" fmla="*/ 3572 h 2028825"/>
                <a:gd name="connsiteX1" fmla="*/ 3572 w 2028825"/>
                <a:gd name="connsiteY1" fmla="*/ 2028587 h 2028825"/>
              </a:gdLst>
              <a:ahLst/>
              <a:cxnLst>
                <a:cxn ang="0">
                  <a:pos x="connsiteX0" y="connsiteY0"/>
                </a:cxn>
                <a:cxn ang="0">
                  <a:pos x="connsiteX1" y="connsiteY1"/>
                </a:cxn>
              </a:cxnLst>
              <a:rect l="l" t="t" r="r" b="b"/>
              <a:pathLst>
                <a:path w="2028825" h="2028825">
                  <a:moveTo>
                    <a:pt x="2028587" y="3572"/>
                  </a:moveTo>
                  <a:cubicBezTo>
                    <a:pt x="2028587" y="1121807"/>
                    <a:pt x="1121807" y="2028587"/>
                    <a:pt x="3572" y="2028587"/>
                  </a:cubicBezTo>
                </a:path>
              </a:pathLst>
            </a:custGeom>
            <a:noFill/>
            <a:ln w="12700" cap="flat">
              <a:solidFill>
                <a:schemeClr val="bg1"/>
              </a:solidFill>
              <a:prstDash val="solid"/>
              <a:miter/>
            </a:ln>
          </p:spPr>
          <p:txBody>
            <a:bodyPr rtlCol="0" anchor="ctr"/>
            <a:lstStyle/>
            <a:p>
              <a:endParaRPr lang="sv-SE"/>
            </a:p>
          </p:txBody>
        </p:sp>
        <p:sp>
          <p:nvSpPr>
            <p:cNvPr id="16" name="Frihandsfigur: Form 15">
              <a:extLst>
                <a:ext uri="{FF2B5EF4-FFF2-40B4-BE49-F238E27FC236}">
                  <a16:creationId xmlns:a16="http://schemas.microsoft.com/office/drawing/2014/main" id="{0DE23CDF-53D8-4B4B-8E37-6B226536DC29}"/>
                </a:ext>
              </a:extLst>
            </p:cNvPr>
            <p:cNvSpPr/>
            <p:nvPr/>
          </p:nvSpPr>
          <p:spPr>
            <a:xfrm>
              <a:off x="8149828" y="4715850"/>
              <a:ext cx="1762125" cy="1762125"/>
            </a:xfrm>
            <a:custGeom>
              <a:avLst/>
              <a:gdLst>
                <a:gd name="connsiteX0" fmla="*/ 1759029 w 1762125"/>
                <a:gd name="connsiteY0" fmla="*/ 3572 h 1762125"/>
                <a:gd name="connsiteX1" fmla="*/ 3572 w 1762125"/>
                <a:gd name="connsiteY1" fmla="*/ 1759029 h 1762125"/>
              </a:gdLst>
              <a:ahLst/>
              <a:cxnLst>
                <a:cxn ang="0">
                  <a:pos x="connsiteX0" y="connsiteY0"/>
                </a:cxn>
                <a:cxn ang="0">
                  <a:pos x="connsiteX1" y="connsiteY1"/>
                </a:cxn>
              </a:cxnLst>
              <a:rect l="l" t="t" r="r" b="b"/>
              <a:pathLst>
                <a:path w="1762125" h="1762125">
                  <a:moveTo>
                    <a:pt x="1759029" y="3572"/>
                  </a:moveTo>
                  <a:cubicBezTo>
                    <a:pt x="1759029" y="973217"/>
                    <a:pt x="973217" y="1759029"/>
                    <a:pt x="3572" y="1759029"/>
                  </a:cubicBezTo>
                </a:path>
              </a:pathLst>
            </a:custGeom>
            <a:noFill/>
            <a:ln w="12700" cap="flat">
              <a:solidFill>
                <a:schemeClr val="bg1"/>
              </a:solidFill>
              <a:prstDash val="solid"/>
              <a:miter/>
            </a:ln>
          </p:spPr>
          <p:txBody>
            <a:bodyPr rtlCol="0" anchor="ctr"/>
            <a:lstStyle/>
            <a:p>
              <a:endParaRPr lang="sv-SE"/>
            </a:p>
          </p:txBody>
        </p:sp>
        <p:sp>
          <p:nvSpPr>
            <p:cNvPr id="17" name="Frihandsfigur: Form 16">
              <a:extLst>
                <a:ext uri="{FF2B5EF4-FFF2-40B4-BE49-F238E27FC236}">
                  <a16:creationId xmlns:a16="http://schemas.microsoft.com/office/drawing/2014/main" id="{E68923A6-A84A-4475-BD90-2CF5472DA60A}"/>
                </a:ext>
              </a:extLst>
            </p:cNvPr>
            <p:cNvSpPr/>
            <p:nvPr/>
          </p:nvSpPr>
          <p:spPr>
            <a:xfrm>
              <a:off x="8149828" y="4715850"/>
              <a:ext cx="1485900" cy="1485900"/>
            </a:xfrm>
            <a:custGeom>
              <a:avLst/>
              <a:gdLst>
                <a:gd name="connsiteX0" fmla="*/ 1488519 w 1485900"/>
                <a:gd name="connsiteY0" fmla="*/ 3572 h 1485900"/>
                <a:gd name="connsiteX1" fmla="*/ 3572 w 1485900"/>
                <a:gd name="connsiteY1" fmla="*/ 1488519 h 1485900"/>
              </a:gdLst>
              <a:ahLst/>
              <a:cxnLst>
                <a:cxn ang="0">
                  <a:pos x="connsiteX0" y="connsiteY0"/>
                </a:cxn>
                <a:cxn ang="0">
                  <a:pos x="connsiteX1" y="connsiteY1"/>
                </a:cxn>
              </a:cxnLst>
              <a:rect l="l" t="t" r="r" b="b"/>
              <a:pathLst>
                <a:path w="1485900" h="1485900">
                  <a:moveTo>
                    <a:pt x="1488519" y="3572"/>
                  </a:moveTo>
                  <a:cubicBezTo>
                    <a:pt x="1488519" y="823674"/>
                    <a:pt x="823674" y="1488519"/>
                    <a:pt x="3572" y="1488519"/>
                  </a:cubicBezTo>
                </a:path>
              </a:pathLst>
            </a:custGeom>
            <a:noFill/>
            <a:ln w="12700" cap="flat">
              <a:solidFill>
                <a:schemeClr val="bg1"/>
              </a:solidFill>
              <a:prstDash val="solid"/>
              <a:miter/>
            </a:ln>
          </p:spPr>
          <p:txBody>
            <a:bodyPr rtlCol="0" anchor="ctr"/>
            <a:lstStyle/>
            <a:p>
              <a:endParaRPr lang="sv-SE"/>
            </a:p>
          </p:txBody>
        </p:sp>
        <p:sp>
          <p:nvSpPr>
            <p:cNvPr id="18" name="Frihandsfigur: Form 17">
              <a:extLst>
                <a:ext uri="{FF2B5EF4-FFF2-40B4-BE49-F238E27FC236}">
                  <a16:creationId xmlns:a16="http://schemas.microsoft.com/office/drawing/2014/main" id="{756BE39E-DCED-4A9E-8F8C-CE6F686124BD}"/>
                </a:ext>
              </a:extLst>
            </p:cNvPr>
            <p:cNvSpPr/>
            <p:nvPr/>
          </p:nvSpPr>
          <p:spPr>
            <a:xfrm>
              <a:off x="8149828" y="4715850"/>
              <a:ext cx="1219200" cy="1219200"/>
            </a:xfrm>
            <a:custGeom>
              <a:avLst/>
              <a:gdLst>
                <a:gd name="connsiteX0" fmla="*/ 1218962 w 1219200"/>
                <a:gd name="connsiteY0" fmla="*/ 3572 h 1219200"/>
                <a:gd name="connsiteX1" fmla="*/ 3572 w 1219200"/>
                <a:gd name="connsiteY1" fmla="*/ 1218962 h 1219200"/>
              </a:gdLst>
              <a:ahLst/>
              <a:cxnLst>
                <a:cxn ang="0">
                  <a:pos x="connsiteX0" y="connsiteY0"/>
                </a:cxn>
                <a:cxn ang="0">
                  <a:pos x="connsiteX1" y="connsiteY1"/>
                </a:cxn>
              </a:cxnLst>
              <a:rect l="l" t="t" r="r" b="b"/>
              <a:pathLst>
                <a:path w="1219200" h="1219200">
                  <a:moveTo>
                    <a:pt x="1218962" y="3572"/>
                  </a:moveTo>
                  <a:cubicBezTo>
                    <a:pt x="1218962" y="674132"/>
                    <a:pt x="675084" y="1218962"/>
                    <a:pt x="3572" y="1218962"/>
                  </a:cubicBezTo>
                </a:path>
              </a:pathLst>
            </a:custGeom>
            <a:noFill/>
            <a:ln w="12700" cap="flat">
              <a:solidFill>
                <a:schemeClr val="bg1"/>
              </a:solidFill>
              <a:prstDash val="solid"/>
              <a:miter/>
            </a:ln>
          </p:spPr>
          <p:txBody>
            <a:bodyPr rtlCol="0" anchor="ctr"/>
            <a:lstStyle/>
            <a:p>
              <a:endParaRPr lang="sv-SE"/>
            </a:p>
          </p:txBody>
        </p:sp>
        <p:sp>
          <p:nvSpPr>
            <p:cNvPr id="19" name="Frihandsfigur: Form 18">
              <a:extLst>
                <a:ext uri="{FF2B5EF4-FFF2-40B4-BE49-F238E27FC236}">
                  <a16:creationId xmlns:a16="http://schemas.microsoft.com/office/drawing/2014/main" id="{310C7191-E51B-4F15-93A3-E193D1E9F1BC}"/>
                </a:ext>
              </a:extLst>
            </p:cNvPr>
            <p:cNvSpPr/>
            <p:nvPr/>
          </p:nvSpPr>
          <p:spPr>
            <a:xfrm>
              <a:off x="8149828" y="4715850"/>
              <a:ext cx="942975" cy="942975"/>
            </a:xfrm>
            <a:custGeom>
              <a:avLst/>
              <a:gdLst>
                <a:gd name="connsiteX0" fmla="*/ 948452 w 942975"/>
                <a:gd name="connsiteY0" fmla="*/ 3572 h 942975"/>
                <a:gd name="connsiteX1" fmla="*/ 3572 w 942975"/>
                <a:gd name="connsiteY1" fmla="*/ 948452 h 942975"/>
              </a:gdLst>
              <a:ahLst/>
              <a:cxnLst>
                <a:cxn ang="0">
                  <a:pos x="connsiteX0" y="connsiteY0"/>
                </a:cxn>
                <a:cxn ang="0">
                  <a:pos x="connsiteX1" y="connsiteY1"/>
                </a:cxn>
              </a:cxnLst>
              <a:rect l="l" t="t" r="r" b="b"/>
              <a:pathLst>
                <a:path w="942975" h="942975">
                  <a:moveTo>
                    <a:pt x="948452" y="3572"/>
                  </a:moveTo>
                  <a:cubicBezTo>
                    <a:pt x="948452" y="525542"/>
                    <a:pt x="525542" y="948452"/>
                    <a:pt x="3572" y="948452"/>
                  </a:cubicBezTo>
                </a:path>
              </a:pathLst>
            </a:custGeom>
            <a:noFill/>
            <a:ln w="12700" cap="flat">
              <a:solidFill>
                <a:schemeClr val="bg1"/>
              </a:solidFill>
              <a:prstDash val="solid"/>
              <a:miter/>
            </a:ln>
          </p:spPr>
          <p:txBody>
            <a:bodyPr rtlCol="0" anchor="ctr"/>
            <a:lstStyle/>
            <a:p>
              <a:endParaRPr lang="sv-SE"/>
            </a:p>
          </p:txBody>
        </p:sp>
        <p:sp>
          <p:nvSpPr>
            <p:cNvPr id="20" name="Frihandsfigur: Form 19">
              <a:extLst>
                <a:ext uri="{FF2B5EF4-FFF2-40B4-BE49-F238E27FC236}">
                  <a16:creationId xmlns:a16="http://schemas.microsoft.com/office/drawing/2014/main" id="{F3959870-4B3F-4BE9-8B3B-4044858C9B28}"/>
                </a:ext>
              </a:extLst>
            </p:cNvPr>
            <p:cNvSpPr/>
            <p:nvPr/>
          </p:nvSpPr>
          <p:spPr>
            <a:xfrm>
              <a:off x="8149828" y="4715850"/>
              <a:ext cx="676275" cy="676275"/>
            </a:xfrm>
            <a:custGeom>
              <a:avLst/>
              <a:gdLst>
                <a:gd name="connsiteX0" fmla="*/ 678894 w 676275"/>
                <a:gd name="connsiteY0" fmla="*/ 3572 h 676275"/>
                <a:gd name="connsiteX1" fmla="*/ 3572 w 676275"/>
                <a:gd name="connsiteY1" fmla="*/ 678894 h 676275"/>
              </a:gdLst>
              <a:ahLst/>
              <a:cxnLst>
                <a:cxn ang="0">
                  <a:pos x="connsiteX0" y="connsiteY0"/>
                </a:cxn>
                <a:cxn ang="0">
                  <a:pos x="connsiteX1" y="connsiteY1"/>
                </a:cxn>
              </a:cxnLst>
              <a:rect l="l" t="t" r="r" b="b"/>
              <a:pathLst>
                <a:path w="676275" h="676275">
                  <a:moveTo>
                    <a:pt x="678894" y="3572"/>
                  </a:moveTo>
                  <a:cubicBezTo>
                    <a:pt x="678894" y="375999"/>
                    <a:pt x="376952" y="678894"/>
                    <a:pt x="3572" y="678894"/>
                  </a:cubicBezTo>
                </a:path>
              </a:pathLst>
            </a:custGeom>
            <a:noFill/>
            <a:ln w="12700" cap="flat">
              <a:solidFill>
                <a:schemeClr val="bg1"/>
              </a:solidFill>
              <a:prstDash val="solid"/>
              <a:miter/>
            </a:ln>
          </p:spPr>
          <p:txBody>
            <a:bodyPr rtlCol="0" anchor="ctr"/>
            <a:lstStyle/>
            <a:p>
              <a:endParaRPr lang="sv-SE"/>
            </a:p>
          </p:txBody>
        </p:sp>
        <p:sp>
          <p:nvSpPr>
            <p:cNvPr id="21" name="Frihandsfigur: Form 20">
              <a:extLst>
                <a:ext uri="{FF2B5EF4-FFF2-40B4-BE49-F238E27FC236}">
                  <a16:creationId xmlns:a16="http://schemas.microsoft.com/office/drawing/2014/main" id="{1B78BEA1-4C3C-43F7-8FFC-A9A39A21CB92}"/>
                </a:ext>
              </a:extLst>
            </p:cNvPr>
            <p:cNvSpPr/>
            <p:nvPr/>
          </p:nvSpPr>
          <p:spPr>
            <a:xfrm>
              <a:off x="8149828" y="4715850"/>
              <a:ext cx="409575" cy="409575"/>
            </a:xfrm>
            <a:custGeom>
              <a:avLst/>
              <a:gdLst>
                <a:gd name="connsiteX0" fmla="*/ 408384 w 409575"/>
                <a:gd name="connsiteY0" fmla="*/ 3572 h 409575"/>
                <a:gd name="connsiteX1" fmla="*/ 3572 w 409575"/>
                <a:gd name="connsiteY1" fmla="*/ 408384 h 409575"/>
              </a:gdLst>
              <a:ahLst/>
              <a:cxnLst>
                <a:cxn ang="0">
                  <a:pos x="connsiteX0" y="connsiteY0"/>
                </a:cxn>
                <a:cxn ang="0">
                  <a:pos x="connsiteX1" y="connsiteY1"/>
                </a:cxn>
              </a:cxnLst>
              <a:rect l="l" t="t" r="r" b="b"/>
              <a:pathLst>
                <a:path w="409575" h="409575">
                  <a:moveTo>
                    <a:pt x="408384" y="3572"/>
                  </a:moveTo>
                  <a:cubicBezTo>
                    <a:pt x="408384" y="227409"/>
                    <a:pt x="227409" y="408384"/>
                    <a:pt x="3572" y="408384"/>
                  </a:cubicBezTo>
                </a:path>
              </a:pathLst>
            </a:custGeom>
            <a:noFill/>
            <a:ln w="12700" cap="flat">
              <a:solidFill>
                <a:schemeClr val="bg1"/>
              </a:solidFill>
              <a:prstDash val="solid"/>
              <a:miter/>
            </a:ln>
          </p:spPr>
          <p:txBody>
            <a:bodyPr rtlCol="0" anchor="ctr"/>
            <a:lstStyle/>
            <a:p>
              <a:endParaRPr lang="sv-SE"/>
            </a:p>
          </p:txBody>
        </p:sp>
      </p:grpSp>
      <p:grpSp>
        <p:nvGrpSpPr>
          <p:cNvPr id="23" name="Bild 21">
            <a:extLst>
              <a:ext uri="{FF2B5EF4-FFF2-40B4-BE49-F238E27FC236}">
                <a16:creationId xmlns:a16="http://schemas.microsoft.com/office/drawing/2014/main" id="{C66ECA47-E88F-40F5-B75A-61A8C366EC0F}"/>
              </a:ext>
            </a:extLst>
          </p:cNvPr>
          <p:cNvGrpSpPr/>
          <p:nvPr/>
        </p:nvGrpSpPr>
        <p:grpSpPr>
          <a:xfrm>
            <a:off x="8622676" y="-2283490"/>
            <a:ext cx="4151645" cy="8303289"/>
            <a:chOff x="5014912" y="1266825"/>
            <a:chExt cx="2162175" cy="4324350"/>
          </a:xfrm>
        </p:grpSpPr>
        <p:sp>
          <p:nvSpPr>
            <p:cNvPr id="24" name="Frihandsfigur: Form 23">
              <a:extLst>
                <a:ext uri="{FF2B5EF4-FFF2-40B4-BE49-F238E27FC236}">
                  <a16:creationId xmlns:a16="http://schemas.microsoft.com/office/drawing/2014/main" id="{99FC589D-4553-4DE3-9E49-5FF06130C752}"/>
                </a:ext>
              </a:extLst>
            </p:cNvPr>
            <p:cNvSpPr/>
            <p:nvPr/>
          </p:nvSpPr>
          <p:spPr>
            <a:xfrm>
              <a:off x="5014198" y="4503658"/>
              <a:ext cx="2162175" cy="1085850"/>
            </a:xfrm>
            <a:custGeom>
              <a:avLst/>
              <a:gdLst>
                <a:gd name="connsiteX0" fmla="*/ 2162889 w 2162175"/>
                <a:gd name="connsiteY0" fmla="*/ 3572 h 1085850"/>
                <a:gd name="connsiteX1" fmla="*/ 1082754 w 2162175"/>
                <a:gd name="connsiteY1" fmla="*/ 1083707 h 1085850"/>
                <a:gd name="connsiteX2" fmla="*/ 3572 w 2162175"/>
                <a:gd name="connsiteY2" fmla="*/ 3572 h 1085850"/>
                <a:gd name="connsiteX3" fmla="*/ 2162889 w 2162175"/>
                <a:gd name="connsiteY3" fmla="*/ 3572 h 1085850"/>
              </a:gdLst>
              <a:ahLst/>
              <a:cxnLst>
                <a:cxn ang="0">
                  <a:pos x="connsiteX0" y="connsiteY0"/>
                </a:cxn>
                <a:cxn ang="0">
                  <a:pos x="connsiteX1" y="connsiteY1"/>
                </a:cxn>
                <a:cxn ang="0">
                  <a:pos x="connsiteX2" y="connsiteY2"/>
                </a:cxn>
                <a:cxn ang="0">
                  <a:pos x="connsiteX3" y="connsiteY3"/>
                </a:cxn>
              </a:cxnLst>
              <a:rect l="l" t="t" r="r" b="b"/>
              <a:pathLst>
                <a:path w="2162175" h="1085850">
                  <a:moveTo>
                    <a:pt x="2162889" y="3572"/>
                  </a:moveTo>
                  <a:cubicBezTo>
                    <a:pt x="2162889" y="599837"/>
                    <a:pt x="1679019" y="1083707"/>
                    <a:pt x="1082754" y="1083707"/>
                  </a:cubicBezTo>
                  <a:cubicBezTo>
                    <a:pt x="486489" y="1083707"/>
                    <a:pt x="3572" y="599837"/>
                    <a:pt x="3572" y="3572"/>
                  </a:cubicBezTo>
                  <a:lnTo>
                    <a:pt x="2162889" y="3572"/>
                  </a:lnTo>
                  <a:close/>
                </a:path>
              </a:pathLst>
            </a:custGeom>
            <a:noFill/>
            <a:ln w="12700" cap="flat">
              <a:solidFill>
                <a:schemeClr val="bg1"/>
              </a:solidFill>
              <a:prstDash val="solid"/>
              <a:miter/>
            </a:ln>
          </p:spPr>
          <p:txBody>
            <a:bodyPr rtlCol="0" anchor="ctr"/>
            <a:lstStyle/>
            <a:p>
              <a:endParaRPr lang="sv-SE"/>
            </a:p>
          </p:txBody>
        </p:sp>
        <p:sp>
          <p:nvSpPr>
            <p:cNvPr id="25" name="Frihandsfigur: Form 24">
              <a:extLst>
                <a:ext uri="{FF2B5EF4-FFF2-40B4-BE49-F238E27FC236}">
                  <a16:creationId xmlns:a16="http://schemas.microsoft.com/office/drawing/2014/main" id="{6F401FF8-6396-4229-B556-BB8B3F619512}"/>
                </a:ext>
              </a:extLst>
            </p:cNvPr>
            <p:cNvSpPr/>
            <p:nvPr/>
          </p:nvSpPr>
          <p:spPr>
            <a:xfrm>
              <a:off x="5014198" y="1263253"/>
              <a:ext cx="9525" cy="3238500"/>
            </a:xfrm>
            <a:custGeom>
              <a:avLst/>
              <a:gdLst>
                <a:gd name="connsiteX0" fmla="*/ 3572 w 0"/>
                <a:gd name="connsiteY0" fmla="*/ 3243977 h 3238500"/>
                <a:gd name="connsiteX1" fmla="*/ 3572 w 0"/>
                <a:gd name="connsiteY1" fmla="*/ 3572 h 3238500"/>
              </a:gdLst>
              <a:ahLst/>
              <a:cxnLst>
                <a:cxn ang="0">
                  <a:pos x="connsiteX0" y="connsiteY0"/>
                </a:cxn>
                <a:cxn ang="0">
                  <a:pos x="connsiteX1" y="connsiteY1"/>
                </a:cxn>
              </a:cxnLst>
              <a:rect l="l" t="t" r="r" b="b"/>
              <a:pathLst>
                <a:path h="3238500">
                  <a:moveTo>
                    <a:pt x="3572" y="3243977"/>
                  </a:moveTo>
                  <a:lnTo>
                    <a:pt x="3572" y="3572"/>
                  </a:lnTo>
                </a:path>
              </a:pathLst>
            </a:custGeom>
            <a:ln w="12700" cap="flat">
              <a:solidFill>
                <a:schemeClr val="bg1"/>
              </a:solidFill>
              <a:prstDash val="solid"/>
              <a:miter/>
            </a:ln>
          </p:spPr>
          <p:txBody>
            <a:bodyPr rtlCol="0" anchor="ctr"/>
            <a:lstStyle/>
            <a:p>
              <a:endParaRPr lang="sv-SE"/>
            </a:p>
          </p:txBody>
        </p:sp>
        <p:sp>
          <p:nvSpPr>
            <p:cNvPr id="26" name="Frihandsfigur: Form 25">
              <a:extLst>
                <a:ext uri="{FF2B5EF4-FFF2-40B4-BE49-F238E27FC236}">
                  <a16:creationId xmlns:a16="http://schemas.microsoft.com/office/drawing/2014/main" id="{AF2890AA-7266-401A-9A57-C095DF237AD2}"/>
                </a:ext>
              </a:extLst>
            </p:cNvPr>
            <p:cNvSpPr/>
            <p:nvPr/>
          </p:nvSpPr>
          <p:spPr>
            <a:xfrm>
              <a:off x="7173515" y="1263253"/>
              <a:ext cx="9525" cy="3238500"/>
            </a:xfrm>
            <a:custGeom>
              <a:avLst/>
              <a:gdLst>
                <a:gd name="connsiteX0" fmla="*/ 3572 w 0"/>
                <a:gd name="connsiteY0" fmla="*/ 3243977 h 3238500"/>
                <a:gd name="connsiteX1" fmla="*/ 3572 w 0"/>
                <a:gd name="connsiteY1" fmla="*/ 3572 h 3238500"/>
              </a:gdLst>
              <a:ahLst/>
              <a:cxnLst>
                <a:cxn ang="0">
                  <a:pos x="connsiteX0" y="connsiteY0"/>
                </a:cxn>
                <a:cxn ang="0">
                  <a:pos x="connsiteX1" y="connsiteY1"/>
                </a:cxn>
              </a:cxnLst>
              <a:rect l="l" t="t" r="r" b="b"/>
              <a:pathLst>
                <a:path h="3238500">
                  <a:moveTo>
                    <a:pt x="3572" y="3243977"/>
                  </a:moveTo>
                  <a:lnTo>
                    <a:pt x="3572" y="3572"/>
                  </a:lnTo>
                </a:path>
              </a:pathLst>
            </a:custGeom>
            <a:ln w="12700" cap="flat">
              <a:solidFill>
                <a:schemeClr val="bg1"/>
              </a:solidFill>
              <a:prstDash val="solid"/>
              <a:miter/>
            </a:ln>
          </p:spPr>
          <p:txBody>
            <a:bodyPr rtlCol="0" anchor="ctr"/>
            <a:lstStyle/>
            <a:p>
              <a:endParaRPr lang="sv-SE"/>
            </a:p>
          </p:txBody>
        </p:sp>
        <p:sp>
          <p:nvSpPr>
            <p:cNvPr id="27" name="Frihandsfigur: Form 26">
              <a:extLst>
                <a:ext uri="{FF2B5EF4-FFF2-40B4-BE49-F238E27FC236}">
                  <a16:creationId xmlns:a16="http://schemas.microsoft.com/office/drawing/2014/main" id="{A965BAAD-2BD9-4D93-AF0A-CE99C9B85115}"/>
                </a:ext>
              </a:extLst>
            </p:cNvPr>
            <p:cNvSpPr/>
            <p:nvPr/>
          </p:nvSpPr>
          <p:spPr>
            <a:xfrm>
              <a:off x="5014198" y="4465558"/>
              <a:ext cx="9525" cy="38100"/>
            </a:xfrm>
            <a:custGeom>
              <a:avLst/>
              <a:gdLst>
                <a:gd name="connsiteX0" fmla="*/ 3572 w 0"/>
                <a:gd name="connsiteY0" fmla="*/ 41672 h 38100"/>
                <a:gd name="connsiteX1" fmla="*/ 4524 w 0"/>
                <a:gd name="connsiteY1" fmla="*/ 3572 h 38100"/>
              </a:gdLst>
              <a:ahLst/>
              <a:cxnLst>
                <a:cxn ang="0">
                  <a:pos x="connsiteX0" y="connsiteY0"/>
                </a:cxn>
                <a:cxn ang="0">
                  <a:pos x="connsiteX1" y="connsiteY1"/>
                </a:cxn>
              </a:cxnLst>
              <a:rect l="l" t="t" r="r" b="b"/>
              <a:pathLst>
                <a:path h="38100">
                  <a:moveTo>
                    <a:pt x="3572" y="41672"/>
                  </a:moveTo>
                  <a:cubicBezTo>
                    <a:pt x="3572" y="29289"/>
                    <a:pt x="3572" y="15954"/>
                    <a:pt x="4524" y="3572"/>
                  </a:cubicBezTo>
                </a:path>
              </a:pathLst>
            </a:custGeom>
            <a:noFill/>
            <a:ln w="12700" cap="flat">
              <a:solidFill>
                <a:schemeClr val="bg1"/>
              </a:solidFill>
              <a:prstDash val="solid"/>
              <a:miter/>
            </a:ln>
          </p:spPr>
          <p:txBody>
            <a:bodyPr rtlCol="0" anchor="ctr"/>
            <a:lstStyle/>
            <a:p>
              <a:endParaRPr lang="sv-SE"/>
            </a:p>
          </p:txBody>
        </p:sp>
        <p:sp>
          <p:nvSpPr>
            <p:cNvPr id="28" name="Frihandsfigur: Form 27">
              <a:extLst>
                <a:ext uri="{FF2B5EF4-FFF2-40B4-BE49-F238E27FC236}">
                  <a16:creationId xmlns:a16="http://schemas.microsoft.com/office/drawing/2014/main" id="{AEC293E6-197D-4F07-9AA5-710D28C55178}"/>
                </a:ext>
              </a:extLst>
            </p:cNvPr>
            <p:cNvSpPr/>
            <p:nvPr/>
          </p:nvSpPr>
          <p:spPr>
            <a:xfrm>
              <a:off x="5019913" y="3423523"/>
              <a:ext cx="2152650" cy="1009650"/>
            </a:xfrm>
            <a:custGeom>
              <a:avLst/>
              <a:gdLst>
                <a:gd name="connsiteX0" fmla="*/ 3572 w 2152650"/>
                <a:gd name="connsiteY0" fmla="*/ 968454 h 1009650"/>
                <a:gd name="connsiteX1" fmla="*/ 1077039 w 2152650"/>
                <a:gd name="connsiteY1" fmla="*/ 3572 h 1009650"/>
                <a:gd name="connsiteX2" fmla="*/ 2154317 w 2152650"/>
                <a:gd name="connsiteY2" fmla="*/ 1006554 h 1009650"/>
              </a:gdLst>
              <a:ahLst/>
              <a:cxnLst>
                <a:cxn ang="0">
                  <a:pos x="connsiteX0" y="connsiteY0"/>
                </a:cxn>
                <a:cxn ang="0">
                  <a:pos x="connsiteX1" y="connsiteY1"/>
                </a:cxn>
                <a:cxn ang="0">
                  <a:pos x="connsiteX2" y="connsiteY2"/>
                </a:cxn>
              </a:cxnLst>
              <a:rect l="l" t="t" r="r" b="b"/>
              <a:pathLst>
                <a:path w="2152650" h="1009650">
                  <a:moveTo>
                    <a:pt x="3572" y="968454"/>
                  </a:moveTo>
                  <a:cubicBezTo>
                    <a:pt x="60722" y="426482"/>
                    <a:pt x="519827" y="3572"/>
                    <a:pt x="1077039" y="3572"/>
                  </a:cubicBezTo>
                  <a:cubicBezTo>
                    <a:pt x="1647587" y="3572"/>
                    <a:pt x="2115265" y="446484"/>
                    <a:pt x="2154317" y="1006554"/>
                  </a:cubicBezTo>
                </a:path>
              </a:pathLst>
            </a:custGeom>
            <a:noFill/>
            <a:ln w="12700" cap="flat">
              <a:solidFill>
                <a:schemeClr val="bg1"/>
              </a:solidFill>
              <a:custDash>
                <a:ds d="607373" sp="607373"/>
              </a:custDash>
              <a:miter/>
            </a:ln>
          </p:spPr>
          <p:txBody>
            <a:bodyPr rtlCol="0" anchor="ctr"/>
            <a:lstStyle/>
            <a:p>
              <a:endParaRPr lang="sv-SE"/>
            </a:p>
          </p:txBody>
        </p:sp>
        <p:sp>
          <p:nvSpPr>
            <p:cNvPr id="29" name="Frihandsfigur: Form 28">
              <a:extLst>
                <a:ext uri="{FF2B5EF4-FFF2-40B4-BE49-F238E27FC236}">
                  <a16:creationId xmlns:a16="http://schemas.microsoft.com/office/drawing/2014/main" id="{3C24FC52-6773-49B4-8246-543EE561AB82}"/>
                </a:ext>
              </a:extLst>
            </p:cNvPr>
            <p:cNvSpPr/>
            <p:nvPr/>
          </p:nvSpPr>
          <p:spPr>
            <a:xfrm>
              <a:off x="7173515" y="4465558"/>
              <a:ext cx="9525" cy="38100"/>
            </a:xfrm>
            <a:custGeom>
              <a:avLst/>
              <a:gdLst>
                <a:gd name="connsiteX0" fmla="*/ 3572 w 0"/>
                <a:gd name="connsiteY0" fmla="*/ 3572 h 38100"/>
                <a:gd name="connsiteX1" fmla="*/ 4524 w 0"/>
                <a:gd name="connsiteY1" fmla="*/ 41672 h 38100"/>
              </a:gdLst>
              <a:ahLst/>
              <a:cxnLst>
                <a:cxn ang="0">
                  <a:pos x="connsiteX0" y="connsiteY0"/>
                </a:cxn>
                <a:cxn ang="0">
                  <a:pos x="connsiteX1" y="connsiteY1"/>
                </a:cxn>
              </a:cxnLst>
              <a:rect l="l" t="t" r="r" b="b"/>
              <a:pathLst>
                <a:path h="38100">
                  <a:moveTo>
                    <a:pt x="3572" y="3572"/>
                  </a:moveTo>
                  <a:cubicBezTo>
                    <a:pt x="3572" y="15954"/>
                    <a:pt x="4524" y="29289"/>
                    <a:pt x="4524" y="41672"/>
                  </a:cubicBezTo>
                </a:path>
              </a:pathLst>
            </a:custGeom>
            <a:noFill/>
            <a:ln w="12700" cap="flat">
              <a:solidFill>
                <a:schemeClr val="bg1"/>
              </a:solidFill>
              <a:prstDash val="solid"/>
              <a:miter/>
            </a:ln>
          </p:spPr>
          <p:txBody>
            <a:bodyPr rtlCol="0" anchor="ctr"/>
            <a:lstStyle/>
            <a:p>
              <a:endParaRPr lang="sv-SE"/>
            </a:p>
          </p:txBody>
        </p:sp>
      </p:grpSp>
      <p:pic>
        <p:nvPicPr>
          <p:cNvPr id="4" name="Bildobjekt 3" descr="En bild som visar ritning&#10;&#10;Automatiskt genererad beskrivning">
            <a:extLst>
              <a:ext uri="{FF2B5EF4-FFF2-40B4-BE49-F238E27FC236}">
                <a16:creationId xmlns:a16="http://schemas.microsoft.com/office/drawing/2014/main" id="{4BBE85F4-7184-47CE-ABDB-F46988939F09}"/>
              </a:ext>
            </a:extLst>
          </p:cNvPr>
          <p:cNvPicPr>
            <a:picLocks noChangeAspect="1"/>
          </p:cNvPicPr>
          <p:nvPr userDrawn="1"/>
        </p:nvPicPr>
        <p:blipFill>
          <a:blip r:embed="rId2"/>
          <a:stretch>
            <a:fillRect/>
          </a:stretch>
        </p:blipFill>
        <p:spPr>
          <a:xfrm>
            <a:off x="735914" y="4501104"/>
            <a:ext cx="1698674" cy="2080990"/>
          </a:xfrm>
          <a:prstGeom prst="rect">
            <a:avLst/>
          </a:prstGeom>
        </p:spPr>
      </p:pic>
    </p:spTree>
    <p:extLst>
      <p:ext uri="{BB962C8B-B14F-4D97-AF65-F5344CB8AC3E}">
        <p14:creationId xmlns:p14="http://schemas.microsoft.com/office/powerpoint/2010/main" val="345054018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Rubrik och innehåll_grön">
    <p:bg>
      <p:bgPr>
        <a:solidFill>
          <a:schemeClr val="accent3"/>
        </a:solidFill>
        <a:effectLst/>
      </p:bgPr>
    </p:bg>
    <p:spTree>
      <p:nvGrpSpPr>
        <p:cNvPr id="1" name=""/>
        <p:cNvGrpSpPr/>
        <p:nvPr/>
      </p:nvGrpSpPr>
      <p:grpSpPr>
        <a:xfrm>
          <a:off x="0" y="0"/>
          <a:ext cx="0" cy="0"/>
          <a:chOff x="0" y="0"/>
          <a:chExt cx="0" cy="0"/>
        </a:xfrm>
      </p:grpSpPr>
      <p:sp>
        <p:nvSpPr>
          <p:cNvPr id="7" name="Rubrik 6"/>
          <p:cNvSpPr>
            <a:spLocks noGrp="1"/>
          </p:cNvSpPr>
          <p:nvPr>
            <p:ph type="title" hasCustomPrompt="1"/>
          </p:nvPr>
        </p:nvSpPr>
        <p:spPr>
          <a:xfrm>
            <a:off x="728369" y="1016000"/>
            <a:ext cx="5367632" cy="1044575"/>
          </a:xfrm>
        </p:spPr>
        <p:txBody>
          <a:bodyPr anchor="b" anchorCtr="0"/>
          <a:lstStyle>
            <a:lvl1pPr>
              <a:defRPr>
                <a:solidFill>
                  <a:schemeClr val="bg1"/>
                </a:solidFill>
              </a:defRPr>
            </a:lvl1pPr>
          </a:lstStyle>
          <a:p>
            <a:r>
              <a:rPr lang="sv-SE" dirty="0"/>
              <a:t>Klicka här för att ändra format</a:t>
            </a:r>
          </a:p>
        </p:txBody>
      </p:sp>
      <p:sp>
        <p:nvSpPr>
          <p:cNvPr id="5" name="Platshållare för text 4">
            <a:extLst>
              <a:ext uri="{FF2B5EF4-FFF2-40B4-BE49-F238E27FC236}">
                <a16:creationId xmlns:a16="http://schemas.microsoft.com/office/drawing/2014/main" id="{ECAA6480-B03D-49A9-8911-CAB108677579}"/>
              </a:ext>
            </a:extLst>
          </p:cNvPr>
          <p:cNvSpPr>
            <a:spLocks noGrp="1"/>
          </p:cNvSpPr>
          <p:nvPr>
            <p:ph type="body" sz="quarter" idx="13"/>
          </p:nvPr>
        </p:nvSpPr>
        <p:spPr>
          <a:xfrm>
            <a:off x="725688" y="2420938"/>
            <a:ext cx="5367633" cy="3924300"/>
          </a:xfrm>
        </p:spPr>
        <p:txBody>
          <a:bodyPr/>
          <a:lstStyle>
            <a:lvl1pPr marL="0" indent="0">
              <a:buNone/>
              <a:defRPr sz="2000">
                <a:solidFill>
                  <a:schemeClr val="bg1"/>
                </a:solidFill>
              </a:defRPr>
            </a:lvl1pPr>
            <a:lvl2pPr marL="447675" indent="0">
              <a:buNone/>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sv-SE"/>
              <a:t>Klicka här för att ändra format på bakgrundstexten</a:t>
            </a:r>
          </a:p>
        </p:txBody>
      </p:sp>
      <p:sp>
        <p:nvSpPr>
          <p:cNvPr id="13" name="Frihandsfigur: Form 12">
            <a:extLst>
              <a:ext uri="{FF2B5EF4-FFF2-40B4-BE49-F238E27FC236}">
                <a16:creationId xmlns:a16="http://schemas.microsoft.com/office/drawing/2014/main" id="{E224027E-F31E-419B-A956-6AE31D98E0A7}"/>
              </a:ext>
            </a:extLst>
          </p:cNvPr>
          <p:cNvSpPr/>
          <p:nvPr/>
        </p:nvSpPr>
        <p:spPr>
          <a:xfrm rot="10800000">
            <a:off x="5815471" y="4346212"/>
            <a:ext cx="2360231" cy="4722812"/>
          </a:xfrm>
          <a:custGeom>
            <a:avLst/>
            <a:gdLst>
              <a:gd name="connsiteX0" fmla="*/ 3572 w 1181100"/>
              <a:gd name="connsiteY0" fmla="*/ 2382917 h 2381250"/>
              <a:gd name="connsiteX1" fmla="*/ 1185624 w 1181100"/>
              <a:gd name="connsiteY1" fmla="*/ 3572 h 2381250"/>
            </a:gdLst>
            <a:ahLst/>
            <a:cxnLst>
              <a:cxn ang="0">
                <a:pos x="connsiteX0" y="connsiteY0"/>
              </a:cxn>
              <a:cxn ang="0">
                <a:pos x="connsiteX1" y="connsiteY1"/>
              </a:cxn>
            </a:cxnLst>
            <a:rect l="l" t="t" r="r" b="b"/>
            <a:pathLst>
              <a:path w="1181100" h="2381250">
                <a:moveTo>
                  <a:pt x="3572" y="2382917"/>
                </a:moveTo>
                <a:lnTo>
                  <a:pt x="1185624" y="3572"/>
                </a:lnTo>
              </a:path>
            </a:pathLst>
          </a:custGeom>
          <a:ln w="12700" cap="flat">
            <a:solidFill>
              <a:schemeClr val="bg1"/>
            </a:solidFill>
            <a:prstDash val="solid"/>
            <a:miter/>
          </a:ln>
        </p:spPr>
        <p:txBody>
          <a:bodyPr rtlCol="0" anchor="ctr"/>
          <a:lstStyle/>
          <a:p>
            <a:endParaRPr lang="sv-SE"/>
          </a:p>
        </p:txBody>
      </p:sp>
      <p:sp>
        <p:nvSpPr>
          <p:cNvPr id="14" name="Frihandsfigur: Form 13">
            <a:extLst>
              <a:ext uri="{FF2B5EF4-FFF2-40B4-BE49-F238E27FC236}">
                <a16:creationId xmlns:a16="http://schemas.microsoft.com/office/drawing/2014/main" id="{BD8B1939-D009-4693-9E5F-66C38F60FCA1}"/>
              </a:ext>
            </a:extLst>
          </p:cNvPr>
          <p:cNvSpPr/>
          <p:nvPr/>
        </p:nvSpPr>
        <p:spPr>
          <a:xfrm rot="10800000">
            <a:off x="11032724" y="4344323"/>
            <a:ext cx="2379265" cy="4722812"/>
          </a:xfrm>
          <a:custGeom>
            <a:avLst/>
            <a:gdLst>
              <a:gd name="connsiteX0" fmla="*/ 3572 w 1190625"/>
              <a:gd name="connsiteY0" fmla="*/ 3572 h 2381250"/>
              <a:gd name="connsiteX1" fmla="*/ 1187529 w 1190625"/>
              <a:gd name="connsiteY1" fmla="*/ 2381964 h 2381250"/>
            </a:gdLst>
            <a:ahLst/>
            <a:cxnLst>
              <a:cxn ang="0">
                <a:pos x="connsiteX0" y="connsiteY0"/>
              </a:cxn>
              <a:cxn ang="0">
                <a:pos x="connsiteX1" y="connsiteY1"/>
              </a:cxn>
            </a:cxnLst>
            <a:rect l="l" t="t" r="r" b="b"/>
            <a:pathLst>
              <a:path w="1190625" h="2381250">
                <a:moveTo>
                  <a:pt x="3572" y="3572"/>
                </a:moveTo>
                <a:lnTo>
                  <a:pt x="1187529" y="2381964"/>
                </a:lnTo>
              </a:path>
            </a:pathLst>
          </a:custGeom>
          <a:ln w="12700" cap="flat">
            <a:solidFill>
              <a:schemeClr val="bg1"/>
            </a:solidFill>
            <a:prstDash val="solid"/>
            <a:miter/>
          </a:ln>
        </p:spPr>
        <p:txBody>
          <a:bodyPr rtlCol="0" anchor="ctr"/>
          <a:lstStyle/>
          <a:p>
            <a:endParaRPr lang="sv-SE"/>
          </a:p>
        </p:txBody>
      </p:sp>
      <p:sp>
        <p:nvSpPr>
          <p:cNvPr id="15" name="Frihandsfigur: Form 14">
            <a:extLst>
              <a:ext uri="{FF2B5EF4-FFF2-40B4-BE49-F238E27FC236}">
                <a16:creationId xmlns:a16="http://schemas.microsoft.com/office/drawing/2014/main" id="{B5F45494-5972-4B5E-BD0C-EB8BD37DBE3E}"/>
              </a:ext>
            </a:extLst>
          </p:cNvPr>
          <p:cNvSpPr/>
          <p:nvPr/>
        </p:nvSpPr>
        <p:spPr>
          <a:xfrm rot="10800000">
            <a:off x="7450502" y="571499"/>
            <a:ext cx="4320745" cy="4313113"/>
          </a:xfrm>
          <a:custGeom>
            <a:avLst/>
            <a:gdLst>
              <a:gd name="connsiteX0" fmla="*/ 2163842 w 2162175"/>
              <a:gd name="connsiteY0" fmla="*/ 1083707 h 2162175"/>
              <a:gd name="connsiteX1" fmla="*/ 1083707 w 2162175"/>
              <a:gd name="connsiteY1" fmla="*/ 2163842 h 2162175"/>
              <a:gd name="connsiteX2" fmla="*/ 3572 w 2162175"/>
              <a:gd name="connsiteY2" fmla="*/ 1083707 h 2162175"/>
              <a:gd name="connsiteX3" fmla="*/ 1083707 w 2162175"/>
              <a:gd name="connsiteY3" fmla="*/ 3572 h 2162175"/>
              <a:gd name="connsiteX4" fmla="*/ 2163842 w 2162175"/>
              <a:gd name="connsiteY4" fmla="*/ 1083707 h 21621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62175" h="2162175">
                <a:moveTo>
                  <a:pt x="2163842" y="1083707"/>
                </a:moveTo>
                <a:cubicBezTo>
                  <a:pt x="2163842" y="1680249"/>
                  <a:pt x="1680249" y="2163842"/>
                  <a:pt x="1083707" y="2163842"/>
                </a:cubicBezTo>
                <a:cubicBezTo>
                  <a:pt x="487165" y="2163842"/>
                  <a:pt x="3572" y="1680249"/>
                  <a:pt x="3572" y="1083707"/>
                </a:cubicBezTo>
                <a:cubicBezTo>
                  <a:pt x="3572" y="487165"/>
                  <a:pt x="487165" y="3572"/>
                  <a:pt x="1083707" y="3572"/>
                </a:cubicBezTo>
                <a:cubicBezTo>
                  <a:pt x="1680249" y="3572"/>
                  <a:pt x="2163842" y="487165"/>
                  <a:pt x="2163842" y="1083707"/>
                </a:cubicBezTo>
                <a:close/>
              </a:path>
            </a:pathLst>
          </a:custGeom>
          <a:noFill/>
          <a:ln w="12700" cap="flat">
            <a:solidFill>
              <a:schemeClr val="bg1"/>
            </a:solidFill>
            <a:prstDash val="solid"/>
            <a:miter/>
          </a:ln>
        </p:spPr>
        <p:txBody>
          <a:bodyPr rtlCol="0" anchor="ctr"/>
          <a:lstStyle/>
          <a:p>
            <a:endParaRPr lang="sv-SE" dirty="0"/>
          </a:p>
        </p:txBody>
      </p:sp>
      <p:sp>
        <p:nvSpPr>
          <p:cNvPr id="16" name="Frihandsfigur: Form 15">
            <a:extLst>
              <a:ext uri="{FF2B5EF4-FFF2-40B4-BE49-F238E27FC236}">
                <a16:creationId xmlns:a16="http://schemas.microsoft.com/office/drawing/2014/main" id="{C0EBDD0B-3CFD-44BD-B271-2F862D735303}"/>
              </a:ext>
            </a:extLst>
          </p:cNvPr>
          <p:cNvSpPr/>
          <p:nvPr/>
        </p:nvSpPr>
        <p:spPr>
          <a:xfrm rot="10800000">
            <a:off x="11771248" y="2723454"/>
            <a:ext cx="380682" cy="18891"/>
          </a:xfrm>
          <a:custGeom>
            <a:avLst/>
            <a:gdLst>
              <a:gd name="connsiteX0" fmla="*/ 193119 w 190500"/>
              <a:gd name="connsiteY0" fmla="*/ 3572 h 0"/>
              <a:gd name="connsiteX1" fmla="*/ 3572 w 190500"/>
              <a:gd name="connsiteY1" fmla="*/ 3572 h 0"/>
            </a:gdLst>
            <a:ahLst/>
            <a:cxnLst>
              <a:cxn ang="0">
                <a:pos x="connsiteX0" y="connsiteY0"/>
              </a:cxn>
              <a:cxn ang="0">
                <a:pos x="connsiteX1" y="connsiteY1"/>
              </a:cxn>
            </a:cxnLst>
            <a:rect l="l" t="t" r="r" b="b"/>
            <a:pathLst>
              <a:path w="190500">
                <a:moveTo>
                  <a:pt x="193119" y="3572"/>
                </a:moveTo>
                <a:lnTo>
                  <a:pt x="3572" y="3572"/>
                </a:lnTo>
              </a:path>
            </a:pathLst>
          </a:custGeom>
          <a:ln w="12700" cap="flat">
            <a:solidFill>
              <a:schemeClr val="bg1"/>
            </a:solidFill>
            <a:prstDash val="solid"/>
            <a:miter/>
          </a:ln>
        </p:spPr>
        <p:txBody>
          <a:bodyPr rtlCol="0" anchor="ctr"/>
          <a:lstStyle/>
          <a:p>
            <a:endParaRPr lang="sv-SE"/>
          </a:p>
        </p:txBody>
      </p:sp>
      <p:sp>
        <p:nvSpPr>
          <p:cNvPr id="17" name="Frihandsfigur: Form 16">
            <a:extLst>
              <a:ext uri="{FF2B5EF4-FFF2-40B4-BE49-F238E27FC236}">
                <a16:creationId xmlns:a16="http://schemas.microsoft.com/office/drawing/2014/main" id="{9E96EF8E-165F-48B6-AAA1-8119F72BCC2F}"/>
              </a:ext>
            </a:extLst>
          </p:cNvPr>
          <p:cNvSpPr/>
          <p:nvPr userDrawn="1"/>
        </p:nvSpPr>
        <p:spPr>
          <a:xfrm rot="10800000">
            <a:off x="7073627" y="2687737"/>
            <a:ext cx="187398" cy="45719"/>
          </a:xfrm>
          <a:custGeom>
            <a:avLst/>
            <a:gdLst>
              <a:gd name="connsiteX0" fmla="*/ 192167 w 190500"/>
              <a:gd name="connsiteY0" fmla="*/ 3572 h 0"/>
              <a:gd name="connsiteX1" fmla="*/ 3572 w 190500"/>
              <a:gd name="connsiteY1" fmla="*/ 3572 h 0"/>
            </a:gdLst>
            <a:ahLst/>
            <a:cxnLst>
              <a:cxn ang="0">
                <a:pos x="connsiteX0" y="connsiteY0"/>
              </a:cxn>
              <a:cxn ang="0">
                <a:pos x="connsiteX1" y="connsiteY1"/>
              </a:cxn>
            </a:cxnLst>
            <a:rect l="l" t="t" r="r" b="b"/>
            <a:pathLst>
              <a:path w="190500">
                <a:moveTo>
                  <a:pt x="192167" y="3572"/>
                </a:moveTo>
                <a:lnTo>
                  <a:pt x="3572" y="3572"/>
                </a:lnTo>
              </a:path>
            </a:pathLst>
          </a:custGeom>
          <a:ln w="12700" cap="flat">
            <a:solidFill>
              <a:schemeClr val="bg1"/>
            </a:solidFill>
            <a:prstDash val="solid"/>
            <a:miter/>
          </a:ln>
        </p:spPr>
        <p:txBody>
          <a:bodyPr rtlCol="0" anchor="ctr"/>
          <a:lstStyle/>
          <a:p>
            <a:endParaRPr lang="sv-SE"/>
          </a:p>
        </p:txBody>
      </p:sp>
      <p:sp>
        <p:nvSpPr>
          <p:cNvPr id="18" name="Frihandsfigur: Form 17">
            <a:extLst>
              <a:ext uri="{FF2B5EF4-FFF2-40B4-BE49-F238E27FC236}">
                <a16:creationId xmlns:a16="http://schemas.microsoft.com/office/drawing/2014/main" id="{17152C02-463D-4799-AEB7-8CC51F517AA4}"/>
              </a:ext>
            </a:extLst>
          </p:cNvPr>
          <p:cNvSpPr/>
          <p:nvPr/>
        </p:nvSpPr>
        <p:spPr>
          <a:xfrm rot="10800000">
            <a:off x="9481442" y="2611995"/>
            <a:ext cx="266478" cy="264477"/>
          </a:xfrm>
          <a:custGeom>
            <a:avLst/>
            <a:gdLst>
              <a:gd name="connsiteX0" fmla="*/ 138827 w 133350"/>
              <a:gd name="connsiteY0" fmla="*/ 71199 h 133350"/>
              <a:gd name="connsiteX1" fmla="*/ 71199 w 133350"/>
              <a:gd name="connsiteY1" fmla="*/ 138827 h 133350"/>
              <a:gd name="connsiteX2" fmla="*/ 3572 w 133350"/>
              <a:gd name="connsiteY2" fmla="*/ 71199 h 133350"/>
              <a:gd name="connsiteX3" fmla="*/ 71199 w 133350"/>
              <a:gd name="connsiteY3" fmla="*/ 3572 h 133350"/>
              <a:gd name="connsiteX4" fmla="*/ 138827 w 133350"/>
              <a:gd name="connsiteY4" fmla="*/ 71199 h 1333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3350" h="133350">
                <a:moveTo>
                  <a:pt x="138827" y="71199"/>
                </a:moveTo>
                <a:cubicBezTo>
                  <a:pt x="138827" y="108549"/>
                  <a:pt x="108549" y="138827"/>
                  <a:pt x="71199" y="138827"/>
                </a:cubicBezTo>
                <a:cubicBezTo>
                  <a:pt x="33850" y="138827"/>
                  <a:pt x="3572" y="108549"/>
                  <a:pt x="3572" y="71199"/>
                </a:cubicBezTo>
                <a:cubicBezTo>
                  <a:pt x="3572" y="33850"/>
                  <a:pt x="33850" y="3572"/>
                  <a:pt x="71199" y="3572"/>
                </a:cubicBezTo>
                <a:cubicBezTo>
                  <a:pt x="108549" y="3572"/>
                  <a:pt x="138827" y="33850"/>
                  <a:pt x="138827" y="71199"/>
                </a:cubicBezTo>
                <a:close/>
              </a:path>
            </a:pathLst>
          </a:custGeom>
          <a:noFill/>
          <a:ln w="12700" cap="flat">
            <a:solidFill>
              <a:schemeClr val="bg1"/>
            </a:solidFill>
            <a:prstDash val="solid"/>
            <a:miter/>
          </a:ln>
        </p:spPr>
        <p:txBody>
          <a:bodyPr rtlCol="0" anchor="ctr"/>
          <a:lstStyle/>
          <a:p>
            <a:endParaRPr lang="sv-SE"/>
          </a:p>
        </p:txBody>
      </p:sp>
      <p:sp>
        <p:nvSpPr>
          <p:cNvPr id="21" name="Frihandsfigur: Form 20">
            <a:extLst>
              <a:ext uri="{FF2B5EF4-FFF2-40B4-BE49-F238E27FC236}">
                <a16:creationId xmlns:a16="http://schemas.microsoft.com/office/drawing/2014/main" id="{A2C622ED-5990-46E9-A58C-C268888FD70D}"/>
              </a:ext>
            </a:extLst>
          </p:cNvPr>
          <p:cNvSpPr/>
          <p:nvPr/>
        </p:nvSpPr>
        <p:spPr>
          <a:xfrm rot="5400000">
            <a:off x="4760477" y="2833929"/>
            <a:ext cx="8543924" cy="3542826"/>
          </a:xfrm>
          <a:custGeom>
            <a:avLst/>
            <a:gdLst>
              <a:gd name="connsiteX0" fmla="*/ 3572 w 4352925"/>
              <a:gd name="connsiteY0" fmla="*/ 3572 h 1781175"/>
              <a:gd name="connsiteX1" fmla="*/ 4355545 w 4352925"/>
              <a:gd name="connsiteY1" fmla="*/ 3572 h 1781175"/>
              <a:gd name="connsiteX2" fmla="*/ 4355545 w 4352925"/>
              <a:gd name="connsiteY2" fmla="*/ 1785699 h 1781175"/>
              <a:gd name="connsiteX3" fmla="*/ 3572 w 4352925"/>
              <a:gd name="connsiteY3" fmla="*/ 1785699 h 1781175"/>
            </a:gdLst>
            <a:ahLst/>
            <a:cxnLst>
              <a:cxn ang="0">
                <a:pos x="connsiteX0" y="connsiteY0"/>
              </a:cxn>
              <a:cxn ang="0">
                <a:pos x="connsiteX1" y="connsiteY1"/>
              </a:cxn>
              <a:cxn ang="0">
                <a:pos x="connsiteX2" y="connsiteY2"/>
              </a:cxn>
              <a:cxn ang="0">
                <a:pos x="connsiteX3" y="connsiteY3"/>
              </a:cxn>
            </a:cxnLst>
            <a:rect l="l" t="t" r="r" b="b"/>
            <a:pathLst>
              <a:path w="4352925" h="1781175">
                <a:moveTo>
                  <a:pt x="3572" y="3572"/>
                </a:moveTo>
                <a:lnTo>
                  <a:pt x="4355545" y="3572"/>
                </a:lnTo>
                <a:lnTo>
                  <a:pt x="4355545" y="1785699"/>
                </a:lnTo>
                <a:lnTo>
                  <a:pt x="3572" y="1785699"/>
                </a:lnTo>
                <a:close/>
              </a:path>
            </a:pathLst>
          </a:custGeom>
          <a:noFill/>
          <a:ln w="12700" cap="flat">
            <a:solidFill>
              <a:schemeClr val="bg1"/>
            </a:solidFill>
            <a:prstDash val="solid"/>
            <a:miter/>
          </a:ln>
        </p:spPr>
        <p:txBody>
          <a:bodyPr rtlCol="0" anchor="ctr"/>
          <a:lstStyle/>
          <a:p>
            <a:endParaRPr lang="sv-SE" dirty="0"/>
          </a:p>
        </p:txBody>
      </p:sp>
      <p:sp>
        <p:nvSpPr>
          <p:cNvPr id="22" name="Frihandsfigur: Form 21">
            <a:extLst>
              <a:ext uri="{FF2B5EF4-FFF2-40B4-BE49-F238E27FC236}">
                <a16:creationId xmlns:a16="http://schemas.microsoft.com/office/drawing/2014/main" id="{FE41A834-F608-420E-ADB9-78B4863B8C1C}"/>
              </a:ext>
            </a:extLst>
          </p:cNvPr>
          <p:cNvSpPr/>
          <p:nvPr/>
        </p:nvSpPr>
        <p:spPr>
          <a:xfrm rot="5400000">
            <a:off x="5929913" y="4046990"/>
            <a:ext cx="3802751" cy="1155682"/>
          </a:xfrm>
          <a:custGeom>
            <a:avLst/>
            <a:gdLst>
              <a:gd name="connsiteX0" fmla="*/ 3572 w 1924050"/>
              <a:gd name="connsiteY0" fmla="*/ 581739 h 581025"/>
              <a:gd name="connsiteX1" fmla="*/ 3572 w 1924050"/>
              <a:gd name="connsiteY1" fmla="*/ 3572 h 581025"/>
              <a:gd name="connsiteX2" fmla="*/ 1926670 w 1924050"/>
              <a:gd name="connsiteY2" fmla="*/ 3572 h 581025"/>
              <a:gd name="connsiteX3" fmla="*/ 1926670 w 1924050"/>
              <a:gd name="connsiteY3" fmla="*/ 581739 h 581025"/>
            </a:gdLst>
            <a:ahLst/>
            <a:cxnLst>
              <a:cxn ang="0">
                <a:pos x="connsiteX0" y="connsiteY0"/>
              </a:cxn>
              <a:cxn ang="0">
                <a:pos x="connsiteX1" y="connsiteY1"/>
              </a:cxn>
              <a:cxn ang="0">
                <a:pos x="connsiteX2" y="connsiteY2"/>
              </a:cxn>
              <a:cxn ang="0">
                <a:pos x="connsiteX3" y="connsiteY3"/>
              </a:cxn>
            </a:cxnLst>
            <a:rect l="l" t="t" r="r" b="b"/>
            <a:pathLst>
              <a:path w="1924050" h="581025">
                <a:moveTo>
                  <a:pt x="3572" y="581739"/>
                </a:moveTo>
                <a:lnTo>
                  <a:pt x="3572" y="3572"/>
                </a:lnTo>
                <a:lnTo>
                  <a:pt x="1926670" y="3572"/>
                </a:lnTo>
                <a:lnTo>
                  <a:pt x="1926670" y="581739"/>
                </a:lnTo>
              </a:path>
            </a:pathLst>
          </a:custGeom>
          <a:noFill/>
          <a:ln w="12700" cap="flat">
            <a:solidFill>
              <a:schemeClr val="bg1"/>
            </a:solidFill>
            <a:prstDash val="solid"/>
            <a:miter/>
          </a:ln>
        </p:spPr>
        <p:txBody>
          <a:bodyPr rtlCol="0" anchor="ctr"/>
          <a:lstStyle/>
          <a:p>
            <a:endParaRPr lang="sv-SE"/>
          </a:p>
        </p:txBody>
      </p:sp>
      <p:sp>
        <p:nvSpPr>
          <p:cNvPr id="23" name="Frihandsfigur: Form 22">
            <a:extLst>
              <a:ext uri="{FF2B5EF4-FFF2-40B4-BE49-F238E27FC236}">
                <a16:creationId xmlns:a16="http://schemas.microsoft.com/office/drawing/2014/main" id="{1217FD72-C3AE-456F-8FED-0720FE9C1F59}"/>
              </a:ext>
            </a:extLst>
          </p:cNvPr>
          <p:cNvSpPr/>
          <p:nvPr/>
        </p:nvSpPr>
        <p:spPr>
          <a:xfrm rot="5400000">
            <a:off x="9537515" y="4556315"/>
            <a:ext cx="168261" cy="170510"/>
          </a:xfrm>
          <a:custGeom>
            <a:avLst/>
            <a:gdLst>
              <a:gd name="connsiteX0" fmla="*/ 89297 w 85725"/>
              <a:gd name="connsiteY0" fmla="*/ 46434 h 85725"/>
              <a:gd name="connsiteX1" fmla="*/ 46434 w 85725"/>
              <a:gd name="connsiteY1" fmla="*/ 89297 h 85725"/>
              <a:gd name="connsiteX2" fmla="*/ 3572 w 85725"/>
              <a:gd name="connsiteY2" fmla="*/ 46434 h 85725"/>
              <a:gd name="connsiteX3" fmla="*/ 46434 w 85725"/>
              <a:gd name="connsiteY3" fmla="*/ 3572 h 85725"/>
              <a:gd name="connsiteX4" fmla="*/ 89297 w 85725"/>
              <a:gd name="connsiteY4" fmla="*/ 46434 h 857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725" h="85725">
                <a:moveTo>
                  <a:pt x="89297" y="46434"/>
                </a:moveTo>
                <a:cubicBezTo>
                  <a:pt x="89297" y="70107"/>
                  <a:pt x="70107" y="89297"/>
                  <a:pt x="46434" y="89297"/>
                </a:cubicBezTo>
                <a:cubicBezTo>
                  <a:pt x="22762" y="89297"/>
                  <a:pt x="3572" y="70107"/>
                  <a:pt x="3572" y="46434"/>
                </a:cubicBezTo>
                <a:cubicBezTo>
                  <a:pt x="3572" y="22762"/>
                  <a:pt x="22762" y="3572"/>
                  <a:pt x="46434" y="3572"/>
                </a:cubicBezTo>
                <a:cubicBezTo>
                  <a:pt x="70107" y="3572"/>
                  <a:pt x="89297" y="22762"/>
                  <a:pt x="89297" y="46434"/>
                </a:cubicBezTo>
                <a:close/>
              </a:path>
            </a:pathLst>
          </a:custGeom>
          <a:solidFill>
            <a:schemeClr val="bg1"/>
          </a:solidFill>
          <a:ln w="12700" cap="flat">
            <a:solidFill>
              <a:schemeClr val="bg1"/>
            </a:solidFill>
            <a:prstDash val="solid"/>
            <a:miter/>
          </a:ln>
        </p:spPr>
        <p:txBody>
          <a:bodyPr rtlCol="0" anchor="ctr"/>
          <a:lstStyle/>
          <a:p>
            <a:endParaRPr lang="sv-SE"/>
          </a:p>
        </p:txBody>
      </p:sp>
      <p:sp>
        <p:nvSpPr>
          <p:cNvPr id="24" name="Frihandsfigur: Form 23">
            <a:extLst>
              <a:ext uri="{FF2B5EF4-FFF2-40B4-BE49-F238E27FC236}">
                <a16:creationId xmlns:a16="http://schemas.microsoft.com/office/drawing/2014/main" id="{C8C0BC28-0177-4DE1-B93A-786F0EEC70DD}"/>
              </a:ext>
            </a:extLst>
          </p:cNvPr>
          <p:cNvSpPr/>
          <p:nvPr/>
        </p:nvSpPr>
        <p:spPr>
          <a:xfrm rot="5400000">
            <a:off x="9733220" y="4277533"/>
            <a:ext cx="2804352" cy="663096"/>
          </a:xfrm>
          <a:custGeom>
            <a:avLst/>
            <a:gdLst>
              <a:gd name="connsiteX0" fmla="*/ 3572 w 1428750"/>
              <a:gd name="connsiteY0" fmla="*/ 336947 h 333375"/>
              <a:gd name="connsiteX1" fmla="*/ 716042 w 1428750"/>
              <a:gd name="connsiteY1" fmla="*/ 3572 h 333375"/>
              <a:gd name="connsiteX2" fmla="*/ 1428512 w 1428750"/>
              <a:gd name="connsiteY2" fmla="*/ 336947 h 333375"/>
            </a:gdLst>
            <a:ahLst/>
            <a:cxnLst>
              <a:cxn ang="0">
                <a:pos x="connsiteX0" y="connsiteY0"/>
              </a:cxn>
              <a:cxn ang="0">
                <a:pos x="connsiteX1" y="connsiteY1"/>
              </a:cxn>
              <a:cxn ang="0">
                <a:pos x="connsiteX2" y="connsiteY2"/>
              </a:cxn>
            </a:cxnLst>
            <a:rect l="l" t="t" r="r" b="b"/>
            <a:pathLst>
              <a:path w="1428750" h="333375">
                <a:moveTo>
                  <a:pt x="3572" y="336947"/>
                </a:moveTo>
                <a:cubicBezTo>
                  <a:pt x="174069" y="133112"/>
                  <a:pt x="429339" y="3572"/>
                  <a:pt x="716042" y="3572"/>
                </a:cubicBezTo>
                <a:cubicBezTo>
                  <a:pt x="1002744" y="3572"/>
                  <a:pt x="1258015" y="133112"/>
                  <a:pt x="1428512" y="336947"/>
                </a:cubicBezTo>
              </a:path>
            </a:pathLst>
          </a:custGeom>
          <a:noFill/>
          <a:ln w="12700" cap="flat">
            <a:solidFill>
              <a:schemeClr val="bg1"/>
            </a:solidFill>
            <a:prstDash val="solid"/>
            <a:miter/>
          </a:ln>
        </p:spPr>
        <p:txBody>
          <a:bodyPr rtlCol="0" anchor="ctr"/>
          <a:lstStyle/>
          <a:p>
            <a:endParaRPr lang="sv-SE"/>
          </a:p>
        </p:txBody>
      </p:sp>
      <p:pic>
        <p:nvPicPr>
          <p:cNvPr id="3" name="Bildobjekt 2" descr="En bild som visar ritning&#10;&#10;Automatiskt genererad beskrivning">
            <a:extLst>
              <a:ext uri="{FF2B5EF4-FFF2-40B4-BE49-F238E27FC236}">
                <a16:creationId xmlns:a16="http://schemas.microsoft.com/office/drawing/2014/main" id="{1732D184-1F8B-4B32-8F17-F0E4BCE836BF}"/>
              </a:ext>
            </a:extLst>
          </p:cNvPr>
          <p:cNvPicPr>
            <a:picLocks noChangeAspect="1"/>
          </p:cNvPicPr>
          <p:nvPr userDrawn="1"/>
        </p:nvPicPr>
        <p:blipFill>
          <a:blip r:embed="rId2"/>
          <a:stretch>
            <a:fillRect/>
          </a:stretch>
        </p:blipFill>
        <p:spPr>
          <a:xfrm>
            <a:off x="11558227" y="183784"/>
            <a:ext cx="426039" cy="521926"/>
          </a:xfrm>
          <a:prstGeom prst="rect">
            <a:avLst/>
          </a:prstGeom>
        </p:spPr>
      </p:pic>
    </p:spTree>
    <p:extLst>
      <p:ext uri="{BB962C8B-B14F-4D97-AF65-F5344CB8AC3E}">
        <p14:creationId xmlns:p14="http://schemas.microsoft.com/office/powerpoint/2010/main" val="326797944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Rubrik och innehåll_röd">
    <p:bg>
      <p:bgPr>
        <a:solidFill>
          <a:schemeClr val="accent5"/>
        </a:solidFill>
        <a:effectLst/>
      </p:bgPr>
    </p:bg>
    <p:spTree>
      <p:nvGrpSpPr>
        <p:cNvPr id="1" name=""/>
        <p:cNvGrpSpPr/>
        <p:nvPr/>
      </p:nvGrpSpPr>
      <p:grpSpPr>
        <a:xfrm>
          <a:off x="0" y="0"/>
          <a:ext cx="0" cy="0"/>
          <a:chOff x="0" y="0"/>
          <a:chExt cx="0" cy="0"/>
        </a:xfrm>
      </p:grpSpPr>
      <p:sp>
        <p:nvSpPr>
          <p:cNvPr id="7" name="Rubrik 6"/>
          <p:cNvSpPr>
            <a:spLocks noGrp="1"/>
          </p:cNvSpPr>
          <p:nvPr>
            <p:ph type="title" hasCustomPrompt="1"/>
          </p:nvPr>
        </p:nvSpPr>
        <p:spPr>
          <a:xfrm>
            <a:off x="728369" y="1029496"/>
            <a:ext cx="5367632" cy="1031080"/>
          </a:xfrm>
        </p:spPr>
        <p:txBody>
          <a:bodyPr anchor="b" anchorCtr="0"/>
          <a:lstStyle>
            <a:lvl1pPr>
              <a:defRPr>
                <a:solidFill>
                  <a:schemeClr val="bg1"/>
                </a:solidFill>
              </a:defRPr>
            </a:lvl1pPr>
          </a:lstStyle>
          <a:p>
            <a:r>
              <a:rPr lang="sv-SE" dirty="0"/>
              <a:t>Klicka här för att ändra format</a:t>
            </a:r>
          </a:p>
        </p:txBody>
      </p:sp>
      <p:sp>
        <p:nvSpPr>
          <p:cNvPr id="5" name="Platshållare för text 4">
            <a:extLst>
              <a:ext uri="{FF2B5EF4-FFF2-40B4-BE49-F238E27FC236}">
                <a16:creationId xmlns:a16="http://schemas.microsoft.com/office/drawing/2014/main" id="{ECAA6480-B03D-49A9-8911-CAB108677579}"/>
              </a:ext>
            </a:extLst>
          </p:cNvPr>
          <p:cNvSpPr>
            <a:spLocks noGrp="1"/>
          </p:cNvSpPr>
          <p:nvPr>
            <p:ph type="body" sz="quarter" idx="13"/>
          </p:nvPr>
        </p:nvSpPr>
        <p:spPr>
          <a:xfrm>
            <a:off x="725689" y="2420938"/>
            <a:ext cx="5384127" cy="3924300"/>
          </a:xfrm>
        </p:spPr>
        <p:txBody>
          <a:bodyPr/>
          <a:lstStyle>
            <a:lvl1pPr marL="0" indent="0">
              <a:buNone/>
              <a:defRPr>
                <a:solidFill>
                  <a:schemeClr val="bg1"/>
                </a:solidFill>
              </a:defRPr>
            </a:lvl1pPr>
            <a:lvl2pPr marL="447675" indent="0">
              <a:buNone/>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sv-SE"/>
              <a:t>Klicka här för att ändra format på bakgrundstexten</a:t>
            </a:r>
          </a:p>
        </p:txBody>
      </p:sp>
      <p:grpSp>
        <p:nvGrpSpPr>
          <p:cNvPr id="44" name="Bild 42">
            <a:extLst>
              <a:ext uri="{FF2B5EF4-FFF2-40B4-BE49-F238E27FC236}">
                <a16:creationId xmlns:a16="http://schemas.microsoft.com/office/drawing/2014/main" id="{6ACE637D-AFF5-401A-981F-95E12EA868E8}"/>
              </a:ext>
            </a:extLst>
          </p:cNvPr>
          <p:cNvGrpSpPr/>
          <p:nvPr/>
        </p:nvGrpSpPr>
        <p:grpSpPr>
          <a:xfrm rot="5400000">
            <a:off x="7254071" y="-95249"/>
            <a:ext cx="6975869" cy="6975869"/>
            <a:chOff x="5081587" y="2414587"/>
            <a:chExt cx="2028825" cy="2028825"/>
          </a:xfrm>
        </p:grpSpPr>
        <p:sp>
          <p:nvSpPr>
            <p:cNvPr id="45" name="Frihandsfigur: Form 44">
              <a:extLst>
                <a:ext uri="{FF2B5EF4-FFF2-40B4-BE49-F238E27FC236}">
                  <a16:creationId xmlns:a16="http://schemas.microsoft.com/office/drawing/2014/main" id="{19BA5273-21D4-47C1-99E1-12517DB3D732}"/>
                </a:ext>
              </a:extLst>
            </p:cNvPr>
            <p:cNvSpPr/>
            <p:nvPr/>
          </p:nvSpPr>
          <p:spPr>
            <a:xfrm>
              <a:off x="5078015" y="2411015"/>
              <a:ext cx="2028825" cy="2028825"/>
            </a:xfrm>
            <a:custGeom>
              <a:avLst/>
              <a:gdLst>
                <a:gd name="connsiteX0" fmla="*/ 2028587 w 2028825"/>
                <a:gd name="connsiteY0" fmla="*/ 3572 h 2028825"/>
                <a:gd name="connsiteX1" fmla="*/ 3572 w 2028825"/>
                <a:gd name="connsiteY1" fmla="*/ 2028587 h 2028825"/>
              </a:gdLst>
              <a:ahLst/>
              <a:cxnLst>
                <a:cxn ang="0">
                  <a:pos x="connsiteX0" y="connsiteY0"/>
                </a:cxn>
                <a:cxn ang="0">
                  <a:pos x="connsiteX1" y="connsiteY1"/>
                </a:cxn>
              </a:cxnLst>
              <a:rect l="l" t="t" r="r" b="b"/>
              <a:pathLst>
                <a:path w="2028825" h="2028825">
                  <a:moveTo>
                    <a:pt x="2028587" y="3572"/>
                  </a:moveTo>
                  <a:cubicBezTo>
                    <a:pt x="2028587" y="1121807"/>
                    <a:pt x="1121807" y="2028587"/>
                    <a:pt x="3572" y="2028587"/>
                  </a:cubicBezTo>
                </a:path>
              </a:pathLst>
            </a:custGeom>
            <a:noFill/>
            <a:ln w="12700" cap="flat">
              <a:solidFill>
                <a:schemeClr val="bg1"/>
              </a:solidFill>
              <a:prstDash val="solid"/>
              <a:miter/>
            </a:ln>
          </p:spPr>
          <p:txBody>
            <a:bodyPr rtlCol="0" anchor="ctr"/>
            <a:lstStyle/>
            <a:p>
              <a:endParaRPr lang="sv-SE"/>
            </a:p>
          </p:txBody>
        </p:sp>
        <p:sp>
          <p:nvSpPr>
            <p:cNvPr id="46" name="Frihandsfigur: Form 45">
              <a:extLst>
                <a:ext uri="{FF2B5EF4-FFF2-40B4-BE49-F238E27FC236}">
                  <a16:creationId xmlns:a16="http://schemas.microsoft.com/office/drawing/2014/main" id="{960F8A23-01A8-4402-9C15-38B9525442AE}"/>
                </a:ext>
              </a:extLst>
            </p:cNvPr>
            <p:cNvSpPr/>
            <p:nvPr/>
          </p:nvSpPr>
          <p:spPr>
            <a:xfrm>
              <a:off x="5078015" y="2411015"/>
              <a:ext cx="1762125" cy="1762125"/>
            </a:xfrm>
            <a:custGeom>
              <a:avLst/>
              <a:gdLst>
                <a:gd name="connsiteX0" fmla="*/ 1759029 w 1762125"/>
                <a:gd name="connsiteY0" fmla="*/ 3572 h 1762125"/>
                <a:gd name="connsiteX1" fmla="*/ 3572 w 1762125"/>
                <a:gd name="connsiteY1" fmla="*/ 1759029 h 1762125"/>
              </a:gdLst>
              <a:ahLst/>
              <a:cxnLst>
                <a:cxn ang="0">
                  <a:pos x="connsiteX0" y="connsiteY0"/>
                </a:cxn>
                <a:cxn ang="0">
                  <a:pos x="connsiteX1" y="connsiteY1"/>
                </a:cxn>
              </a:cxnLst>
              <a:rect l="l" t="t" r="r" b="b"/>
              <a:pathLst>
                <a:path w="1762125" h="1762125">
                  <a:moveTo>
                    <a:pt x="1759029" y="3572"/>
                  </a:moveTo>
                  <a:cubicBezTo>
                    <a:pt x="1759029" y="973217"/>
                    <a:pt x="973217" y="1759029"/>
                    <a:pt x="3572" y="1759029"/>
                  </a:cubicBezTo>
                </a:path>
              </a:pathLst>
            </a:custGeom>
            <a:noFill/>
            <a:ln w="12700" cap="flat">
              <a:solidFill>
                <a:schemeClr val="bg1"/>
              </a:solidFill>
              <a:prstDash val="solid"/>
              <a:miter/>
            </a:ln>
          </p:spPr>
          <p:txBody>
            <a:bodyPr rtlCol="0" anchor="ctr"/>
            <a:lstStyle/>
            <a:p>
              <a:endParaRPr lang="sv-SE"/>
            </a:p>
          </p:txBody>
        </p:sp>
        <p:sp>
          <p:nvSpPr>
            <p:cNvPr id="47" name="Frihandsfigur: Form 46">
              <a:extLst>
                <a:ext uri="{FF2B5EF4-FFF2-40B4-BE49-F238E27FC236}">
                  <a16:creationId xmlns:a16="http://schemas.microsoft.com/office/drawing/2014/main" id="{7AB467DA-A527-4D73-9207-EDBA1D470275}"/>
                </a:ext>
              </a:extLst>
            </p:cNvPr>
            <p:cNvSpPr/>
            <p:nvPr/>
          </p:nvSpPr>
          <p:spPr>
            <a:xfrm>
              <a:off x="5078015" y="2411015"/>
              <a:ext cx="1485900" cy="1485900"/>
            </a:xfrm>
            <a:custGeom>
              <a:avLst/>
              <a:gdLst>
                <a:gd name="connsiteX0" fmla="*/ 1488519 w 1485900"/>
                <a:gd name="connsiteY0" fmla="*/ 3572 h 1485900"/>
                <a:gd name="connsiteX1" fmla="*/ 3572 w 1485900"/>
                <a:gd name="connsiteY1" fmla="*/ 1488519 h 1485900"/>
              </a:gdLst>
              <a:ahLst/>
              <a:cxnLst>
                <a:cxn ang="0">
                  <a:pos x="connsiteX0" y="connsiteY0"/>
                </a:cxn>
                <a:cxn ang="0">
                  <a:pos x="connsiteX1" y="connsiteY1"/>
                </a:cxn>
              </a:cxnLst>
              <a:rect l="l" t="t" r="r" b="b"/>
              <a:pathLst>
                <a:path w="1485900" h="1485900">
                  <a:moveTo>
                    <a:pt x="1488519" y="3572"/>
                  </a:moveTo>
                  <a:cubicBezTo>
                    <a:pt x="1488519" y="823674"/>
                    <a:pt x="823674" y="1488519"/>
                    <a:pt x="3572" y="1488519"/>
                  </a:cubicBezTo>
                </a:path>
              </a:pathLst>
            </a:custGeom>
            <a:noFill/>
            <a:ln w="12700" cap="flat">
              <a:solidFill>
                <a:schemeClr val="bg1"/>
              </a:solidFill>
              <a:prstDash val="solid"/>
              <a:miter/>
            </a:ln>
          </p:spPr>
          <p:txBody>
            <a:bodyPr rtlCol="0" anchor="ctr"/>
            <a:lstStyle/>
            <a:p>
              <a:endParaRPr lang="sv-SE"/>
            </a:p>
          </p:txBody>
        </p:sp>
        <p:sp>
          <p:nvSpPr>
            <p:cNvPr id="48" name="Frihandsfigur: Form 47">
              <a:extLst>
                <a:ext uri="{FF2B5EF4-FFF2-40B4-BE49-F238E27FC236}">
                  <a16:creationId xmlns:a16="http://schemas.microsoft.com/office/drawing/2014/main" id="{BDC43072-020B-4EE1-BA96-0101B202C02B}"/>
                </a:ext>
              </a:extLst>
            </p:cNvPr>
            <p:cNvSpPr/>
            <p:nvPr/>
          </p:nvSpPr>
          <p:spPr>
            <a:xfrm>
              <a:off x="5078015" y="2411015"/>
              <a:ext cx="1219200" cy="1219200"/>
            </a:xfrm>
            <a:custGeom>
              <a:avLst/>
              <a:gdLst>
                <a:gd name="connsiteX0" fmla="*/ 1218962 w 1219200"/>
                <a:gd name="connsiteY0" fmla="*/ 3572 h 1219200"/>
                <a:gd name="connsiteX1" fmla="*/ 3572 w 1219200"/>
                <a:gd name="connsiteY1" fmla="*/ 1218962 h 1219200"/>
              </a:gdLst>
              <a:ahLst/>
              <a:cxnLst>
                <a:cxn ang="0">
                  <a:pos x="connsiteX0" y="connsiteY0"/>
                </a:cxn>
                <a:cxn ang="0">
                  <a:pos x="connsiteX1" y="connsiteY1"/>
                </a:cxn>
              </a:cxnLst>
              <a:rect l="l" t="t" r="r" b="b"/>
              <a:pathLst>
                <a:path w="1219200" h="1219200">
                  <a:moveTo>
                    <a:pt x="1218962" y="3572"/>
                  </a:moveTo>
                  <a:cubicBezTo>
                    <a:pt x="1218962" y="674132"/>
                    <a:pt x="675084" y="1218962"/>
                    <a:pt x="3572" y="1218962"/>
                  </a:cubicBezTo>
                </a:path>
              </a:pathLst>
            </a:custGeom>
            <a:noFill/>
            <a:ln w="12700" cap="flat">
              <a:solidFill>
                <a:schemeClr val="bg1"/>
              </a:solidFill>
              <a:prstDash val="solid"/>
              <a:miter/>
            </a:ln>
          </p:spPr>
          <p:txBody>
            <a:bodyPr rtlCol="0" anchor="ctr"/>
            <a:lstStyle/>
            <a:p>
              <a:endParaRPr lang="sv-SE"/>
            </a:p>
          </p:txBody>
        </p:sp>
        <p:sp>
          <p:nvSpPr>
            <p:cNvPr id="49" name="Frihandsfigur: Form 48">
              <a:extLst>
                <a:ext uri="{FF2B5EF4-FFF2-40B4-BE49-F238E27FC236}">
                  <a16:creationId xmlns:a16="http://schemas.microsoft.com/office/drawing/2014/main" id="{038C6A3C-B7F9-46D3-AF5A-03B691D5DD41}"/>
                </a:ext>
              </a:extLst>
            </p:cNvPr>
            <p:cNvSpPr/>
            <p:nvPr/>
          </p:nvSpPr>
          <p:spPr>
            <a:xfrm>
              <a:off x="5078015" y="2411015"/>
              <a:ext cx="942975" cy="942975"/>
            </a:xfrm>
            <a:custGeom>
              <a:avLst/>
              <a:gdLst>
                <a:gd name="connsiteX0" fmla="*/ 948452 w 942975"/>
                <a:gd name="connsiteY0" fmla="*/ 3572 h 942975"/>
                <a:gd name="connsiteX1" fmla="*/ 3572 w 942975"/>
                <a:gd name="connsiteY1" fmla="*/ 948452 h 942975"/>
              </a:gdLst>
              <a:ahLst/>
              <a:cxnLst>
                <a:cxn ang="0">
                  <a:pos x="connsiteX0" y="connsiteY0"/>
                </a:cxn>
                <a:cxn ang="0">
                  <a:pos x="connsiteX1" y="connsiteY1"/>
                </a:cxn>
              </a:cxnLst>
              <a:rect l="l" t="t" r="r" b="b"/>
              <a:pathLst>
                <a:path w="942975" h="942975">
                  <a:moveTo>
                    <a:pt x="948452" y="3572"/>
                  </a:moveTo>
                  <a:cubicBezTo>
                    <a:pt x="948452" y="525542"/>
                    <a:pt x="525542" y="948452"/>
                    <a:pt x="3572" y="948452"/>
                  </a:cubicBezTo>
                </a:path>
              </a:pathLst>
            </a:custGeom>
            <a:noFill/>
            <a:ln w="12700" cap="flat">
              <a:solidFill>
                <a:schemeClr val="bg1"/>
              </a:solidFill>
              <a:prstDash val="solid"/>
              <a:miter/>
            </a:ln>
          </p:spPr>
          <p:txBody>
            <a:bodyPr rtlCol="0" anchor="ctr"/>
            <a:lstStyle/>
            <a:p>
              <a:endParaRPr lang="sv-SE"/>
            </a:p>
          </p:txBody>
        </p:sp>
        <p:sp>
          <p:nvSpPr>
            <p:cNvPr id="50" name="Frihandsfigur: Form 49">
              <a:extLst>
                <a:ext uri="{FF2B5EF4-FFF2-40B4-BE49-F238E27FC236}">
                  <a16:creationId xmlns:a16="http://schemas.microsoft.com/office/drawing/2014/main" id="{08DE4A73-31F1-4134-ACB6-83CBB2FF5DB2}"/>
                </a:ext>
              </a:extLst>
            </p:cNvPr>
            <p:cNvSpPr/>
            <p:nvPr/>
          </p:nvSpPr>
          <p:spPr>
            <a:xfrm>
              <a:off x="5078015" y="2411015"/>
              <a:ext cx="676275" cy="676275"/>
            </a:xfrm>
            <a:custGeom>
              <a:avLst/>
              <a:gdLst>
                <a:gd name="connsiteX0" fmla="*/ 678894 w 676275"/>
                <a:gd name="connsiteY0" fmla="*/ 3572 h 676275"/>
                <a:gd name="connsiteX1" fmla="*/ 3572 w 676275"/>
                <a:gd name="connsiteY1" fmla="*/ 678894 h 676275"/>
              </a:gdLst>
              <a:ahLst/>
              <a:cxnLst>
                <a:cxn ang="0">
                  <a:pos x="connsiteX0" y="connsiteY0"/>
                </a:cxn>
                <a:cxn ang="0">
                  <a:pos x="connsiteX1" y="connsiteY1"/>
                </a:cxn>
              </a:cxnLst>
              <a:rect l="l" t="t" r="r" b="b"/>
              <a:pathLst>
                <a:path w="676275" h="676275">
                  <a:moveTo>
                    <a:pt x="678894" y="3572"/>
                  </a:moveTo>
                  <a:cubicBezTo>
                    <a:pt x="678894" y="375999"/>
                    <a:pt x="376952" y="678894"/>
                    <a:pt x="3572" y="678894"/>
                  </a:cubicBezTo>
                </a:path>
              </a:pathLst>
            </a:custGeom>
            <a:noFill/>
            <a:ln w="12700" cap="flat">
              <a:solidFill>
                <a:schemeClr val="bg1"/>
              </a:solidFill>
              <a:prstDash val="solid"/>
              <a:miter/>
            </a:ln>
          </p:spPr>
          <p:txBody>
            <a:bodyPr rtlCol="0" anchor="ctr"/>
            <a:lstStyle/>
            <a:p>
              <a:endParaRPr lang="sv-SE" dirty="0"/>
            </a:p>
          </p:txBody>
        </p:sp>
        <p:sp>
          <p:nvSpPr>
            <p:cNvPr id="51" name="Frihandsfigur: Form 50">
              <a:extLst>
                <a:ext uri="{FF2B5EF4-FFF2-40B4-BE49-F238E27FC236}">
                  <a16:creationId xmlns:a16="http://schemas.microsoft.com/office/drawing/2014/main" id="{5020F4F2-57EF-4B4D-A0D7-8EC05643CD6C}"/>
                </a:ext>
              </a:extLst>
            </p:cNvPr>
            <p:cNvSpPr/>
            <p:nvPr/>
          </p:nvSpPr>
          <p:spPr>
            <a:xfrm>
              <a:off x="5078015" y="2411015"/>
              <a:ext cx="409575" cy="409575"/>
            </a:xfrm>
            <a:custGeom>
              <a:avLst/>
              <a:gdLst>
                <a:gd name="connsiteX0" fmla="*/ 408384 w 409575"/>
                <a:gd name="connsiteY0" fmla="*/ 3572 h 409575"/>
                <a:gd name="connsiteX1" fmla="*/ 3572 w 409575"/>
                <a:gd name="connsiteY1" fmla="*/ 408384 h 409575"/>
              </a:gdLst>
              <a:ahLst/>
              <a:cxnLst>
                <a:cxn ang="0">
                  <a:pos x="connsiteX0" y="connsiteY0"/>
                </a:cxn>
                <a:cxn ang="0">
                  <a:pos x="connsiteX1" y="connsiteY1"/>
                </a:cxn>
              </a:cxnLst>
              <a:rect l="l" t="t" r="r" b="b"/>
              <a:pathLst>
                <a:path w="409575" h="409575">
                  <a:moveTo>
                    <a:pt x="408384" y="3572"/>
                  </a:moveTo>
                  <a:cubicBezTo>
                    <a:pt x="408384" y="227409"/>
                    <a:pt x="227409" y="408384"/>
                    <a:pt x="3572" y="408384"/>
                  </a:cubicBezTo>
                </a:path>
              </a:pathLst>
            </a:custGeom>
            <a:noFill/>
            <a:ln w="12700" cap="flat">
              <a:solidFill>
                <a:schemeClr val="bg1"/>
              </a:solidFill>
              <a:prstDash val="solid"/>
              <a:miter/>
            </a:ln>
          </p:spPr>
          <p:txBody>
            <a:bodyPr rtlCol="0" anchor="ctr"/>
            <a:lstStyle/>
            <a:p>
              <a:endParaRPr lang="sv-SE"/>
            </a:p>
          </p:txBody>
        </p:sp>
      </p:grpSp>
      <p:grpSp>
        <p:nvGrpSpPr>
          <p:cNvPr id="53" name="Bild 51">
            <a:extLst>
              <a:ext uri="{FF2B5EF4-FFF2-40B4-BE49-F238E27FC236}">
                <a16:creationId xmlns:a16="http://schemas.microsoft.com/office/drawing/2014/main" id="{7EA2CC82-CE7E-4103-B011-55D8F6949A5B}"/>
              </a:ext>
            </a:extLst>
          </p:cNvPr>
          <p:cNvGrpSpPr/>
          <p:nvPr/>
        </p:nvGrpSpPr>
        <p:grpSpPr>
          <a:xfrm rot="5400000">
            <a:off x="3978411" y="2850069"/>
            <a:ext cx="13077937" cy="6818974"/>
            <a:chOff x="4205287" y="2443162"/>
            <a:chExt cx="3781425" cy="1971675"/>
          </a:xfrm>
        </p:grpSpPr>
        <p:sp>
          <p:nvSpPr>
            <p:cNvPr id="54" name="Frihandsfigur: Form 53">
              <a:extLst>
                <a:ext uri="{FF2B5EF4-FFF2-40B4-BE49-F238E27FC236}">
                  <a16:creationId xmlns:a16="http://schemas.microsoft.com/office/drawing/2014/main" id="{B0CCDD2A-A197-42F9-BBAD-207BE541C221}"/>
                </a:ext>
              </a:extLst>
            </p:cNvPr>
            <p:cNvSpPr/>
            <p:nvPr/>
          </p:nvSpPr>
          <p:spPr>
            <a:xfrm>
              <a:off x="4201715" y="4099798"/>
              <a:ext cx="3781425" cy="9525"/>
            </a:xfrm>
            <a:custGeom>
              <a:avLst/>
              <a:gdLst>
                <a:gd name="connsiteX0" fmla="*/ 3784044 w 3781425"/>
                <a:gd name="connsiteY0" fmla="*/ 3572 h 0"/>
                <a:gd name="connsiteX1" fmla="*/ 3572 w 3781425"/>
                <a:gd name="connsiteY1" fmla="*/ 3572 h 0"/>
              </a:gdLst>
              <a:ahLst/>
              <a:cxnLst>
                <a:cxn ang="0">
                  <a:pos x="connsiteX0" y="connsiteY0"/>
                </a:cxn>
                <a:cxn ang="0">
                  <a:pos x="connsiteX1" y="connsiteY1"/>
                </a:cxn>
              </a:cxnLst>
              <a:rect l="l" t="t" r="r" b="b"/>
              <a:pathLst>
                <a:path w="3781425">
                  <a:moveTo>
                    <a:pt x="3784044" y="3572"/>
                  </a:moveTo>
                  <a:lnTo>
                    <a:pt x="3572" y="3572"/>
                  </a:lnTo>
                </a:path>
              </a:pathLst>
            </a:custGeom>
            <a:ln w="12700" cap="flat">
              <a:solidFill>
                <a:schemeClr val="bg1"/>
              </a:solidFill>
              <a:prstDash val="solid"/>
              <a:miter/>
            </a:ln>
          </p:spPr>
          <p:txBody>
            <a:bodyPr rtlCol="0" anchor="ctr"/>
            <a:lstStyle/>
            <a:p>
              <a:endParaRPr lang="sv-SE"/>
            </a:p>
          </p:txBody>
        </p:sp>
        <p:sp>
          <p:nvSpPr>
            <p:cNvPr id="55" name="Frihandsfigur: Form 54">
              <a:extLst>
                <a:ext uri="{FF2B5EF4-FFF2-40B4-BE49-F238E27FC236}">
                  <a16:creationId xmlns:a16="http://schemas.microsoft.com/office/drawing/2014/main" id="{DACA401D-3681-41C6-9EA9-C9D779A9C604}"/>
                </a:ext>
              </a:extLst>
            </p:cNvPr>
            <p:cNvSpPr/>
            <p:nvPr/>
          </p:nvSpPr>
          <p:spPr>
            <a:xfrm>
              <a:off x="4201715" y="4370308"/>
              <a:ext cx="3781425" cy="9525"/>
            </a:xfrm>
            <a:custGeom>
              <a:avLst/>
              <a:gdLst>
                <a:gd name="connsiteX0" fmla="*/ 3784044 w 3781425"/>
                <a:gd name="connsiteY0" fmla="*/ 3572 h 0"/>
                <a:gd name="connsiteX1" fmla="*/ 3572 w 3781425"/>
                <a:gd name="connsiteY1" fmla="*/ 3572 h 0"/>
              </a:gdLst>
              <a:ahLst/>
              <a:cxnLst>
                <a:cxn ang="0">
                  <a:pos x="connsiteX0" y="connsiteY0"/>
                </a:cxn>
                <a:cxn ang="0">
                  <a:pos x="connsiteX1" y="connsiteY1"/>
                </a:cxn>
              </a:cxnLst>
              <a:rect l="l" t="t" r="r" b="b"/>
              <a:pathLst>
                <a:path w="3781425">
                  <a:moveTo>
                    <a:pt x="3784044" y="3572"/>
                  </a:moveTo>
                  <a:lnTo>
                    <a:pt x="3572" y="3572"/>
                  </a:lnTo>
                </a:path>
              </a:pathLst>
            </a:custGeom>
            <a:ln w="12700" cap="flat">
              <a:solidFill>
                <a:schemeClr val="bg1"/>
              </a:solidFill>
              <a:prstDash val="solid"/>
              <a:miter/>
            </a:ln>
          </p:spPr>
          <p:txBody>
            <a:bodyPr rtlCol="0" anchor="ctr"/>
            <a:lstStyle/>
            <a:p>
              <a:endParaRPr lang="sv-SE"/>
            </a:p>
          </p:txBody>
        </p:sp>
        <p:sp>
          <p:nvSpPr>
            <p:cNvPr id="56" name="Frihandsfigur: Form 55">
              <a:extLst>
                <a:ext uri="{FF2B5EF4-FFF2-40B4-BE49-F238E27FC236}">
                  <a16:creationId xmlns:a16="http://schemas.microsoft.com/office/drawing/2014/main" id="{F7C7D91B-500C-48D1-983D-BE41DF3F4959}"/>
                </a:ext>
              </a:extLst>
            </p:cNvPr>
            <p:cNvSpPr/>
            <p:nvPr/>
          </p:nvSpPr>
          <p:spPr>
            <a:xfrm>
              <a:off x="4201715" y="3830240"/>
              <a:ext cx="3781425" cy="9525"/>
            </a:xfrm>
            <a:custGeom>
              <a:avLst/>
              <a:gdLst>
                <a:gd name="connsiteX0" fmla="*/ 3784044 w 3781425"/>
                <a:gd name="connsiteY0" fmla="*/ 3572 h 0"/>
                <a:gd name="connsiteX1" fmla="*/ 3572 w 3781425"/>
                <a:gd name="connsiteY1" fmla="*/ 3572 h 0"/>
              </a:gdLst>
              <a:ahLst/>
              <a:cxnLst>
                <a:cxn ang="0">
                  <a:pos x="connsiteX0" y="connsiteY0"/>
                </a:cxn>
                <a:cxn ang="0">
                  <a:pos x="connsiteX1" y="connsiteY1"/>
                </a:cxn>
              </a:cxnLst>
              <a:rect l="l" t="t" r="r" b="b"/>
              <a:pathLst>
                <a:path w="3781425">
                  <a:moveTo>
                    <a:pt x="3784044" y="3572"/>
                  </a:moveTo>
                  <a:lnTo>
                    <a:pt x="3572" y="3572"/>
                  </a:lnTo>
                </a:path>
              </a:pathLst>
            </a:custGeom>
            <a:ln w="12700" cap="flat">
              <a:solidFill>
                <a:schemeClr val="bg1"/>
              </a:solidFill>
              <a:prstDash val="solid"/>
              <a:miter/>
            </a:ln>
          </p:spPr>
          <p:txBody>
            <a:bodyPr rtlCol="0" anchor="ctr"/>
            <a:lstStyle/>
            <a:p>
              <a:endParaRPr lang="sv-SE"/>
            </a:p>
          </p:txBody>
        </p:sp>
        <p:sp>
          <p:nvSpPr>
            <p:cNvPr id="57" name="Frihandsfigur: Form 56">
              <a:extLst>
                <a:ext uri="{FF2B5EF4-FFF2-40B4-BE49-F238E27FC236}">
                  <a16:creationId xmlns:a16="http://schemas.microsoft.com/office/drawing/2014/main" id="{87FEC089-ADC3-4E3B-B511-A2FA1F41FB65}"/>
                </a:ext>
              </a:extLst>
            </p:cNvPr>
            <p:cNvSpPr/>
            <p:nvPr/>
          </p:nvSpPr>
          <p:spPr>
            <a:xfrm>
              <a:off x="4201715" y="3559730"/>
              <a:ext cx="3781425" cy="9525"/>
            </a:xfrm>
            <a:custGeom>
              <a:avLst/>
              <a:gdLst>
                <a:gd name="connsiteX0" fmla="*/ 3784044 w 3781425"/>
                <a:gd name="connsiteY0" fmla="*/ 3572 h 0"/>
                <a:gd name="connsiteX1" fmla="*/ 3572 w 3781425"/>
                <a:gd name="connsiteY1" fmla="*/ 3572 h 0"/>
              </a:gdLst>
              <a:ahLst/>
              <a:cxnLst>
                <a:cxn ang="0">
                  <a:pos x="connsiteX0" y="connsiteY0"/>
                </a:cxn>
                <a:cxn ang="0">
                  <a:pos x="connsiteX1" y="connsiteY1"/>
                </a:cxn>
              </a:cxnLst>
              <a:rect l="l" t="t" r="r" b="b"/>
              <a:pathLst>
                <a:path w="3781425">
                  <a:moveTo>
                    <a:pt x="3784044" y="3572"/>
                  </a:moveTo>
                  <a:lnTo>
                    <a:pt x="3572" y="3572"/>
                  </a:lnTo>
                </a:path>
              </a:pathLst>
            </a:custGeom>
            <a:ln w="12700" cap="flat">
              <a:solidFill>
                <a:schemeClr val="bg1"/>
              </a:solidFill>
              <a:prstDash val="solid"/>
              <a:miter/>
            </a:ln>
          </p:spPr>
          <p:txBody>
            <a:bodyPr rtlCol="0" anchor="ctr"/>
            <a:lstStyle/>
            <a:p>
              <a:endParaRPr lang="sv-SE"/>
            </a:p>
          </p:txBody>
        </p:sp>
        <p:sp>
          <p:nvSpPr>
            <p:cNvPr id="58" name="Frihandsfigur: Form 57">
              <a:extLst>
                <a:ext uri="{FF2B5EF4-FFF2-40B4-BE49-F238E27FC236}">
                  <a16:creationId xmlns:a16="http://schemas.microsoft.com/office/drawing/2014/main" id="{A44C6446-4492-4CA9-A075-B5F1A14446CE}"/>
                </a:ext>
              </a:extLst>
            </p:cNvPr>
            <p:cNvSpPr/>
            <p:nvPr/>
          </p:nvSpPr>
          <p:spPr>
            <a:xfrm>
              <a:off x="4201715" y="3290173"/>
              <a:ext cx="3781425" cy="9525"/>
            </a:xfrm>
            <a:custGeom>
              <a:avLst/>
              <a:gdLst>
                <a:gd name="connsiteX0" fmla="*/ 3784044 w 3781425"/>
                <a:gd name="connsiteY0" fmla="*/ 3572 h 0"/>
                <a:gd name="connsiteX1" fmla="*/ 3572 w 3781425"/>
                <a:gd name="connsiteY1" fmla="*/ 3572 h 0"/>
              </a:gdLst>
              <a:ahLst/>
              <a:cxnLst>
                <a:cxn ang="0">
                  <a:pos x="connsiteX0" y="connsiteY0"/>
                </a:cxn>
                <a:cxn ang="0">
                  <a:pos x="connsiteX1" y="connsiteY1"/>
                </a:cxn>
              </a:cxnLst>
              <a:rect l="l" t="t" r="r" b="b"/>
              <a:pathLst>
                <a:path w="3781425">
                  <a:moveTo>
                    <a:pt x="3784044" y="3572"/>
                  </a:moveTo>
                  <a:lnTo>
                    <a:pt x="3572" y="3572"/>
                  </a:lnTo>
                </a:path>
              </a:pathLst>
            </a:custGeom>
            <a:ln w="12700" cap="flat">
              <a:solidFill>
                <a:schemeClr val="bg1"/>
              </a:solidFill>
              <a:prstDash val="solid"/>
              <a:miter/>
            </a:ln>
          </p:spPr>
          <p:txBody>
            <a:bodyPr rtlCol="0" anchor="ctr"/>
            <a:lstStyle/>
            <a:p>
              <a:endParaRPr lang="sv-SE"/>
            </a:p>
          </p:txBody>
        </p:sp>
        <p:sp>
          <p:nvSpPr>
            <p:cNvPr id="59" name="Frihandsfigur: Form 58">
              <a:extLst>
                <a:ext uri="{FF2B5EF4-FFF2-40B4-BE49-F238E27FC236}">
                  <a16:creationId xmlns:a16="http://schemas.microsoft.com/office/drawing/2014/main" id="{FA6A5D84-B2AB-4AED-B690-9937717BB071}"/>
                </a:ext>
              </a:extLst>
            </p:cNvPr>
            <p:cNvSpPr/>
            <p:nvPr/>
          </p:nvSpPr>
          <p:spPr>
            <a:xfrm>
              <a:off x="4201715" y="3019663"/>
              <a:ext cx="3781425" cy="9525"/>
            </a:xfrm>
            <a:custGeom>
              <a:avLst/>
              <a:gdLst>
                <a:gd name="connsiteX0" fmla="*/ 3784044 w 3781425"/>
                <a:gd name="connsiteY0" fmla="*/ 3572 h 0"/>
                <a:gd name="connsiteX1" fmla="*/ 3572 w 3781425"/>
                <a:gd name="connsiteY1" fmla="*/ 3572 h 0"/>
              </a:gdLst>
              <a:ahLst/>
              <a:cxnLst>
                <a:cxn ang="0">
                  <a:pos x="connsiteX0" y="connsiteY0"/>
                </a:cxn>
                <a:cxn ang="0">
                  <a:pos x="connsiteX1" y="connsiteY1"/>
                </a:cxn>
              </a:cxnLst>
              <a:rect l="l" t="t" r="r" b="b"/>
              <a:pathLst>
                <a:path w="3781425">
                  <a:moveTo>
                    <a:pt x="3784044" y="3572"/>
                  </a:moveTo>
                  <a:lnTo>
                    <a:pt x="3572" y="3572"/>
                  </a:lnTo>
                </a:path>
              </a:pathLst>
            </a:custGeom>
            <a:ln w="12700" cap="flat">
              <a:solidFill>
                <a:schemeClr val="bg1"/>
              </a:solidFill>
              <a:prstDash val="solid"/>
              <a:miter/>
            </a:ln>
          </p:spPr>
          <p:txBody>
            <a:bodyPr rtlCol="0" anchor="ctr"/>
            <a:lstStyle/>
            <a:p>
              <a:endParaRPr lang="sv-SE"/>
            </a:p>
          </p:txBody>
        </p:sp>
        <p:sp>
          <p:nvSpPr>
            <p:cNvPr id="60" name="Frihandsfigur: Form 59">
              <a:extLst>
                <a:ext uri="{FF2B5EF4-FFF2-40B4-BE49-F238E27FC236}">
                  <a16:creationId xmlns:a16="http://schemas.microsoft.com/office/drawing/2014/main" id="{D00C1C94-B051-48DA-87C8-754F88942D2B}"/>
                </a:ext>
              </a:extLst>
            </p:cNvPr>
            <p:cNvSpPr/>
            <p:nvPr/>
          </p:nvSpPr>
          <p:spPr>
            <a:xfrm>
              <a:off x="4201715" y="2750105"/>
              <a:ext cx="3781425" cy="9525"/>
            </a:xfrm>
            <a:custGeom>
              <a:avLst/>
              <a:gdLst>
                <a:gd name="connsiteX0" fmla="*/ 3784044 w 3781425"/>
                <a:gd name="connsiteY0" fmla="*/ 3572 h 0"/>
                <a:gd name="connsiteX1" fmla="*/ 3572 w 3781425"/>
                <a:gd name="connsiteY1" fmla="*/ 3572 h 0"/>
              </a:gdLst>
              <a:ahLst/>
              <a:cxnLst>
                <a:cxn ang="0">
                  <a:pos x="connsiteX0" y="connsiteY0"/>
                </a:cxn>
                <a:cxn ang="0">
                  <a:pos x="connsiteX1" y="connsiteY1"/>
                </a:cxn>
              </a:cxnLst>
              <a:rect l="l" t="t" r="r" b="b"/>
              <a:pathLst>
                <a:path w="3781425">
                  <a:moveTo>
                    <a:pt x="3784044" y="3572"/>
                  </a:moveTo>
                  <a:lnTo>
                    <a:pt x="3572" y="3572"/>
                  </a:lnTo>
                </a:path>
              </a:pathLst>
            </a:custGeom>
            <a:ln w="12700" cap="flat">
              <a:solidFill>
                <a:schemeClr val="bg1"/>
              </a:solidFill>
              <a:prstDash val="solid"/>
              <a:miter/>
            </a:ln>
          </p:spPr>
          <p:txBody>
            <a:bodyPr rtlCol="0" anchor="ctr"/>
            <a:lstStyle/>
            <a:p>
              <a:endParaRPr lang="sv-SE"/>
            </a:p>
          </p:txBody>
        </p:sp>
        <p:sp>
          <p:nvSpPr>
            <p:cNvPr id="61" name="Frihandsfigur: Form 60">
              <a:extLst>
                <a:ext uri="{FF2B5EF4-FFF2-40B4-BE49-F238E27FC236}">
                  <a16:creationId xmlns:a16="http://schemas.microsoft.com/office/drawing/2014/main" id="{8F5A80B5-7625-414C-9B2B-8EF3EF841835}"/>
                </a:ext>
              </a:extLst>
            </p:cNvPr>
            <p:cNvSpPr/>
            <p:nvPr/>
          </p:nvSpPr>
          <p:spPr>
            <a:xfrm>
              <a:off x="4201715" y="2480548"/>
              <a:ext cx="3781425" cy="9525"/>
            </a:xfrm>
            <a:custGeom>
              <a:avLst/>
              <a:gdLst>
                <a:gd name="connsiteX0" fmla="*/ 3784044 w 3781425"/>
                <a:gd name="connsiteY0" fmla="*/ 3572 h 0"/>
                <a:gd name="connsiteX1" fmla="*/ 3572 w 3781425"/>
                <a:gd name="connsiteY1" fmla="*/ 3572 h 0"/>
              </a:gdLst>
              <a:ahLst/>
              <a:cxnLst>
                <a:cxn ang="0">
                  <a:pos x="connsiteX0" y="connsiteY0"/>
                </a:cxn>
                <a:cxn ang="0">
                  <a:pos x="connsiteX1" y="connsiteY1"/>
                </a:cxn>
              </a:cxnLst>
              <a:rect l="l" t="t" r="r" b="b"/>
              <a:pathLst>
                <a:path w="3781425">
                  <a:moveTo>
                    <a:pt x="3784044" y="3572"/>
                  </a:moveTo>
                  <a:lnTo>
                    <a:pt x="3572" y="3572"/>
                  </a:lnTo>
                </a:path>
              </a:pathLst>
            </a:custGeom>
            <a:ln w="12700" cap="flat">
              <a:solidFill>
                <a:schemeClr val="bg1"/>
              </a:solidFill>
              <a:prstDash val="solid"/>
              <a:miter/>
            </a:ln>
          </p:spPr>
          <p:txBody>
            <a:bodyPr rtlCol="0" anchor="ctr"/>
            <a:lstStyle/>
            <a:p>
              <a:endParaRPr lang="sv-SE"/>
            </a:p>
          </p:txBody>
        </p:sp>
        <p:sp>
          <p:nvSpPr>
            <p:cNvPr id="62" name="Frihandsfigur: Form 61">
              <a:extLst>
                <a:ext uri="{FF2B5EF4-FFF2-40B4-BE49-F238E27FC236}">
                  <a16:creationId xmlns:a16="http://schemas.microsoft.com/office/drawing/2014/main" id="{926AFF88-22EB-4ABE-92ED-9D17305F051C}"/>
                </a:ext>
              </a:extLst>
            </p:cNvPr>
            <p:cNvSpPr/>
            <p:nvPr/>
          </p:nvSpPr>
          <p:spPr>
            <a:xfrm>
              <a:off x="7982188" y="2439590"/>
              <a:ext cx="9525" cy="85725"/>
            </a:xfrm>
            <a:custGeom>
              <a:avLst/>
              <a:gdLst>
                <a:gd name="connsiteX0" fmla="*/ 3572 w 0"/>
                <a:gd name="connsiteY0" fmla="*/ 3572 h 85725"/>
                <a:gd name="connsiteX1" fmla="*/ 3572 w 0"/>
                <a:gd name="connsiteY1" fmla="*/ 84534 h 85725"/>
              </a:gdLst>
              <a:ahLst/>
              <a:cxnLst>
                <a:cxn ang="0">
                  <a:pos x="connsiteX0" y="connsiteY0"/>
                </a:cxn>
                <a:cxn ang="0">
                  <a:pos x="connsiteX1" y="connsiteY1"/>
                </a:cxn>
              </a:cxnLst>
              <a:rect l="l" t="t" r="r" b="b"/>
              <a:pathLst>
                <a:path h="85725">
                  <a:moveTo>
                    <a:pt x="3572" y="3572"/>
                  </a:moveTo>
                  <a:lnTo>
                    <a:pt x="3572" y="84534"/>
                  </a:lnTo>
                </a:path>
              </a:pathLst>
            </a:custGeom>
            <a:ln w="12700" cap="flat">
              <a:solidFill>
                <a:schemeClr val="bg1"/>
              </a:solidFill>
              <a:prstDash val="solid"/>
              <a:miter/>
            </a:ln>
          </p:spPr>
          <p:txBody>
            <a:bodyPr rtlCol="0" anchor="ctr"/>
            <a:lstStyle/>
            <a:p>
              <a:endParaRPr lang="sv-SE"/>
            </a:p>
          </p:txBody>
        </p:sp>
        <p:sp>
          <p:nvSpPr>
            <p:cNvPr id="63" name="Frihandsfigur: Form 62">
              <a:extLst>
                <a:ext uri="{FF2B5EF4-FFF2-40B4-BE49-F238E27FC236}">
                  <a16:creationId xmlns:a16="http://schemas.microsoft.com/office/drawing/2014/main" id="{EEC445FC-F121-4CC5-86D2-13574CB6461B}"/>
                </a:ext>
              </a:extLst>
            </p:cNvPr>
            <p:cNvSpPr/>
            <p:nvPr/>
          </p:nvSpPr>
          <p:spPr>
            <a:xfrm>
              <a:off x="7982188" y="2709148"/>
              <a:ext cx="9525" cy="85725"/>
            </a:xfrm>
            <a:custGeom>
              <a:avLst/>
              <a:gdLst>
                <a:gd name="connsiteX0" fmla="*/ 3572 w 0"/>
                <a:gd name="connsiteY0" fmla="*/ 3572 h 85725"/>
                <a:gd name="connsiteX1" fmla="*/ 3572 w 0"/>
                <a:gd name="connsiteY1" fmla="*/ 85487 h 85725"/>
              </a:gdLst>
              <a:ahLst/>
              <a:cxnLst>
                <a:cxn ang="0">
                  <a:pos x="connsiteX0" y="connsiteY0"/>
                </a:cxn>
                <a:cxn ang="0">
                  <a:pos x="connsiteX1" y="connsiteY1"/>
                </a:cxn>
              </a:cxnLst>
              <a:rect l="l" t="t" r="r" b="b"/>
              <a:pathLst>
                <a:path h="85725">
                  <a:moveTo>
                    <a:pt x="3572" y="3572"/>
                  </a:moveTo>
                  <a:lnTo>
                    <a:pt x="3572" y="85487"/>
                  </a:lnTo>
                </a:path>
              </a:pathLst>
            </a:custGeom>
            <a:ln w="12700" cap="flat">
              <a:solidFill>
                <a:schemeClr val="bg1"/>
              </a:solidFill>
              <a:prstDash val="solid"/>
              <a:miter/>
            </a:ln>
          </p:spPr>
          <p:txBody>
            <a:bodyPr rtlCol="0" anchor="ctr"/>
            <a:lstStyle/>
            <a:p>
              <a:endParaRPr lang="sv-SE"/>
            </a:p>
          </p:txBody>
        </p:sp>
        <p:sp>
          <p:nvSpPr>
            <p:cNvPr id="64" name="Frihandsfigur: Form 63">
              <a:extLst>
                <a:ext uri="{FF2B5EF4-FFF2-40B4-BE49-F238E27FC236}">
                  <a16:creationId xmlns:a16="http://schemas.microsoft.com/office/drawing/2014/main" id="{D2B8CD37-4544-4600-8426-A573ABF0B580}"/>
                </a:ext>
              </a:extLst>
            </p:cNvPr>
            <p:cNvSpPr/>
            <p:nvPr/>
          </p:nvSpPr>
          <p:spPr>
            <a:xfrm>
              <a:off x="7982188" y="2979658"/>
              <a:ext cx="9525" cy="85725"/>
            </a:xfrm>
            <a:custGeom>
              <a:avLst/>
              <a:gdLst>
                <a:gd name="connsiteX0" fmla="*/ 3572 w 0"/>
                <a:gd name="connsiteY0" fmla="*/ 3572 h 85725"/>
                <a:gd name="connsiteX1" fmla="*/ 3572 w 0"/>
                <a:gd name="connsiteY1" fmla="*/ 84534 h 85725"/>
              </a:gdLst>
              <a:ahLst/>
              <a:cxnLst>
                <a:cxn ang="0">
                  <a:pos x="connsiteX0" y="connsiteY0"/>
                </a:cxn>
                <a:cxn ang="0">
                  <a:pos x="connsiteX1" y="connsiteY1"/>
                </a:cxn>
              </a:cxnLst>
              <a:rect l="l" t="t" r="r" b="b"/>
              <a:pathLst>
                <a:path h="85725">
                  <a:moveTo>
                    <a:pt x="3572" y="3572"/>
                  </a:moveTo>
                  <a:lnTo>
                    <a:pt x="3572" y="84534"/>
                  </a:lnTo>
                </a:path>
              </a:pathLst>
            </a:custGeom>
            <a:ln w="12700" cap="flat">
              <a:solidFill>
                <a:schemeClr val="bg1"/>
              </a:solidFill>
              <a:prstDash val="solid"/>
              <a:miter/>
            </a:ln>
          </p:spPr>
          <p:txBody>
            <a:bodyPr rtlCol="0" anchor="ctr"/>
            <a:lstStyle/>
            <a:p>
              <a:endParaRPr lang="sv-SE"/>
            </a:p>
          </p:txBody>
        </p:sp>
        <p:sp>
          <p:nvSpPr>
            <p:cNvPr id="65" name="Frihandsfigur: Form 64">
              <a:extLst>
                <a:ext uri="{FF2B5EF4-FFF2-40B4-BE49-F238E27FC236}">
                  <a16:creationId xmlns:a16="http://schemas.microsoft.com/office/drawing/2014/main" id="{55656783-99D7-4B08-8FC1-BCDFC7E8C365}"/>
                </a:ext>
              </a:extLst>
            </p:cNvPr>
            <p:cNvSpPr/>
            <p:nvPr/>
          </p:nvSpPr>
          <p:spPr>
            <a:xfrm>
              <a:off x="7982188" y="3249215"/>
              <a:ext cx="9525" cy="85725"/>
            </a:xfrm>
            <a:custGeom>
              <a:avLst/>
              <a:gdLst>
                <a:gd name="connsiteX0" fmla="*/ 3572 w 0"/>
                <a:gd name="connsiteY0" fmla="*/ 3572 h 85725"/>
                <a:gd name="connsiteX1" fmla="*/ 3572 w 0"/>
                <a:gd name="connsiteY1" fmla="*/ 84534 h 85725"/>
              </a:gdLst>
              <a:ahLst/>
              <a:cxnLst>
                <a:cxn ang="0">
                  <a:pos x="connsiteX0" y="connsiteY0"/>
                </a:cxn>
                <a:cxn ang="0">
                  <a:pos x="connsiteX1" y="connsiteY1"/>
                </a:cxn>
              </a:cxnLst>
              <a:rect l="l" t="t" r="r" b="b"/>
              <a:pathLst>
                <a:path h="85725">
                  <a:moveTo>
                    <a:pt x="3572" y="3572"/>
                  </a:moveTo>
                  <a:lnTo>
                    <a:pt x="3572" y="84534"/>
                  </a:lnTo>
                </a:path>
              </a:pathLst>
            </a:custGeom>
            <a:ln w="12700" cap="flat">
              <a:solidFill>
                <a:schemeClr val="bg1"/>
              </a:solidFill>
              <a:prstDash val="solid"/>
              <a:miter/>
            </a:ln>
          </p:spPr>
          <p:txBody>
            <a:bodyPr rtlCol="0" anchor="ctr"/>
            <a:lstStyle/>
            <a:p>
              <a:endParaRPr lang="sv-SE"/>
            </a:p>
          </p:txBody>
        </p:sp>
        <p:sp>
          <p:nvSpPr>
            <p:cNvPr id="66" name="Frihandsfigur: Form 65">
              <a:extLst>
                <a:ext uri="{FF2B5EF4-FFF2-40B4-BE49-F238E27FC236}">
                  <a16:creationId xmlns:a16="http://schemas.microsoft.com/office/drawing/2014/main" id="{5B3F650A-A420-4A36-BFCC-6A5DA0592338}"/>
                </a:ext>
              </a:extLst>
            </p:cNvPr>
            <p:cNvSpPr/>
            <p:nvPr/>
          </p:nvSpPr>
          <p:spPr>
            <a:xfrm>
              <a:off x="7982188" y="3519725"/>
              <a:ext cx="9525" cy="85725"/>
            </a:xfrm>
            <a:custGeom>
              <a:avLst/>
              <a:gdLst>
                <a:gd name="connsiteX0" fmla="*/ 3572 w 0"/>
                <a:gd name="connsiteY0" fmla="*/ 3572 h 85725"/>
                <a:gd name="connsiteX1" fmla="*/ 3572 w 0"/>
                <a:gd name="connsiteY1" fmla="*/ 84534 h 85725"/>
              </a:gdLst>
              <a:ahLst/>
              <a:cxnLst>
                <a:cxn ang="0">
                  <a:pos x="connsiteX0" y="connsiteY0"/>
                </a:cxn>
                <a:cxn ang="0">
                  <a:pos x="connsiteX1" y="connsiteY1"/>
                </a:cxn>
              </a:cxnLst>
              <a:rect l="l" t="t" r="r" b="b"/>
              <a:pathLst>
                <a:path h="85725">
                  <a:moveTo>
                    <a:pt x="3572" y="3572"/>
                  </a:moveTo>
                  <a:lnTo>
                    <a:pt x="3572" y="84534"/>
                  </a:lnTo>
                </a:path>
              </a:pathLst>
            </a:custGeom>
            <a:ln w="12700" cap="flat">
              <a:solidFill>
                <a:schemeClr val="bg1"/>
              </a:solidFill>
              <a:prstDash val="solid"/>
              <a:miter/>
            </a:ln>
          </p:spPr>
          <p:txBody>
            <a:bodyPr rtlCol="0" anchor="ctr"/>
            <a:lstStyle/>
            <a:p>
              <a:endParaRPr lang="sv-SE"/>
            </a:p>
          </p:txBody>
        </p:sp>
        <p:sp>
          <p:nvSpPr>
            <p:cNvPr id="67" name="Frihandsfigur: Form 66">
              <a:extLst>
                <a:ext uri="{FF2B5EF4-FFF2-40B4-BE49-F238E27FC236}">
                  <a16:creationId xmlns:a16="http://schemas.microsoft.com/office/drawing/2014/main" id="{49BE9846-30FA-4CEC-BEDF-44B91ED5F072}"/>
                </a:ext>
              </a:extLst>
            </p:cNvPr>
            <p:cNvSpPr/>
            <p:nvPr/>
          </p:nvSpPr>
          <p:spPr>
            <a:xfrm>
              <a:off x="7982188" y="3789283"/>
              <a:ext cx="9525" cy="85725"/>
            </a:xfrm>
            <a:custGeom>
              <a:avLst/>
              <a:gdLst>
                <a:gd name="connsiteX0" fmla="*/ 3572 w 0"/>
                <a:gd name="connsiteY0" fmla="*/ 3572 h 85725"/>
                <a:gd name="connsiteX1" fmla="*/ 3572 w 0"/>
                <a:gd name="connsiteY1" fmla="*/ 84534 h 85725"/>
              </a:gdLst>
              <a:ahLst/>
              <a:cxnLst>
                <a:cxn ang="0">
                  <a:pos x="connsiteX0" y="connsiteY0"/>
                </a:cxn>
                <a:cxn ang="0">
                  <a:pos x="connsiteX1" y="connsiteY1"/>
                </a:cxn>
              </a:cxnLst>
              <a:rect l="l" t="t" r="r" b="b"/>
              <a:pathLst>
                <a:path h="85725">
                  <a:moveTo>
                    <a:pt x="3572" y="3572"/>
                  </a:moveTo>
                  <a:lnTo>
                    <a:pt x="3572" y="84534"/>
                  </a:lnTo>
                </a:path>
              </a:pathLst>
            </a:custGeom>
            <a:ln w="12700" cap="flat">
              <a:solidFill>
                <a:schemeClr val="bg1"/>
              </a:solidFill>
              <a:prstDash val="solid"/>
              <a:miter/>
            </a:ln>
          </p:spPr>
          <p:txBody>
            <a:bodyPr rtlCol="0" anchor="ctr"/>
            <a:lstStyle/>
            <a:p>
              <a:endParaRPr lang="sv-SE"/>
            </a:p>
          </p:txBody>
        </p:sp>
        <p:sp>
          <p:nvSpPr>
            <p:cNvPr id="68" name="Frihandsfigur: Form 67">
              <a:extLst>
                <a:ext uri="{FF2B5EF4-FFF2-40B4-BE49-F238E27FC236}">
                  <a16:creationId xmlns:a16="http://schemas.microsoft.com/office/drawing/2014/main" id="{8918C0D7-3438-4421-8661-C3FC562F435B}"/>
                </a:ext>
              </a:extLst>
            </p:cNvPr>
            <p:cNvSpPr/>
            <p:nvPr/>
          </p:nvSpPr>
          <p:spPr>
            <a:xfrm>
              <a:off x="7982188" y="4059793"/>
              <a:ext cx="9525" cy="85725"/>
            </a:xfrm>
            <a:custGeom>
              <a:avLst/>
              <a:gdLst>
                <a:gd name="connsiteX0" fmla="*/ 3572 w 0"/>
                <a:gd name="connsiteY0" fmla="*/ 3572 h 85725"/>
                <a:gd name="connsiteX1" fmla="*/ 3572 w 0"/>
                <a:gd name="connsiteY1" fmla="*/ 84534 h 85725"/>
              </a:gdLst>
              <a:ahLst/>
              <a:cxnLst>
                <a:cxn ang="0">
                  <a:pos x="connsiteX0" y="connsiteY0"/>
                </a:cxn>
                <a:cxn ang="0">
                  <a:pos x="connsiteX1" y="connsiteY1"/>
                </a:cxn>
              </a:cxnLst>
              <a:rect l="l" t="t" r="r" b="b"/>
              <a:pathLst>
                <a:path h="85725">
                  <a:moveTo>
                    <a:pt x="3572" y="3572"/>
                  </a:moveTo>
                  <a:lnTo>
                    <a:pt x="3572" y="84534"/>
                  </a:lnTo>
                </a:path>
              </a:pathLst>
            </a:custGeom>
            <a:ln w="12700" cap="flat">
              <a:solidFill>
                <a:schemeClr val="bg1"/>
              </a:solidFill>
              <a:prstDash val="solid"/>
              <a:miter/>
            </a:ln>
          </p:spPr>
          <p:txBody>
            <a:bodyPr rtlCol="0" anchor="ctr"/>
            <a:lstStyle/>
            <a:p>
              <a:endParaRPr lang="sv-SE"/>
            </a:p>
          </p:txBody>
        </p:sp>
        <p:sp>
          <p:nvSpPr>
            <p:cNvPr id="69" name="Frihandsfigur: Form 68">
              <a:extLst>
                <a:ext uri="{FF2B5EF4-FFF2-40B4-BE49-F238E27FC236}">
                  <a16:creationId xmlns:a16="http://schemas.microsoft.com/office/drawing/2014/main" id="{676B9B2A-05B7-40E7-B197-A989D012E7E4}"/>
                </a:ext>
              </a:extLst>
            </p:cNvPr>
            <p:cNvSpPr/>
            <p:nvPr/>
          </p:nvSpPr>
          <p:spPr>
            <a:xfrm>
              <a:off x="7982188" y="4329350"/>
              <a:ext cx="9525" cy="85725"/>
            </a:xfrm>
            <a:custGeom>
              <a:avLst/>
              <a:gdLst>
                <a:gd name="connsiteX0" fmla="*/ 3572 w 0"/>
                <a:gd name="connsiteY0" fmla="*/ 3572 h 85725"/>
                <a:gd name="connsiteX1" fmla="*/ 3572 w 0"/>
                <a:gd name="connsiteY1" fmla="*/ 84534 h 85725"/>
              </a:gdLst>
              <a:ahLst/>
              <a:cxnLst>
                <a:cxn ang="0">
                  <a:pos x="connsiteX0" y="connsiteY0"/>
                </a:cxn>
                <a:cxn ang="0">
                  <a:pos x="connsiteX1" y="connsiteY1"/>
                </a:cxn>
              </a:cxnLst>
              <a:rect l="l" t="t" r="r" b="b"/>
              <a:pathLst>
                <a:path h="85725">
                  <a:moveTo>
                    <a:pt x="3572" y="3572"/>
                  </a:moveTo>
                  <a:lnTo>
                    <a:pt x="3572" y="84534"/>
                  </a:lnTo>
                </a:path>
              </a:pathLst>
            </a:custGeom>
            <a:ln w="12700" cap="flat">
              <a:solidFill>
                <a:schemeClr val="bg1"/>
              </a:solidFill>
              <a:prstDash val="solid"/>
              <a:miter/>
            </a:ln>
          </p:spPr>
          <p:txBody>
            <a:bodyPr rtlCol="0" anchor="ctr"/>
            <a:lstStyle/>
            <a:p>
              <a:endParaRPr lang="sv-SE"/>
            </a:p>
          </p:txBody>
        </p:sp>
      </p:grpSp>
      <p:pic>
        <p:nvPicPr>
          <p:cNvPr id="30" name="Bildobjekt 29" descr="En bild som visar ritning&#10;&#10;Automatiskt genererad beskrivning">
            <a:extLst>
              <a:ext uri="{FF2B5EF4-FFF2-40B4-BE49-F238E27FC236}">
                <a16:creationId xmlns:a16="http://schemas.microsoft.com/office/drawing/2014/main" id="{3902C30A-447A-4489-A731-2A3B75BC17A7}"/>
              </a:ext>
            </a:extLst>
          </p:cNvPr>
          <p:cNvPicPr>
            <a:picLocks noChangeAspect="1"/>
          </p:cNvPicPr>
          <p:nvPr userDrawn="1"/>
        </p:nvPicPr>
        <p:blipFill>
          <a:blip r:embed="rId2"/>
          <a:stretch>
            <a:fillRect/>
          </a:stretch>
        </p:blipFill>
        <p:spPr>
          <a:xfrm>
            <a:off x="11558227" y="183784"/>
            <a:ext cx="426039" cy="521926"/>
          </a:xfrm>
          <a:prstGeom prst="rect">
            <a:avLst/>
          </a:prstGeom>
        </p:spPr>
      </p:pic>
    </p:spTree>
    <p:extLst>
      <p:ext uri="{BB962C8B-B14F-4D97-AF65-F5344CB8AC3E}">
        <p14:creationId xmlns:p14="http://schemas.microsoft.com/office/powerpoint/2010/main" val="42343369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Rubrik och innehåll_vit">
    <p:spTree>
      <p:nvGrpSpPr>
        <p:cNvPr id="1" name=""/>
        <p:cNvGrpSpPr/>
        <p:nvPr/>
      </p:nvGrpSpPr>
      <p:grpSpPr>
        <a:xfrm>
          <a:off x="0" y="0"/>
          <a:ext cx="0" cy="0"/>
          <a:chOff x="0" y="0"/>
          <a:chExt cx="0" cy="0"/>
        </a:xfrm>
      </p:grpSpPr>
      <p:sp>
        <p:nvSpPr>
          <p:cNvPr id="2" name="Rubrik 1"/>
          <p:cNvSpPr>
            <a:spLocks noGrp="1"/>
          </p:cNvSpPr>
          <p:nvPr>
            <p:ph type="title"/>
          </p:nvPr>
        </p:nvSpPr>
        <p:spPr>
          <a:xfrm>
            <a:off x="731838" y="1016000"/>
            <a:ext cx="7731938" cy="1039377"/>
          </a:xfrm>
        </p:spPr>
        <p:txBody>
          <a:bodyPr/>
          <a:lstStyle/>
          <a:p>
            <a:r>
              <a:rPr lang="sv-SE"/>
              <a:t>Klicka här för att ändra mall för rubrikformat</a:t>
            </a:r>
            <a:endParaRPr lang="sv-SE" dirty="0"/>
          </a:p>
        </p:txBody>
      </p:sp>
      <p:sp>
        <p:nvSpPr>
          <p:cNvPr id="8" name="Platshållare för innehåll 2">
            <a:extLst>
              <a:ext uri="{FF2B5EF4-FFF2-40B4-BE49-F238E27FC236}">
                <a16:creationId xmlns:a16="http://schemas.microsoft.com/office/drawing/2014/main" id="{1834254C-9BAD-4CF9-998E-CD43CA703D97}"/>
              </a:ext>
            </a:extLst>
          </p:cNvPr>
          <p:cNvSpPr>
            <a:spLocks noGrp="1"/>
          </p:cNvSpPr>
          <p:nvPr>
            <p:ph idx="1"/>
          </p:nvPr>
        </p:nvSpPr>
        <p:spPr>
          <a:xfrm>
            <a:off x="725688" y="2420938"/>
            <a:ext cx="5370312" cy="3924300"/>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p:txBody>
      </p:sp>
      <p:grpSp>
        <p:nvGrpSpPr>
          <p:cNvPr id="28" name="Bild 12">
            <a:extLst>
              <a:ext uri="{FF2B5EF4-FFF2-40B4-BE49-F238E27FC236}">
                <a16:creationId xmlns:a16="http://schemas.microsoft.com/office/drawing/2014/main" id="{252D8DF5-3DB0-4A9E-AA5D-5F3F696E0B41}"/>
              </a:ext>
            </a:extLst>
          </p:cNvPr>
          <p:cNvGrpSpPr/>
          <p:nvPr userDrawn="1"/>
        </p:nvGrpSpPr>
        <p:grpSpPr>
          <a:xfrm rot="11721435">
            <a:off x="6865145" y="1080939"/>
            <a:ext cx="7162970" cy="7076968"/>
            <a:chOff x="8149828" y="4715850"/>
            <a:chExt cx="2028825" cy="2028825"/>
          </a:xfrm>
        </p:grpSpPr>
        <p:sp>
          <p:nvSpPr>
            <p:cNvPr id="29" name="Frihandsfigur: Form 28">
              <a:extLst>
                <a:ext uri="{FF2B5EF4-FFF2-40B4-BE49-F238E27FC236}">
                  <a16:creationId xmlns:a16="http://schemas.microsoft.com/office/drawing/2014/main" id="{EE9567F3-B293-4278-84F7-B0AF41D20575}"/>
                </a:ext>
              </a:extLst>
            </p:cNvPr>
            <p:cNvSpPr/>
            <p:nvPr/>
          </p:nvSpPr>
          <p:spPr>
            <a:xfrm>
              <a:off x="8149828" y="4715850"/>
              <a:ext cx="2028825" cy="2028825"/>
            </a:xfrm>
            <a:custGeom>
              <a:avLst/>
              <a:gdLst>
                <a:gd name="connsiteX0" fmla="*/ 2028587 w 2028825"/>
                <a:gd name="connsiteY0" fmla="*/ 3572 h 2028825"/>
                <a:gd name="connsiteX1" fmla="*/ 3572 w 2028825"/>
                <a:gd name="connsiteY1" fmla="*/ 2028587 h 2028825"/>
              </a:gdLst>
              <a:ahLst/>
              <a:cxnLst>
                <a:cxn ang="0">
                  <a:pos x="connsiteX0" y="connsiteY0"/>
                </a:cxn>
                <a:cxn ang="0">
                  <a:pos x="connsiteX1" y="connsiteY1"/>
                </a:cxn>
              </a:cxnLst>
              <a:rect l="l" t="t" r="r" b="b"/>
              <a:pathLst>
                <a:path w="2028825" h="2028825">
                  <a:moveTo>
                    <a:pt x="2028587" y="3572"/>
                  </a:moveTo>
                  <a:cubicBezTo>
                    <a:pt x="2028587" y="1121807"/>
                    <a:pt x="1121807" y="2028587"/>
                    <a:pt x="3572" y="2028587"/>
                  </a:cubicBezTo>
                </a:path>
              </a:pathLst>
            </a:custGeom>
            <a:noFill/>
            <a:ln w="12700" cap="flat">
              <a:solidFill>
                <a:schemeClr val="tx1"/>
              </a:solidFill>
              <a:prstDash val="solid"/>
              <a:miter/>
            </a:ln>
          </p:spPr>
          <p:txBody>
            <a:bodyPr rtlCol="0" anchor="ctr"/>
            <a:lstStyle/>
            <a:p>
              <a:endParaRPr lang="sv-SE"/>
            </a:p>
          </p:txBody>
        </p:sp>
        <p:sp>
          <p:nvSpPr>
            <p:cNvPr id="30" name="Frihandsfigur: Form 29">
              <a:extLst>
                <a:ext uri="{FF2B5EF4-FFF2-40B4-BE49-F238E27FC236}">
                  <a16:creationId xmlns:a16="http://schemas.microsoft.com/office/drawing/2014/main" id="{8BC8637F-FFE7-40C6-95AA-6FD73CA05870}"/>
                </a:ext>
              </a:extLst>
            </p:cNvPr>
            <p:cNvSpPr/>
            <p:nvPr/>
          </p:nvSpPr>
          <p:spPr>
            <a:xfrm>
              <a:off x="8149828" y="4715850"/>
              <a:ext cx="1762125" cy="1762125"/>
            </a:xfrm>
            <a:custGeom>
              <a:avLst/>
              <a:gdLst>
                <a:gd name="connsiteX0" fmla="*/ 1759029 w 1762125"/>
                <a:gd name="connsiteY0" fmla="*/ 3572 h 1762125"/>
                <a:gd name="connsiteX1" fmla="*/ 3572 w 1762125"/>
                <a:gd name="connsiteY1" fmla="*/ 1759029 h 1762125"/>
              </a:gdLst>
              <a:ahLst/>
              <a:cxnLst>
                <a:cxn ang="0">
                  <a:pos x="connsiteX0" y="connsiteY0"/>
                </a:cxn>
                <a:cxn ang="0">
                  <a:pos x="connsiteX1" y="connsiteY1"/>
                </a:cxn>
              </a:cxnLst>
              <a:rect l="l" t="t" r="r" b="b"/>
              <a:pathLst>
                <a:path w="1762125" h="1762125">
                  <a:moveTo>
                    <a:pt x="1759029" y="3572"/>
                  </a:moveTo>
                  <a:cubicBezTo>
                    <a:pt x="1759029" y="973217"/>
                    <a:pt x="973217" y="1759029"/>
                    <a:pt x="3572" y="1759029"/>
                  </a:cubicBezTo>
                </a:path>
              </a:pathLst>
            </a:custGeom>
            <a:noFill/>
            <a:ln w="12700" cap="flat">
              <a:solidFill>
                <a:schemeClr val="tx1"/>
              </a:solidFill>
              <a:prstDash val="solid"/>
              <a:miter/>
            </a:ln>
          </p:spPr>
          <p:txBody>
            <a:bodyPr rtlCol="0" anchor="ctr"/>
            <a:lstStyle/>
            <a:p>
              <a:endParaRPr lang="sv-SE"/>
            </a:p>
          </p:txBody>
        </p:sp>
        <p:sp>
          <p:nvSpPr>
            <p:cNvPr id="31" name="Frihandsfigur: Form 30">
              <a:extLst>
                <a:ext uri="{FF2B5EF4-FFF2-40B4-BE49-F238E27FC236}">
                  <a16:creationId xmlns:a16="http://schemas.microsoft.com/office/drawing/2014/main" id="{2E73A415-9D93-4F1D-9598-7089E6728A98}"/>
                </a:ext>
              </a:extLst>
            </p:cNvPr>
            <p:cNvSpPr/>
            <p:nvPr/>
          </p:nvSpPr>
          <p:spPr>
            <a:xfrm>
              <a:off x="8149828" y="4715850"/>
              <a:ext cx="1485900" cy="1485900"/>
            </a:xfrm>
            <a:custGeom>
              <a:avLst/>
              <a:gdLst>
                <a:gd name="connsiteX0" fmla="*/ 1488519 w 1485900"/>
                <a:gd name="connsiteY0" fmla="*/ 3572 h 1485900"/>
                <a:gd name="connsiteX1" fmla="*/ 3572 w 1485900"/>
                <a:gd name="connsiteY1" fmla="*/ 1488519 h 1485900"/>
              </a:gdLst>
              <a:ahLst/>
              <a:cxnLst>
                <a:cxn ang="0">
                  <a:pos x="connsiteX0" y="connsiteY0"/>
                </a:cxn>
                <a:cxn ang="0">
                  <a:pos x="connsiteX1" y="connsiteY1"/>
                </a:cxn>
              </a:cxnLst>
              <a:rect l="l" t="t" r="r" b="b"/>
              <a:pathLst>
                <a:path w="1485900" h="1485900">
                  <a:moveTo>
                    <a:pt x="1488519" y="3572"/>
                  </a:moveTo>
                  <a:cubicBezTo>
                    <a:pt x="1488519" y="823674"/>
                    <a:pt x="823674" y="1488519"/>
                    <a:pt x="3572" y="1488519"/>
                  </a:cubicBezTo>
                </a:path>
              </a:pathLst>
            </a:custGeom>
            <a:noFill/>
            <a:ln w="12700" cap="flat">
              <a:solidFill>
                <a:schemeClr val="tx1"/>
              </a:solidFill>
              <a:prstDash val="solid"/>
              <a:miter/>
            </a:ln>
          </p:spPr>
          <p:txBody>
            <a:bodyPr rtlCol="0" anchor="ctr"/>
            <a:lstStyle/>
            <a:p>
              <a:endParaRPr lang="sv-SE"/>
            </a:p>
          </p:txBody>
        </p:sp>
        <p:sp>
          <p:nvSpPr>
            <p:cNvPr id="32" name="Frihandsfigur: Form 31">
              <a:extLst>
                <a:ext uri="{FF2B5EF4-FFF2-40B4-BE49-F238E27FC236}">
                  <a16:creationId xmlns:a16="http://schemas.microsoft.com/office/drawing/2014/main" id="{07B6DC64-939C-4420-A865-F2912D2EC8CF}"/>
                </a:ext>
              </a:extLst>
            </p:cNvPr>
            <p:cNvSpPr/>
            <p:nvPr/>
          </p:nvSpPr>
          <p:spPr>
            <a:xfrm>
              <a:off x="8149828" y="4715850"/>
              <a:ext cx="1219200" cy="1219200"/>
            </a:xfrm>
            <a:custGeom>
              <a:avLst/>
              <a:gdLst>
                <a:gd name="connsiteX0" fmla="*/ 1218962 w 1219200"/>
                <a:gd name="connsiteY0" fmla="*/ 3572 h 1219200"/>
                <a:gd name="connsiteX1" fmla="*/ 3572 w 1219200"/>
                <a:gd name="connsiteY1" fmla="*/ 1218962 h 1219200"/>
              </a:gdLst>
              <a:ahLst/>
              <a:cxnLst>
                <a:cxn ang="0">
                  <a:pos x="connsiteX0" y="connsiteY0"/>
                </a:cxn>
                <a:cxn ang="0">
                  <a:pos x="connsiteX1" y="connsiteY1"/>
                </a:cxn>
              </a:cxnLst>
              <a:rect l="l" t="t" r="r" b="b"/>
              <a:pathLst>
                <a:path w="1219200" h="1219200">
                  <a:moveTo>
                    <a:pt x="1218962" y="3572"/>
                  </a:moveTo>
                  <a:cubicBezTo>
                    <a:pt x="1218962" y="674132"/>
                    <a:pt x="675084" y="1218962"/>
                    <a:pt x="3572" y="1218962"/>
                  </a:cubicBezTo>
                </a:path>
              </a:pathLst>
            </a:custGeom>
            <a:noFill/>
            <a:ln w="12700" cap="flat">
              <a:solidFill>
                <a:schemeClr val="tx1"/>
              </a:solidFill>
              <a:prstDash val="solid"/>
              <a:miter/>
            </a:ln>
          </p:spPr>
          <p:txBody>
            <a:bodyPr rtlCol="0" anchor="ctr"/>
            <a:lstStyle/>
            <a:p>
              <a:endParaRPr lang="sv-SE"/>
            </a:p>
          </p:txBody>
        </p:sp>
        <p:sp>
          <p:nvSpPr>
            <p:cNvPr id="33" name="Frihandsfigur: Form 32">
              <a:extLst>
                <a:ext uri="{FF2B5EF4-FFF2-40B4-BE49-F238E27FC236}">
                  <a16:creationId xmlns:a16="http://schemas.microsoft.com/office/drawing/2014/main" id="{F51F4248-BB39-42F0-ADB6-CFD52B719617}"/>
                </a:ext>
              </a:extLst>
            </p:cNvPr>
            <p:cNvSpPr/>
            <p:nvPr/>
          </p:nvSpPr>
          <p:spPr>
            <a:xfrm>
              <a:off x="8149828" y="4715850"/>
              <a:ext cx="942975" cy="942975"/>
            </a:xfrm>
            <a:custGeom>
              <a:avLst/>
              <a:gdLst>
                <a:gd name="connsiteX0" fmla="*/ 948452 w 942975"/>
                <a:gd name="connsiteY0" fmla="*/ 3572 h 942975"/>
                <a:gd name="connsiteX1" fmla="*/ 3572 w 942975"/>
                <a:gd name="connsiteY1" fmla="*/ 948452 h 942975"/>
              </a:gdLst>
              <a:ahLst/>
              <a:cxnLst>
                <a:cxn ang="0">
                  <a:pos x="connsiteX0" y="connsiteY0"/>
                </a:cxn>
                <a:cxn ang="0">
                  <a:pos x="connsiteX1" y="connsiteY1"/>
                </a:cxn>
              </a:cxnLst>
              <a:rect l="l" t="t" r="r" b="b"/>
              <a:pathLst>
                <a:path w="942975" h="942975">
                  <a:moveTo>
                    <a:pt x="948452" y="3572"/>
                  </a:moveTo>
                  <a:cubicBezTo>
                    <a:pt x="948452" y="525542"/>
                    <a:pt x="525542" y="948452"/>
                    <a:pt x="3572" y="948452"/>
                  </a:cubicBezTo>
                </a:path>
              </a:pathLst>
            </a:custGeom>
            <a:noFill/>
            <a:ln w="12700" cap="flat">
              <a:solidFill>
                <a:schemeClr val="tx1"/>
              </a:solidFill>
              <a:prstDash val="solid"/>
              <a:miter/>
            </a:ln>
          </p:spPr>
          <p:txBody>
            <a:bodyPr rtlCol="0" anchor="ctr"/>
            <a:lstStyle/>
            <a:p>
              <a:endParaRPr lang="sv-SE"/>
            </a:p>
          </p:txBody>
        </p:sp>
        <p:sp>
          <p:nvSpPr>
            <p:cNvPr id="34" name="Frihandsfigur: Form 33">
              <a:extLst>
                <a:ext uri="{FF2B5EF4-FFF2-40B4-BE49-F238E27FC236}">
                  <a16:creationId xmlns:a16="http://schemas.microsoft.com/office/drawing/2014/main" id="{EB08580F-32E1-4C20-9382-2DB27B249ACA}"/>
                </a:ext>
              </a:extLst>
            </p:cNvPr>
            <p:cNvSpPr/>
            <p:nvPr/>
          </p:nvSpPr>
          <p:spPr>
            <a:xfrm>
              <a:off x="8149828" y="4715850"/>
              <a:ext cx="676275" cy="676275"/>
            </a:xfrm>
            <a:custGeom>
              <a:avLst/>
              <a:gdLst>
                <a:gd name="connsiteX0" fmla="*/ 678894 w 676275"/>
                <a:gd name="connsiteY0" fmla="*/ 3572 h 676275"/>
                <a:gd name="connsiteX1" fmla="*/ 3572 w 676275"/>
                <a:gd name="connsiteY1" fmla="*/ 678894 h 676275"/>
              </a:gdLst>
              <a:ahLst/>
              <a:cxnLst>
                <a:cxn ang="0">
                  <a:pos x="connsiteX0" y="connsiteY0"/>
                </a:cxn>
                <a:cxn ang="0">
                  <a:pos x="connsiteX1" y="connsiteY1"/>
                </a:cxn>
              </a:cxnLst>
              <a:rect l="l" t="t" r="r" b="b"/>
              <a:pathLst>
                <a:path w="676275" h="676275">
                  <a:moveTo>
                    <a:pt x="678894" y="3572"/>
                  </a:moveTo>
                  <a:cubicBezTo>
                    <a:pt x="678894" y="375999"/>
                    <a:pt x="376952" y="678894"/>
                    <a:pt x="3572" y="678894"/>
                  </a:cubicBezTo>
                </a:path>
              </a:pathLst>
            </a:custGeom>
            <a:noFill/>
            <a:ln w="12700" cap="flat">
              <a:solidFill>
                <a:schemeClr val="tx1"/>
              </a:solidFill>
              <a:prstDash val="solid"/>
              <a:miter/>
            </a:ln>
          </p:spPr>
          <p:txBody>
            <a:bodyPr rtlCol="0" anchor="ctr"/>
            <a:lstStyle/>
            <a:p>
              <a:endParaRPr lang="sv-SE"/>
            </a:p>
          </p:txBody>
        </p:sp>
        <p:sp>
          <p:nvSpPr>
            <p:cNvPr id="35" name="Frihandsfigur: Form 34">
              <a:extLst>
                <a:ext uri="{FF2B5EF4-FFF2-40B4-BE49-F238E27FC236}">
                  <a16:creationId xmlns:a16="http://schemas.microsoft.com/office/drawing/2014/main" id="{48BB14A5-EFD8-4FC4-87B9-8557D967CE2C}"/>
                </a:ext>
              </a:extLst>
            </p:cNvPr>
            <p:cNvSpPr/>
            <p:nvPr/>
          </p:nvSpPr>
          <p:spPr>
            <a:xfrm>
              <a:off x="8149828" y="4715850"/>
              <a:ext cx="409575" cy="409575"/>
            </a:xfrm>
            <a:custGeom>
              <a:avLst/>
              <a:gdLst>
                <a:gd name="connsiteX0" fmla="*/ 408384 w 409575"/>
                <a:gd name="connsiteY0" fmla="*/ 3572 h 409575"/>
                <a:gd name="connsiteX1" fmla="*/ 3572 w 409575"/>
                <a:gd name="connsiteY1" fmla="*/ 408384 h 409575"/>
              </a:gdLst>
              <a:ahLst/>
              <a:cxnLst>
                <a:cxn ang="0">
                  <a:pos x="connsiteX0" y="connsiteY0"/>
                </a:cxn>
                <a:cxn ang="0">
                  <a:pos x="connsiteX1" y="connsiteY1"/>
                </a:cxn>
              </a:cxnLst>
              <a:rect l="l" t="t" r="r" b="b"/>
              <a:pathLst>
                <a:path w="409575" h="409575">
                  <a:moveTo>
                    <a:pt x="408384" y="3572"/>
                  </a:moveTo>
                  <a:cubicBezTo>
                    <a:pt x="408384" y="227409"/>
                    <a:pt x="227409" y="408384"/>
                    <a:pt x="3572" y="408384"/>
                  </a:cubicBezTo>
                </a:path>
              </a:pathLst>
            </a:custGeom>
            <a:noFill/>
            <a:ln w="12700" cap="flat">
              <a:solidFill>
                <a:schemeClr val="tx1"/>
              </a:solidFill>
              <a:prstDash val="solid"/>
              <a:miter/>
            </a:ln>
          </p:spPr>
          <p:txBody>
            <a:bodyPr rtlCol="0" anchor="ctr"/>
            <a:lstStyle/>
            <a:p>
              <a:endParaRPr lang="sv-SE"/>
            </a:p>
          </p:txBody>
        </p:sp>
      </p:grpSp>
    </p:spTree>
    <p:extLst>
      <p:ext uri="{BB962C8B-B14F-4D97-AF65-F5344CB8AC3E}">
        <p14:creationId xmlns:p14="http://schemas.microsoft.com/office/powerpoint/2010/main" val="195057099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Innehåll och bild höger">
    <p:spTree>
      <p:nvGrpSpPr>
        <p:cNvPr id="1" name=""/>
        <p:cNvGrpSpPr/>
        <p:nvPr/>
      </p:nvGrpSpPr>
      <p:grpSpPr>
        <a:xfrm>
          <a:off x="0" y="0"/>
          <a:ext cx="0" cy="0"/>
          <a:chOff x="0" y="0"/>
          <a:chExt cx="0" cy="0"/>
        </a:xfrm>
      </p:grpSpPr>
      <p:sp>
        <p:nvSpPr>
          <p:cNvPr id="2" name="Rubrik 1"/>
          <p:cNvSpPr>
            <a:spLocks noGrp="1"/>
          </p:cNvSpPr>
          <p:nvPr>
            <p:ph type="title"/>
          </p:nvPr>
        </p:nvSpPr>
        <p:spPr>
          <a:xfrm>
            <a:off x="731838" y="1016000"/>
            <a:ext cx="5188245" cy="1038253"/>
          </a:xfrm>
        </p:spPr>
        <p:txBody>
          <a:bodyPr/>
          <a:lstStyle/>
          <a:p>
            <a:r>
              <a:rPr lang="sv-SE"/>
              <a:t>Klicka här för att ändra mall för rubrikformat</a:t>
            </a:r>
            <a:endParaRPr lang="sv-SE" dirty="0"/>
          </a:p>
        </p:txBody>
      </p:sp>
      <p:sp>
        <p:nvSpPr>
          <p:cNvPr id="8" name="Platshållare för innehåll 2">
            <a:extLst>
              <a:ext uri="{FF2B5EF4-FFF2-40B4-BE49-F238E27FC236}">
                <a16:creationId xmlns:a16="http://schemas.microsoft.com/office/drawing/2014/main" id="{1834254C-9BAD-4CF9-998E-CD43CA703D97}"/>
              </a:ext>
            </a:extLst>
          </p:cNvPr>
          <p:cNvSpPr>
            <a:spLocks noGrp="1"/>
          </p:cNvSpPr>
          <p:nvPr>
            <p:ph idx="1"/>
          </p:nvPr>
        </p:nvSpPr>
        <p:spPr>
          <a:xfrm>
            <a:off x="731838" y="2420938"/>
            <a:ext cx="5184776" cy="3924300"/>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p:txBody>
      </p:sp>
      <p:sp>
        <p:nvSpPr>
          <p:cNvPr id="6" name="Platshållare för bild 5">
            <a:extLst>
              <a:ext uri="{FF2B5EF4-FFF2-40B4-BE49-F238E27FC236}">
                <a16:creationId xmlns:a16="http://schemas.microsoft.com/office/drawing/2014/main" id="{0091C627-AF69-4108-A4C8-11AD5D161494}"/>
              </a:ext>
            </a:extLst>
          </p:cNvPr>
          <p:cNvSpPr>
            <a:spLocks noGrp="1"/>
          </p:cNvSpPr>
          <p:nvPr>
            <p:ph type="pic" sz="quarter" idx="10"/>
          </p:nvPr>
        </p:nvSpPr>
        <p:spPr>
          <a:xfrm>
            <a:off x="6275387" y="1016001"/>
            <a:ext cx="5689601" cy="5329238"/>
          </a:xfrm>
        </p:spPr>
        <p:txBody>
          <a:bodyPr anchor="ctr" anchorCtr="0"/>
          <a:lstStyle>
            <a:lvl1pPr marL="0" indent="0" algn="ctr">
              <a:buNone/>
              <a:defRPr sz="1600"/>
            </a:lvl1pPr>
          </a:lstStyle>
          <a:p>
            <a:r>
              <a:rPr lang="sv-SE"/>
              <a:t>Klicka på ikonen för att lägga till en bild</a:t>
            </a:r>
            <a:endParaRPr lang="sv-SE" dirty="0"/>
          </a:p>
        </p:txBody>
      </p:sp>
    </p:spTree>
    <p:extLst>
      <p:ext uri="{BB962C8B-B14F-4D97-AF65-F5344CB8AC3E}">
        <p14:creationId xmlns:p14="http://schemas.microsoft.com/office/powerpoint/2010/main" val="383967237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Innehåll och bild vänster">
    <p:spTree>
      <p:nvGrpSpPr>
        <p:cNvPr id="1" name=""/>
        <p:cNvGrpSpPr/>
        <p:nvPr/>
      </p:nvGrpSpPr>
      <p:grpSpPr>
        <a:xfrm>
          <a:off x="0" y="0"/>
          <a:ext cx="0" cy="0"/>
          <a:chOff x="0" y="0"/>
          <a:chExt cx="0" cy="0"/>
        </a:xfrm>
      </p:grpSpPr>
      <p:sp>
        <p:nvSpPr>
          <p:cNvPr id="2" name="Rubrik 1"/>
          <p:cNvSpPr>
            <a:spLocks noGrp="1"/>
          </p:cNvSpPr>
          <p:nvPr>
            <p:ph type="title"/>
          </p:nvPr>
        </p:nvSpPr>
        <p:spPr>
          <a:xfrm>
            <a:off x="6275388" y="1010416"/>
            <a:ext cx="5188245" cy="1050159"/>
          </a:xfrm>
        </p:spPr>
        <p:txBody>
          <a:bodyPr/>
          <a:lstStyle/>
          <a:p>
            <a:r>
              <a:rPr lang="sv-SE"/>
              <a:t>Klicka här för att ändra mall för rubrikformat</a:t>
            </a:r>
            <a:endParaRPr lang="sv-SE" dirty="0"/>
          </a:p>
        </p:txBody>
      </p:sp>
      <p:sp>
        <p:nvSpPr>
          <p:cNvPr id="8" name="Platshållare för innehåll 2">
            <a:extLst>
              <a:ext uri="{FF2B5EF4-FFF2-40B4-BE49-F238E27FC236}">
                <a16:creationId xmlns:a16="http://schemas.microsoft.com/office/drawing/2014/main" id="{1834254C-9BAD-4CF9-998E-CD43CA703D97}"/>
              </a:ext>
            </a:extLst>
          </p:cNvPr>
          <p:cNvSpPr>
            <a:spLocks noGrp="1"/>
          </p:cNvSpPr>
          <p:nvPr>
            <p:ph idx="1"/>
          </p:nvPr>
        </p:nvSpPr>
        <p:spPr>
          <a:xfrm>
            <a:off x="6275388" y="2420938"/>
            <a:ext cx="5689600" cy="3924300"/>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p:txBody>
      </p:sp>
      <p:sp>
        <p:nvSpPr>
          <p:cNvPr id="6" name="Platshållare för bild 5">
            <a:extLst>
              <a:ext uri="{FF2B5EF4-FFF2-40B4-BE49-F238E27FC236}">
                <a16:creationId xmlns:a16="http://schemas.microsoft.com/office/drawing/2014/main" id="{0091C627-AF69-4108-A4C8-11AD5D161494}"/>
              </a:ext>
            </a:extLst>
          </p:cNvPr>
          <p:cNvSpPr>
            <a:spLocks noGrp="1"/>
          </p:cNvSpPr>
          <p:nvPr>
            <p:ph type="pic" sz="quarter" idx="10"/>
          </p:nvPr>
        </p:nvSpPr>
        <p:spPr>
          <a:xfrm>
            <a:off x="745908" y="1010417"/>
            <a:ext cx="5170705" cy="5334822"/>
          </a:xfrm>
        </p:spPr>
        <p:txBody>
          <a:bodyPr anchor="ctr" anchorCtr="0"/>
          <a:lstStyle>
            <a:lvl1pPr marL="0" indent="0" algn="ctr">
              <a:buNone/>
              <a:defRPr sz="1600"/>
            </a:lvl1pPr>
          </a:lstStyle>
          <a:p>
            <a:r>
              <a:rPr lang="sv-SE"/>
              <a:t>Klicka på ikonen för att lägga till en bild</a:t>
            </a:r>
            <a:endParaRPr lang="sv-SE" dirty="0"/>
          </a:p>
        </p:txBody>
      </p:sp>
    </p:spTree>
    <p:extLst>
      <p:ext uri="{BB962C8B-B14F-4D97-AF65-F5344CB8AC3E}">
        <p14:creationId xmlns:p14="http://schemas.microsoft.com/office/powerpoint/2010/main" val="340813719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vå innehåll">
    <p:spTree>
      <p:nvGrpSpPr>
        <p:cNvPr id="1" name=""/>
        <p:cNvGrpSpPr/>
        <p:nvPr/>
      </p:nvGrpSpPr>
      <p:grpSpPr>
        <a:xfrm>
          <a:off x="0" y="0"/>
          <a:ext cx="0" cy="0"/>
          <a:chOff x="0" y="0"/>
          <a:chExt cx="0" cy="0"/>
        </a:xfrm>
      </p:grpSpPr>
      <p:sp>
        <p:nvSpPr>
          <p:cNvPr id="2" name="Rubrik 1"/>
          <p:cNvSpPr>
            <a:spLocks noGrp="1"/>
          </p:cNvSpPr>
          <p:nvPr>
            <p:ph type="title"/>
          </p:nvPr>
        </p:nvSpPr>
        <p:spPr>
          <a:xfrm>
            <a:off x="750243" y="1029494"/>
            <a:ext cx="7627219" cy="1031081"/>
          </a:xfrm>
        </p:spPr>
        <p:txBody>
          <a:bodyPr/>
          <a:lstStyle/>
          <a:p>
            <a:r>
              <a:rPr lang="sv-SE"/>
              <a:t>Klicka här för att ändra mall för rubrikformat</a:t>
            </a:r>
            <a:endParaRPr lang="sv-SE" dirty="0"/>
          </a:p>
        </p:txBody>
      </p:sp>
      <p:sp>
        <p:nvSpPr>
          <p:cNvPr id="8" name="Platshållare för innehåll 2">
            <a:extLst>
              <a:ext uri="{FF2B5EF4-FFF2-40B4-BE49-F238E27FC236}">
                <a16:creationId xmlns:a16="http://schemas.microsoft.com/office/drawing/2014/main" id="{1834254C-9BAD-4CF9-998E-CD43CA703D97}"/>
              </a:ext>
            </a:extLst>
          </p:cNvPr>
          <p:cNvSpPr>
            <a:spLocks noGrp="1"/>
          </p:cNvSpPr>
          <p:nvPr>
            <p:ph idx="1"/>
          </p:nvPr>
        </p:nvSpPr>
        <p:spPr>
          <a:xfrm>
            <a:off x="725689" y="2420938"/>
            <a:ext cx="3690958" cy="3909480"/>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p:txBody>
      </p:sp>
      <p:sp>
        <p:nvSpPr>
          <p:cNvPr id="11" name="Platshållare för innehåll 2">
            <a:extLst>
              <a:ext uri="{FF2B5EF4-FFF2-40B4-BE49-F238E27FC236}">
                <a16:creationId xmlns:a16="http://schemas.microsoft.com/office/drawing/2014/main" id="{391E7B50-F211-4773-9434-6D9056770638}"/>
              </a:ext>
            </a:extLst>
          </p:cNvPr>
          <p:cNvSpPr>
            <a:spLocks noGrp="1"/>
          </p:cNvSpPr>
          <p:nvPr>
            <p:ph idx="13"/>
          </p:nvPr>
        </p:nvSpPr>
        <p:spPr>
          <a:xfrm>
            <a:off x="4686504" y="2420938"/>
            <a:ext cx="3690958" cy="3909480"/>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p:txBody>
      </p:sp>
      <p:grpSp>
        <p:nvGrpSpPr>
          <p:cNvPr id="4" name="Bild 2">
            <a:extLst>
              <a:ext uri="{FF2B5EF4-FFF2-40B4-BE49-F238E27FC236}">
                <a16:creationId xmlns:a16="http://schemas.microsoft.com/office/drawing/2014/main" id="{B5B7B78E-801B-4906-8DD6-528326F931C7}"/>
              </a:ext>
            </a:extLst>
          </p:cNvPr>
          <p:cNvGrpSpPr/>
          <p:nvPr/>
        </p:nvGrpSpPr>
        <p:grpSpPr>
          <a:xfrm>
            <a:off x="8648700" y="-2324098"/>
            <a:ext cx="4178299" cy="8356598"/>
            <a:chOff x="5014912" y="1266825"/>
            <a:chExt cx="2162175" cy="4324350"/>
          </a:xfrm>
        </p:grpSpPr>
        <p:sp>
          <p:nvSpPr>
            <p:cNvPr id="5" name="Frihandsfigur: Form 4">
              <a:extLst>
                <a:ext uri="{FF2B5EF4-FFF2-40B4-BE49-F238E27FC236}">
                  <a16:creationId xmlns:a16="http://schemas.microsoft.com/office/drawing/2014/main" id="{84F6DAFE-A40C-4327-8B68-D998EC99B965}"/>
                </a:ext>
              </a:extLst>
            </p:cNvPr>
            <p:cNvSpPr/>
            <p:nvPr/>
          </p:nvSpPr>
          <p:spPr>
            <a:xfrm>
              <a:off x="5014198" y="4503658"/>
              <a:ext cx="2162175" cy="1085850"/>
            </a:xfrm>
            <a:custGeom>
              <a:avLst/>
              <a:gdLst>
                <a:gd name="connsiteX0" fmla="*/ 2162889 w 2162175"/>
                <a:gd name="connsiteY0" fmla="*/ 3572 h 1085850"/>
                <a:gd name="connsiteX1" fmla="*/ 1082754 w 2162175"/>
                <a:gd name="connsiteY1" fmla="*/ 1083707 h 1085850"/>
                <a:gd name="connsiteX2" fmla="*/ 3572 w 2162175"/>
                <a:gd name="connsiteY2" fmla="*/ 3572 h 1085850"/>
                <a:gd name="connsiteX3" fmla="*/ 2162889 w 2162175"/>
                <a:gd name="connsiteY3" fmla="*/ 3572 h 1085850"/>
              </a:gdLst>
              <a:ahLst/>
              <a:cxnLst>
                <a:cxn ang="0">
                  <a:pos x="connsiteX0" y="connsiteY0"/>
                </a:cxn>
                <a:cxn ang="0">
                  <a:pos x="connsiteX1" y="connsiteY1"/>
                </a:cxn>
                <a:cxn ang="0">
                  <a:pos x="connsiteX2" y="connsiteY2"/>
                </a:cxn>
                <a:cxn ang="0">
                  <a:pos x="connsiteX3" y="connsiteY3"/>
                </a:cxn>
              </a:cxnLst>
              <a:rect l="l" t="t" r="r" b="b"/>
              <a:pathLst>
                <a:path w="2162175" h="1085850">
                  <a:moveTo>
                    <a:pt x="2162889" y="3572"/>
                  </a:moveTo>
                  <a:cubicBezTo>
                    <a:pt x="2162889" y="599837"/>
                    <a:pt x="1679019" y="1083707"/>
                    <a:pt x="1082754" y="1083707"/>
                  </a:cubicBezTo>
                  <a:cubicBezTo>
                    <a:pt x="486489" y="1083707"/>
                    <a:pt x="3572" y="599837"/>
                    <a:pt x="3572" y="3572"/>
                  </a:cubicBezTo>
                  <a:lnTo>
                    <a:pt x="2162889" y="3572"/>
                  </a:lnTo>
                  <a:close/>
                </a:path>
              </a:pathLst>
            </a:custGeom>
            <a:noFill/>
            <a:ln w="12700" cap="flat">
              <a:solidFill>
                <a:srgbClr val="000000"/>
              </a:solidFill>
              <a:prstDash val="solid"/>
              <a:miter/>
            </a:ln>
          </p:spPr>
          <p:txBody>
            <a:bodyPr rtlCol="0" anchor="ctr"/>
            <a:lstStyle/>
            <a:p>
              <a:endParaRPr lang="sv-SE"/>
            </a:p>
          </p:txBody>
        </p:sp>
        <p:sp>
          <p:nvSpPr>
            <p:cNvPr id="6" name="Frihandsfigur: Form 5">
              <a:extLst>
                <a:ext uri="{FF2B5EF4-FFF2-40B4-BE49-F238E27FC236}">
                  <a16:creationId xmlns:a16="http://schemas.microsoft.com/office/drawing/2014/main" id="{C0697574-ED35-47E9-8C32-04DD60F42F25}"/>
                </a:ext>
              </a:extLst>
            </p:cNvPr>
            <p:cNvSpPr/>
            <p:nvPr/>
          </p:nvSpPr>
          <p:spPr>
            <a:xfrm>
              <a:off x="5014198" y="1263253"/>
              <a:ext cx="9525" cy="3238500"/>
            </a:xfrm>
            <a:custGeom>
              <a:avLst/>
              <a:gdLst>
                <a:gd name="connsiteX0" fmla="*/ 3572 w 0"/>
                <a:gd name="connsiteY0" fmla="*/ 3243977 h 3238500"/>
                <a:gd name="connsiteX1" fmla="*/ 3572 w 0"/>
                <a:gd name="connsiteY1" fmla="*/ 3572 h 3238500"/>
              </a:gdLst>
              <a:ahLst/>
              <a:cxnLst>
                <a:cxn ang="0">
                  <a:pos x="connsiteX0" y="connsiteY0"/>
                </a:cxn>
                <a:cxn ang="0">
                  <a:pos x="connsiteX1" y="connsiteY1"/>
                </a:cxn>
              </a:cxnLst>
              <a:rect l="l" t="t" r="r" b="b"/>
              <a:pathLst>
                <a:path h="3238500">
                  <a:moveTo>
                    <a:pt x="3572" y="3243977"/>
                  </a:moveTo>
                  <a:lnTo>
                    <a:pt x="3572" y="3572"/>
                  </a:lnTo>
                </a:path>
              </a:pathLst>
            </a:custGeom>
            <a:ln w="12700" cap="flat">
              <a:solidFill>
                <a:srgbClr val="000000"/>
              </a:solidFill>
              <a:prstDash val="solid"/>
              <a:miter/>
            </a:ln>
          </p:spPr>
          <p:txBody>
            <a:bodyPr rtlCol="0" anchor="ctr"/>
            <a:lstStyle/>
            <a:p>
              <a:endParaRPr lang="sv-SE"/>
            </a:p>
          </p:txBody>
        </p:sp>
        <p:sp>
          <p:nvSpPr>
            <p:cNvPr id="7" name="Frihandsfigur: Form 6">
              <a:extLst>
                <a:ext uri="{FF2B5EF4-FFF2-40B4-BE49-F238E27FC236}">
                  <a16:creationId xmlns:a16="http://schemas.microsoft.com/office/drawing/2014/main" id="{B0692184-58AE-445D-8762-8E1006C07B77}"/>
                </a:ext>
              </a:extLst>
            </p:cNvPr>
            <p:cNvSpPr/>
            <p:nvPr/>
          </p:nvSpPr>
          <p:spPr>
            <a:xfrm>
              <a:off x="7173515" y="1263253"/>
              <a:ext cx="9525" cy="3238500"/>
            </a:xfrm>
            <a:custGeom>
              <a:avLst/>
              <a:gdLst>
                <a:gd name="connsiteX0" fmla="*/ 3572 w 0"/>
                <a:gd name="connsiteY0" fmla="*/ 3243977 h 3238500"/>
                <a:gd name="connsiteX1" fmla="*/ 3572 w 0"/>
                <a:gd name="connsiteY1" fmla="*/ 3572 h 3238500"/>
              </a:gdLst>
              <a:ahLst/>
              <a:cxnLst>
                <a:cxn ang="0">
                  <a:pos x="connsiteX0" y="connsiteY0"/>
                </a:cxn>
                <a:cxn ang="0">
                  <a:pos x="connsiteX1" y="connsiteY1"/>
                </a:cxn>
              </a:cxnLst>
              <a:rect l="l" t="t" r="r" b="b"/>
              <a:pathLst>
                <a:path h="3238500">
                  <a:moveTo>
                    <a:pt x="3572" y="3243977"/>
                  </a:moveTo>
                  <a:lnTo>
                    <a:pt x="3572" y="3572"/>
                  </a:lnTo>
                </a:path>
              </a:pathLst>
            </a:custGeom>
            <a:ln w="12700" cap="flat">
              <a:solidFill>
                <a:srgbClr val="000000"/>
              </a:solidFill>
              <a:prstDash val="solid"/>
              <a:miter/>
            </a:ln>
          </p:spPr>
          <p:txBody>
            <a:bodyPr rtlCol="0" anchor="ctr"/>
            <a:lstStyle/>
            <a:p>
              <a:endParaRPr lang="sv-SE"/>
            </a:p>
          </p:txBody>
        </p:sp>
        <p:sp>
          <p:nvSpPr>
            <p:cNvPr id="9" name="Frihandsfigur: Form 8">
              <a:extLst>
                <a:ext uri="{FF2B5EF4-FFF2-40B4-BE49-F238E27FC236}">
                  <a16:creationId xmlns:a16="http://schemas.microsoft.com/office/drawing/2014/main" id="{603C74B2-0BD3-47EA-85AE-05589E8FA9C5}"/>
                </a:ext>
              </a:extLst>
            </p:cNvPr>
            <p:cNvSpPr/>
            <p:nvPr/>
          </p:nvSpPr>
          <p:spPr>
            <a:xfrm>
              <a:off x="5014198" y="4465558"/>
              <a:ext cx="9525" cy="38100"/>
            </a:xfrm>
            <a:custGeom>
              <a:avLst/>
              <a:gdLst>
                <a:gd name="connsiteX0" fmla="*/ 3572 w 0"/>
                <a:gd name="connsiteY0" fmla="*/ 41672 h 38100"/>
                <a:gd name="connsiteX1" fmla="*/ 4524 w 0"/>
                <a:gd name="connsiteY1" fmla="*/ 3572 h 38100"/>
              </a:gdLst>
              <a:ahLst/>
              <a:cxnLst>
                <a:cxn ang="0">
                  <a:pos x="connsiteX0" y="connsiteY0"/>
                </a:cxn>
                <a:cxn ang="0">
                  <a:pos x="connsiteX1" y="connsiteY1"/>
                </a:cxn>
              </a:cxnLst>
              <a:rect l="l" t="t" r="r" b="b"/>
              <a:pathLst>
                <a:path h="38100">
                  <a:moveTo>
                    <a:pt x="3572" y="41672"/>
                  </a:moveTo>
                  <a:cubicBezTo>
                    <a:pt x="3572" y="29289"/>
                    <a:pt x="3572" y="15954"/>
                    <a:pt x="4524" y="3572"/>
                  </a:cubicBezTo>
                </a:path>
              </a:pathLst>
            </a:custGeom>
            <a:noFill/>
            <a:ln w="12700" cap="flat">
              <a:solidFill>
                <a:srgbClr val="000000"/>
              </a:solidFill>
              <a:prstDash val="solid"/>
              <a:miter/>
            </a:ln>
          </p:spPr>
          <p:txBody>
            <a:bodyPr rtlCol="0" anchor="ctr"/>
            <a:lstStyle/>
            <a:p>
              <a:endParaRPr lang="sv-SE"/>
            </a:p>
          </p:txBody>
        </p:sp>
        <p:sp>
          <p:nvSpPr>
            <p:cNvPr id="12" name="Frihandsfigur: Form 11">
              <a:extLst>
                <a:ext uri="{FF2B5EF4-FFF2-40B4-BE49-F238E27FC236}">
                  <a16:creationId xmlns:a16="http://schemas.microsoft.com/office/drawing/2014/main" id="{1A8027DA-9ECF-4144-B54A-D1736E9DF891}"/>
                </a:ext>
              </a:extLst>
            </p:cNvPr>
            <p:cNvSpPr/>
            <p:nvPr/>
          </p:nvSpPr>
          <p:spPr>
            <a:xfrm>
              <a:off x="5019913" y="3423523"/>
              <a:ext cx="2152650" cy="1009650"/>
            </a:xfrm>
            <a:custGeom>
              <a:avLst/>
              <a:gdLst>
                <a:gd name="connsiteX0" fmla="*/ 3572 w 2152650"/>
                <a:gd name="connsiteY0" fmla="*/ 968454 h 1009650"/>
                <a:gd name="connsiteX1" fmla="*/ 1077039 w 2152650"/>
                <a:gd name="connsiteY1" fmla="*/ 3572 h 1009650"/>
                <a:gd name="connsiteX2" fmla="*/ 2154317 w 2152650"/>
                <a:gd name="connsiteY2" fmla="*/ 1006554 h 1009650"/>
              </a:gdLst>
              <a:ahLst/>
              <a:cxnLst>
                <a:cxn ang="0">
                  <a:pos x="connsiteX0" y="connsiteY0"/>
                </a:cxn>
                <a:cxn ang="0">
                  <a:pos x="connsiteX1" y="connsiteY1"/>
                </a:cxn>
                <a:cxn ang="0">
                  <a:pos x="connsiteX2" y="connsiteY2"/>
                </a:cxn>
              </a:cxnLst>
              <a:rect l="l" t="t" r="r" b="b"/>
              <a:pathLst>
                <a:path w="2152650" h="1009650">
                  <a:moveTo>
                    <a:pt x="3572" y="968454"/>
                  </a:moveTo>
                  <a:cubicBezTo>
                    <a:pt x="60722" y="426482"/>
                    <a:pt x="519827" y="3572"/>
                    <a:pt x="1077039" y="3572"/>
                  </a:cubicBezTo>
                  <a:cubicBezTo>
                    <a:pt x="1647587" y="3572"/>
                    <a:pt x="2115265" y="446484"/>
                    <a:pt x="2154317" y="1006554"/>
                  </a:cubicBezTo>
                </a:path>
              </a:pathLst>
            </a:custGeom>
            <a:noFill/>
            <a:ln w="12700" cap="flat">
              <a:solidFill>
                <a:srgbClr val="000000"/>
              </a:solidFill>
              <a:custDash>
                <a:ds d="607373" sp="607373"/>
              </a:custDash>
              <a:miter/>
            </a:ln>
          </p:spPr>
          <p:txBody>
            <a:bodyPr rtlCol="0" anchor="ctr"/>
            <a:lstStyle/>
            <a:p>
              <a:endParaRPr lang="sv-SE"/>
            </a:p>
          </p:txBody>
        </p:sp>
        <p:sp>
          <p:nvSpPr>
            <p:cNvPr id="13" name="Frihandsfigur: Form 12">
              <a:extLst>
                <a:ext uri="{FF2B5EF4-FFF2-40B4-BE49-F238E27FC236}">
                  <a16:creationId xmlns:a16="http://schemas.microsoft.com/office/drawing/2014/main" id="{476C6D31-E6B4-447C-89A4-73B072D55916}"/>
                </a:ext>
              </a:extLst>
            </p:cNvPr>
            <p:cNvSpPr/>
            <p:nvPr/>
          </p:nvSpPr>
          <p:spPr>
            <a:xfrm>
              <a:off x="7173515" y="4465558"/>
              <a:ext cx="9525" cy="38100"/>
            </a:xfrm>
            <a:custGeom>
              <a:avLst/>
              <a:gdLst>
                <a:gd name="connsiteX0" fmla="*/ 3572 w 0"/>
                <a:gd name="connsiteY0" fmla="*/ 3572 h 38100"/>
                <a:gd name="connsiteX1" fmla="*/ 4524 w 0"/>
                <a:gd name="connsiteY1" fmla="*/ 41672 h 38100"/>
              </a:gdLst>
              <a:ahLst/>
              <a:cxnLst>
                <a:cxn ang="0">
                  <a:pos x="connsiteX0" y="connsiteY0"/>
                </a:cxn>
                <a:cxn ang="0">
                  <a:pos x="connsiteX1" y="connsiteY1"/>
                </a:cxn>
              </a:cxnLst>
              <a:rect l="l" t="t" r="r" b="b"/>
              <a:pathLst>
                <a:path h="38100">
                  <a:moveTo>
                    <a:pt x="3572" y="3572"/>
                  </a:moveTo>
                  <a:cubicBezTo>
                    <a:pt x="3572" y="15954"/>
                    <a:pt x="4524" y="29289"/>
                    <a:pt x="4524" y="41672"/>
                  </a:cubicBezTo>
                </a:path>
              </a:pathLst>
            </a:custGeom>
            <a:noFill/>
            <a:ln w="12700" cap="flat">
              <a:solidFill>
                <a:srgbClr val="000000"/>
              </a:solidFill>
              <a:prstDash val="solid"/>
              <a:miter/>
            </a:ln>
          </p:spPr>
          <p:txBody>
            <a:bodyPr rtlCol="0" anchor="ctr"/>
            <a:lstStyle/>
            <a:p>
              <a:endParaRPr lang="sv-SE"/>
            </a:p>
          </p:txBody>
        </p:sp>
      </p:grpSp>
    </p:spTree>
    <p:extLst>
      <p:ext uri="{BB962C8B-B14F-4D97-AF65-F5344CB8AC3E}">
        <p14:creationId xmlns:p14="http://schemas.microsoft.com/office/powerpoint/2010/main" val="10404368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vå innehåll och bild">
    <p:spTree>
      <p:nvGrpSpPr>
        <p:cNvPr id="1" name=""/>
        <p:cNvGrpSpPr/>
        <p:nvPr/>
      </p:nvGrpSpPr>
      <p:grpSpPr>
        <a:xfrm>
          <a:off x="0" y="0"/>
          <a:ext cx="0" cy="0"/>
          <a:chOff x="0" y="0"/>
          <a:chExt cx="0" cy="0"/>
        </a:xfrm>
      </p:grpSpPr>
      <p:sp>
        <p:nvSpPr>
          <p:cNvPr id="2" name="Rubrik 1"/>
          <p:cNvSpPr>
            <a:spLocks noGrp="1"/>
          </p:cNvSpPr>
          <p:nvPr>
            <p:ph type="title"/>
          </p:nvPr>
        </p:nvSpPr>
        <p:spPr>
          <a:xfrm>
            <a:off x="728369" y="1029494"/>
            <a:ext cx="7756345" cy="1031081"/>
          </a:xfrm>
        </p:spPr>
        <p:txBody>
          <a:bodyPr/>
          <a:lstStyle/>
          <a:p>
            <a:r>
              <a:rPr lang="sv-SE"/>
              <a:t>Klicka här för att ändra mall för rubrikformat</a:t>
            </a:r>
            <a:endParaRPr lang="sv-SE" dirty="0"/>
          </a:p>
        </p:txBody>
      </p:sp>
      <p:sp>
        <p:nvSpPr>
          <p:cNvPr id="8" name="Platshållare för innehåll 2">
            <a:extLst>
              <a:ext uri="{FF2B5EF4-FFF2-40B4-BE49-F238E27FC236}">
                <a16:creationId xmlns:a16="http://schemas.microsoft.com/office/drawing/2014/main" id="{1834254C-9BAD-4CF9-998E-CD43CA703D97}"/>
              </a:ext>
            </a:extLst>
          </p:cNvPr>
          <p:cNvSpPr>
            <a:spLocks noGrp="1"/>
          </p:cNvSpPr>
          <p:nvPr>
            <p:ph idx="1"/>
          </p:nvPr>
        </p:nvSpPr>
        <p:spPr>
          <a:xfrm>
            <a:off x="728369" y="2420938"/>
            <a:ext cx="3786481" cy="3924299"/>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p:txBody>
      </p:sp>
      <p:sp>
        <p:nvSpPr>
          <p:cNvPr id="11" name="Platshållare för innehåll 2">
            <a:extLst>
              <a:ext uri="{FF2B5EF4-FFF2-40B4-BE49-F238E27FC236}">
                <a16:creationId xmlns:a16="http://schemas.microsoft.com/office/drawing/2014/main" id="{391E7B50-F211-4773-9434-6D9056770638}"/>
              </a:ext>
            </a:extLst>
          </p:cNvPr>
          <p:cNvSpPr>
            <a:spLocks noGrp="1"/>
          </p:cNvSpPr>
          <p:nvPr>
            <p:ph idx="13"/>
          </p:nvPr>
        </p:nvSpPr>
        <p:spPr>
          <a:xfrm>
            <a:off x="4697514" y="2420938"/>
            <a:ext cx="3787200" cy="3924301"/>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p:txBody>
      </p:sp>
      <p:sp>
        <p:nvSpPr>
          <p:cNvPr id="10" name="Platshållare för bild 9">
            <a:extLst>
              <a:ext uri="{FF2B5EF4-FFF2-40B4-BE49-F238E27FC236}">
                <a16:creationId xmlns:a16="http://schemas.microsoft.com/office/drawing/2014/main" id="{B257B74F-6CE8-4E29-ABEF-A65364B7B2F7}"/>
              </a:ext>
            </a:extLst>
          </p:cNvPr>
          <p:cNvSpPr>
            <a:spLocks noGrp="1"/>
          </p:cNvSpPr>
          <p:nvPr>
            <p:ph type="pic" sz="quarter" idx="14" hasCustomPrompt="1"/>
          </p:nvPr>
        </p:nvSpPr>
        <p:spPr>
          <a:xfrm>
            <a:off x="8667378" y="2420938"/>
            <a:ext cx="3297610" cy="3924300"/>
          </a:xfrm>
        </p:spPr>
        <p:txBody>
          <a:bodyPr anchor="ctr" anchorCtr="0"/>
          <a:lstStyle>
            <a:lvl1pPr marL="0" indent="0">
              <a:buNone/>
              <a:defRPr sz="1400"/>
            </a:lvl1pPr>
          </a:lstStyle>
          <a:p>
            <a:r>
              <a:rPr lang="sv-SE" dirty="0"/>
              <a:t>   Klicka på ikonen för att lägga till en bild</a:t>
            </a:r>
          </a:p>
        </p:txBody>
      </p:sp>
    </p:spTree>
    <p:extLst>
      <p:ext uri="{BB962C8B-B14F-4D97-AF65-F5344CB8AC3E}">
        <p14:creationId xmlns:p14="http://schemas.microsoft.com/office/powerpoint/2010/main" val="41480344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F1C77077-C783-47B2-8343-F335078C066C}"/>
              </a:ext>
            </a:extLst>
          </p:cNvPr>
          <p:cNvSpPr>
            <a:spLocks noGrp="1"/>
          </p:cNvSpPr>
          <p:nvPr>
            <p:ph type="title"/>
          </p:nvPr>
        </p:nvSpPr>
        <p:spPr/>
        <p:txBody>
          <a:bodyPr/>
          <a:lstStyle/>
          <a:p>
            <a:r>
              <a:rPr lang="sv-SE"/>
              <a:t>Klicka här för att ändra mall för rubrikformat</a:t>
            </a:r>
          </a:p>
        </p:txBody>
      </p:sp>
      <p:sp>
        <p:nvSpPr>
          <p:cNvPr id="3" name="Platshållare för innehåll 2">
            <a:extLst>
              <a:ext uri="{FF2B5EF4-FFF2-40B4-BE49-F238E27FC236}">
                <a16:creationId xmlns:a16="http://schemas.microsoft.com/office/drawing/2014/main" id="{39E249B9-47B8-4B58-A787-AF5083E65455}"/>
              </a:ext>
            </a:extLst>
          </p:cNvPr>
          <p:cNvSpPr>
            <a:spLocks noGrp="1"/>
          </p:cNvSpPr>
          <p:nvPr>
            <p:ph idx="1"/>
          </p:nvPr>
        </p:nvSpPr>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a:extLst>
              <a:ext uri="{FF2B5EF4-FFF2-40B4-BE49-F238E27FC236}">
                <a16:creationId xmlns:a16="http://schemas.microsoft.com/office/drawing/2014/main" id="{9CCD156C-E330-431B-BB90-74478F006768}"/>
              </a:ext>
            </a:extLst>
          </p:cNvPr>
          <p:cNvSpPr>
            <a:spLocks noGrp="1"/>
          </p:cNvSpPr>
          <p:nvPr>
            <p:ph type="dt" sz="half" idx="10"/>
          </p:nvPr>
        </p:nvSpPr>
        <p:spPr/>
        <p:txBody>
          <a:bodyPr/>
          <a:lstStyle/>
          <a:p>
            <a:fld id="{039CAEE5-9CDB-4350-8187-D05468E271EC}" type="datetimeFigureOut">
              <a:rPr lang="sv-SE" smtClean="0"/>
              <a:t>2021-12-15</a:t>
            </a:fld>
            <a:endParaRPr lang="sv-SE"/>
          </a:p>
        </p:txBody>
      </p:sp>
      <p:sp>
        <p:nvSpPr>
          <p:cNvPr id="5" name="Platshållare för sidfot 4">
            <a:extLst>
              <a:ext uri="{FF2B5EF4-FFF2-40B4-BE49-F238E27FC236}">
                <a16:creationId xmlns:a16="http://schemas.microsoft.com/office/drawing/2014/main" id="{81C12026-DF45-4B8A-9062-A5C3C289A989}"/>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97D6B5FB-940D-40CF-A7F9-752C439EE890}"/>
              </a:ext>
            </a:extLst>
          </p:cNvPr>
          <p:cNvSpPr>
            <a:spLocks noGrp="1"/>
          </p:cNvSpPr>
          <p:nvPr>
            <p:ph type="sldNum" sz="quarter" idx="12"/>
          </p:nvPr>
        </p:nvSpPr>
        <p:spPr/>
        <p:txBody>
          <a:bodyPr/>
          <a:lstStyle/>
          <a:p>
            <a:fld id="{4DA1DFA1-FC00-4B61-A756-0B8EBED0ED49}" type="slidenum">
              <a:rPr lang="sv-SE" smtClean="0"/>
              <a:t>‹#›</a:t>
            </a:fld>
            <a:endParaRPr lang="sv-SE"/>
          </a:p>
        </p:txBody>
      </p:sp>
    </p:spTree>
    <p:extLst>
      <p:ext uri="{BB962C8B-B14F-4D97-AF65-F5344CB8AC3E}">
        <p14:creationId xmlns:p14="http://schemas.microsoft.com/office/powerpoint/2010/main" val="60870213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re innehåll med rubriker">
    <p:spTree>
      <p:nvGrpSpPr>
        <p:cNvPr id="1" name=""/>
        <p:cNvGrpSpPr/>
        <p:nvPr/>
      </p:nvGrpSpPr>
      <p:grpSpPr>
        <a:xfrm>
          <a:off x="0" y="0"/>
          <a:ext cx="0" cy="0"/>
          <a:chOff x="0" y="0"/>
          <a:chExt cx="0" cy="0"/>
        </a:xfrm>
      </p:grpSpPr>
      <p:sp>
        <p:nvSpPr>
          <p:cNvPr id="2" name="Rubrik 1"/>
          <p:cNvSpPr>
            <a:spLocks noGrp="1"/>
          </p:cNvSpPr>
          <p:nvPr>
            <p:ph type="title"/>
          </p:nvPr>
        </p:nvSpPr>
        <p:spPr>
          <a:xfrm>
            <a:off x="728368" y="1029494"/>
            <a:ext cx="10623845" cy="670719"/>
          </a:xfrm>
        </p:spPr>
        <p:txBody>
          <a:bodyPr/>
          <a:lstStyle/>
          <a:p>
            <a:r>
              <a:rPr lang="sv-SE"/>
              <a:t>Klicka här för att ändra mall för rubrikformat</a:t>
            </a:r>
            <a:endParaRPr lang="sv-SE" dirty="0"/>
          </a:p>
        </p:txBody>
      </p:sp>
      <p:sp>
        <p:nvSpPr>
          <p:cNvPr id="4" name="Platshållare för text 3">
            <a:extLst>
              <a:ext uri="{FF2B5EF4-FFF2-40B4-BE49-F238E27FC236}">
                <a16:creationId xmlns:a16="http://schemas.microsoft.com/office/drawing/2014/main" id="{268FE90F-52DE-4037-82E7-B526C6A59762}"/>
              </a:ext>
            </a:extLst>
          </p:cNvPr>
          <p:cNvSpPr>
            <a:spLocks noGrp="1"/>
          </p:cNvSpPr>
          <p:nvPr>
            <p:ph type="body" sz="quarter" idx="15"/>
          </p:nvPr>
        </p:nvSpPr>
        <p:spPr>
          <a:xfrm>
            <a:off x="732044" y="2060575"/>
            <a:ext cx="3600000" cy="352425"/>
          </a:xfrm>
        </p:spPr>
        <p:txBody>
          <a:bodyPr/>
          <a:lstStyle>
            <a:lvl1pPr marL="0" indent="0">
              <a:buNone/>
              <a:defRPr b="1"/>
            </a:lvl1pPr>
          </a:lstStyle>
          <a:p>
            <a:pPr lvl="0"/>
            <a:r>
              <a:rPr lang="sv-SE"/>
              <a:t>Klicka här för att ändra format på bakgrundstexten</a:t>
            </a:r>
          </a:p>
        </p:txBody>
      </p:sp>
      <p:sp>
        <p:nvSpPr>
          <p:cNvPr id="8" name="Platshållare för innehåll 2">
            <a:extLst>
              <a:ext uri="{FF2B5EF4-FFF2-40B4-BE49-F238E27FC236}">
                <a16:creationId xmlns:a16="http://schemas.microsoft.com/office/drawing/2014/main" id="{1834254C-9BAD-4CF9-998E-CD43CA703D97}"/>
              </a:ext>
            </a:extLst>
          </p:cNvPr>
          <p:cNvSpPr>
            <a:spLocks noGrp="1"/>
          </p:cNvSpPr>
          <p:nvPr>
            <p:ph idx="1"/>
          </p:nvPr>
        </p:nvSpPr>
        <p:spPr>
          <a:xfrm>
            <a:off x="728368" y="2628901"/>
            <a:ext cx="3600000" cy="3713162"/>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p:txBody>
      </p:sp>
      <p:sp>
        <p:nvSpPr>
          <p:cNvPr id="9" name="Platshållare för text 3">
            <a:extLst>
              <a:ext uri="{FF2B5EF4-FFF2-40B4-BE49-F238E27FC236}">
                <a16:creationId xmlns:a16="http://schemas.microsoft.com/office/drawing/2014/main" id="{0F11A86A-2F4B-4E92-A65E-1EC522D728E0}"/>
              </a:ext>
            </a:extLst>
          </p:cNvPr>
          <p:cNvSpPr>
            <a:spLocks noGrp="1"/>
          </p:cNvSpPr>
          <p:nvPr>
            <p:ph type="body" sz="quarter" idx="16"/>
          </p:nvPr>
        </p:nvSpPr>
        <p:spPr>
          <a:xfrm>
            <a:off x="4543873" y="2060575"/>
            <a:ext cx="3600000" cy="352425"/>
          </a:xfrm>
        </p:spPr>
        <p:txBody>
          <a:bodyPr/>
          <a:lstStyle>
            <a:lvl1pPr marL="0" indent="0">
              <a:buNone/>
              <a:defRPr b="1" i="0"/>
            </a:lvl1pPr>
          </a:lstStyle>
          <a:p>
            <a:pPr lvl="0"/>
            <a:r>
              <a:rPr lang="sv-SE"/>
              <a:t>Klicka här för att ändra format på bakgrundstexten</a:t>
            </a:r>
          </a:p>
        </p:txBody>
      </p:sp>
      <p:sp>
        <p:nvSpPr>
          <p:cNvPr id="13" name="Platshållare för innehåll 2">
            <a:extLst>
              <a:ext uri="{FF2B5EF4-FFF2-40B4-BE49-F238E27FC236}">
                <a16:creationId xmlns:a16="http://schemas.microsoft.com/office/drawing/2014/main" id="{62284F5D-7522-4D14-8E05-57FE2468AD93}"/>
              </a:ext>
            </a:extLst>
          </p:cNvPr>
          <p:cNvSpPr>
            <a:spLocks noGrp="1"/>
          </p:cNvSpPr>
          <p:nvPr>
            <p:ph idx="18"/>
          </p:nvPr>
        </p:nvSpPr>
        <p:spPr>
          <a:xfrm>
            <a:off x="4543874" y="2632076"/>
            <a:ext cx="3600000" cy="3709987"/>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p:txBody>
      </p:sp>
      <p:sp>
        <p:nvSpPr>
          <p:cNvPr id="12" name="Platshållare för text 3">
            <a:extLst>
              <a:ext uri="{FF2B5EF4-FFF2-40B4-BE49-F238E27FC236}">
                <a16:creationId xmlns:a16="http://schemas.microsoft.com/office/drawing/2014/main" id="{CABEECD5-8023-46AF-BF9A-FD354B7356C5}"/>
              </a:ext>
            </a:extLst>
          </p:cNvPr>
          <p:cNvSpPr>
            <a:spLocks noGrp="1"/>
          </p:cNvSpPr>
          <p:nvPr>
            <p:ph type="body" sz="quarter" idx="17"/>
          </p:nvPr>
        </p:nvSpPr>
        <p:spPr>
          <a:xfrm>
            <a:off x="8359380" y="2057400"/>
            <a:ext cx="3600000" cy="355600"/>
          </a:xfrm>
        </p:spPr>
        <p:txBody>
          <a:bodyPr/>
          <a:lstStyle>
            <a:lvl1pPr marL="0" indent="0">
              <a:buNone/>
              <a:defRPr b="1"/>
            </a:lvl1pPr>
          </a:lstStyle>
          <a:p>
            <a:pPr lvl="0"/>
            <a:r>
              <a:rPr lang="sv-SE"/>
              <a:t>Klicka här för att ändra format på bakgrundstexten</a:t>
            </a:r>
          </a:p>
        </p:txBody>
      </p:sp>
      <p:sp>
        <p:nvSpPr>
          <p:cNvPr id="14" name="Platshållare för innehåll 2">
            <a:extLst>
              <a:ext uri="{FF2B5EF4-FFF2-40B4-BE49-F238E27FC236}">
                <a16:creationId xmlns:a16="http://schemas.microsoft.com/office/drawing/2014/main" id="{1CB14B13-610E-4C28-A01E-34BE1B0B4B36}"/>
              </a:ext>
            </a:extLst>
          </p:cNvPr>
          <p:cNvSpPr>
            <a:spLocks noGrp="1"/>
          </p:cNvSpPr>
          <p:nvPr>
            <p:ph idx="19"/>
          </p:nvPr>
        </p:nvSpPr>
        <p:spPr>
          <a:xfrm>
            <a:off x="8359380" y="2632076"/>
            <a:ext cx="3600000" cy="3709987"/>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p:txBody>
      </p:sp>
    </p:spTree>
    <p:extLst>
      <p:ext uri="{BB962C8B-B14F-4D97-AF65-F5344CB8AC3E}">
        <p14:creationId xmlns:p14="http://schemas.microsoft.com/office/powerpoint/2010/main" val="58873769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Innehåll och flera små bilder">
    <p:spTree>
      <p:nvGrpSpPr>
        <p:cNvPr id="1" name=""/>
        <p:cNvGrpSpPr/>
        <p:nvPr/>
      </p:nvGrpSpPr>
      <p:grpSpPr>
        <a:xfrm>
          <a:off x="0" y="0"/>
          <a:ext cx="0" cy="0"/>
          <a:chOff x="0" y="0"/>
          <a:chExt cx="0" cy="0"/>
        </a:xfrm>
      </p:grpSpPr>
      <p:sp>
        <p:nvSpPr>
          <p:cNvPr id="2" name="Rubrik 1"/>
          <p:cNvSpPr>
            <a:spLocks noGrp="1"/>
          </p:cNvSpPr>
          <p:nvPr>
            <p:ph type="title"/>
          </p:nvPr>
        </p:nvSpPr>
        <p:spPr>
          <a:xfrm>
            <a:off x="728370" y="1029496"/>
            <a:ext cx="5188245" cy="1031079"/>
          </a:xfrm>
        </p:spPr>
        <p:txBody>
          <a:bodyPr/>
          <a:lstStyle/>
          <a:p>
            <a:r>
              <a:rPr lang="sv-SE"/>
              <a:t>Klicka här för att ändra mall för rubrikformat</a:t>
            </a:r>
            <a:endParaRPr lang="sv-SE" dirty="0"/>
          </a:p>
        </p:txBody>
      </p:sp>
      <p:sp>
        <p:nvSpPr>
          <p:cNvPr id="8" name="Platshållare för innehåll 2">
            <a:extLst>
              <a:ext uri="{FF2B5EF4-FFF2-40B4-BE49-F238E27FC236}">
                <a16:creationId xmlns:a16="http://schemas.microsoft.com/office/drawing/2014/main" id="{1834254C-9BAD-4CF9-998E-CD43CA703D97}"/>
              </a:ext>
            </a:extLst>
          </p:cNvPr>
          <p:cNvSpPr>
            <a:spLocks noGrp="1"/>
          </p:cNvSpPr>
          <p:nvPr>
            <p:ph idx="1"/>
          </p:nvPr>
        </p:nvSpPr>
        <p:spPr>
          <a:xfrm>
            <a:off x="728370" y="2420938"/>
            <a:ext cx="5367630" cy="3924300"/>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p:txBody>
      </p:sp>
      <p:sp>
        <p:nvSpPr>
          <p:cNvPr id="6" name="Platshållare för bild 5">
            <a:extLst>
              <a:ext uri="{FF2B5EF4-FFF2-40B4-BE49-F238E27FC236}">
                <a16:creationId xmlns:a16="http://schemas.microsoft.com/office/drawing/2014/main" id="{0091C627-AF69-4108-A4C8-11AD5D161494}"/>
              </a:ext>
            </a:extLst>
          </p:cNvPr>
          <p:cNvSpPr>
            <a:spLocks noGrp="1"/>
          </p:cNvSpPr>
          <p:nvPr>
            <p:ph type="pic" sz="quarter" idx="10"/>
          </p:nvPr>
        </p:nvSpPr>
        <p:spPr>
          <a:xfrm>
            <a:off x="6275388" y="650874"/>
            <a:ext cx="3554412" cy="2772000"/>
          </a:xfrm>
        </p:spPr>
        <p:txBody>
          <a:bodyPr anchor="ctr" anchorCtr="0"/>
          <a:lstStyle>
            <a:lvl1pPr marL="0" indent="0" algn="ctr">
              <a:buNone/>
              <a:defRPr sz="1200"/>
            </a:lvl1pPr>
          </a:lstStyle>
          <a:p>
            <a:r>
              <a:rPr lang="sv-SE"/>
              <a:t>Klicka på ikonen för att lägga till en bild</a:t>
            </a:r>
            <a:endParaRPr lang="sv-SE" dirty="0"/>
          </a:p>
        </p:txBody>
      </p:sp>
      <p:sp>
        <p:nvSpPr>
          <p:cNvPr id="7" name="Platshållare för bild 5">
            <a:extLst>
              <a:ext uri="{FF2B5EF4-FFF2-40B4-BE49-F238E27FC236}">
                <a16:creationId xmlns:a16="http://schemas.microsoft.com/office/drawing/2014/main" id="{275367A0-2F75-4267-B5AE-201A9081C881}"/>
              </a:ext>
            </a:extLst>
          </p:cNvPr>
          <p:cNvSpPr>
            <a:spLocks noGrp="1"/>
          </p:cNvSpPr>
          <p:nvPr>
            <p:ph type="pic" sz="quarter" idx="11"/>
          </p:nvPr>
        </p:nvSpPr>
        <p:spPr>
          <a:xfrm>
            <a:off x="6275388" y="3573238"/>
            <a:ext cx="3554412" cy="2772000"/>
          </a:xfrm>
        </p:spPr>
        <p:txBody>
          <a:bodyPr anchor="ctr" anchorCtr="0"/>
          <a:lstStyle>
            <a:lvl1pPr marL="0" indent="0" algn="ctr">
              <a:buNone/>
              <a:defRPr sz="1200"/>
            </a:lvl1pPr>
          </a:lstStyle>
          <a:p>
            <a:r>
              <a:rPr lang="sv-SE"/>
              <a:t>Klicka på ikonen för att lägga till en bild</a:t>
            </a:r>
            <a:endParaRPr lang="sv-SE" dirty="0"/>
          </a:p>
        </p:txBody>
      </p:sp>
      <p:sp>
        <p:nvSpPr>
          <p:cNvPr id="11" name="Platshållare för bild 5">
            <a:extLst>
              <a:ext uri="{FF2B5EF4-FFF2-40B4-BE49-F238E27FC236}">
                <a16:creationId xmlns:a16="http://schemas.microsoft.com/office/drawing/2014/main" id="{5EABC1A9-618E-4119-9BFF-6E56E7F3F6C9}"/>
              </a:ext>
            </a:extLst>
          </p:cNvPr>
          <p:cNvSpPr>
            <a:spLocks noGrp="1"/>
          </p:cNvSpPr>
          <p:nvPr>
            <p:ph type="pic" sz="quarter" idx="14"/>
          </p:nvPr>
        </p:nvSpPr>
        <p:spPr>
          <a:xfrm>
            <a:off x="10001048" y="650875"/>
            <a:ext cx="1962352" cy="1798105"/>
          </a:xfrm>
        </p:spPr>
        <p:txBody>
          <a:bodyPr/>
          <a:lstStyle>
            <a:lvl1pPr marL="0" indent="0" algn="ctr">
              <a:buNone/>
              <a:defRPr sz="800"/>
            </a:lvl1pPr>
          </a:lstStyle>
          <a:p>
            <a:r>
              <a:rPr lang="sv-SE"/>
              <a:t>Klicka på ikonen för att lägga till en bild</a:t>
            </a:r>
            <a:endParaRPr lang="sv-SE" dirty="0"/>
          </a:p>
        </p:txBody>
      </p:sp>
      <p:sp>
        <p:nvSpPr>
          <p:cNvPr id="10" name="Platshållare för bild 5">
            <a:extLst>
              <a:ext uri="{FF2B5EF4-FFF2-40B4-BE49-F238E27FC236}">
                <a16:creationId xmlns:a16="http://schemas.microsoft.com/office/drawing/2014/main" id="{F86A67E5-D0AD-4237-A491-19C517E8AC88}"/>
              </a:ext>
            </a:extLst>
          </p:cNvPr>
          <p:cNvSpPr>
            <a:spLocks noGrp="1"/>
          </p:cNvSpPr>
          <p:nvPr>
            <p:ph type="pic" sz="quarter" idx="13"/>
          </p:nvPr>
        </p:nvSpPr>
        <p:spPr>
          <a:xfrm>
            <a:off x="10001049" y="2598056"/>
            <a:ext cx="1962351" cy="1800000"/>
          </a:xfrm>
        </p:spPr>
        <p:txBody>
          <a:bodyPr/>
          <a:lstStyle>
            <a:lvl1pPr marL="0" indent="0" algn="ctr">
              <a:buNone/>
              <a:defRPr sz="800"/>
            </a:lvl1pPr>
          </a:lstStyle>
          <a:p>
            <a:r>
              <a:rPr lang="sv-SE"/>
              <a:t>Klicka på ikonen för att lägga till en bild</a:t>
            </a:r>
            <a:endParaRPr lang="sv-SE" dirty="0"/>
          </a:p>
        </p:txBody>
      </p:sp>
      <p:sp>
        <p:nvSpPr>
          <p:cNvPr id="9" name="Platshållare för bild 5">
            <a:extLst>
              <a:ext uri="{FF2B5EF4-FFF2-40B4-BE49-F238E27FC236}">
                <a16:creationId xmlns:a16="http://schemas.microsoft.com/office/drawing/2014/main" id="{9E67A942-8F3A-4502-B038-7D27C2D12BEC}"/>
              </a:ext>
            </a:extLst>
          </p:cNvPr>
          <p:cNvSpPr>
            <a:spLocks noGrp="1"/>
          </p:cNvSpPr>
          <p:nvPr>
            <p:ph type="pic" sz="quarter" idx="12"/>
          </p:nvPr>
        </p:nvSpPr>
        <p:spPr>
          <a:xfrm>
            <a:off x="10001048" y="4547132"/>
            <a:ext cx="1962351" cy="1798106"/>
          </a:xfrm>
        </p:spPr>
        <p:txBody>
          <a:bodyPr/>
          <a:lstStyle>
            <a:lvl1pPr marL="0" indent="0" algn="ctr">
              <a:buNone/>
              <a:defRPr sz="800"/>
            </a:lvl1pPr>
          </a:lstStyle>
          <a:p>
            <a:r>
              <a:rPr lang="sv-SE"/>
              <a:t>Klicka på ikonen för att lägga till en bild</a:t>
            </a:r>
            <a:endParaRPr lang="sv-SE" dirty="0"/>
          </a:p>
        </p:txBody>
      </p:sp>
    </p:spTree>
    <p:extLst>
      <p:ext uri="{BB962C8B-B14F-4D97-AF65-F5344CB8AC3E}">
        <p14:creationId xmlns:p14="http://schemas.microsoft.com/office/powerpoint/2010/main" val="22440536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userDrawn="1">
  <p:cSld name="Helsidebild">
    <p:spTree>
      <p:nvGrpSpPr>
        <p:cNvPr id="1" name=""/>
        <p:cNvGrpSpPr/>
        <p:nvPr/>
      </p:nvGrpSpPr>
      <p:grpSpPr>
        <a:xfrm>
          <a:off x="0" y="0"/>
          <a:ext cx="0" cy="0"/>
          <a:chOff x="0" y="0"/>
          <a:chExt cx="0" cy="0"/>
        </a:xfrm>
      </p:grpSpPr>
      <p:sp>
        <p:nvSpPr>
          <p:cNvPr id="6" name="Platshållare för bild 5">
            <a:extLst>
              <a:ext uri="{FF2B5EF4-FFF2-40B4-BE49-F238E27FC236}">
                <a16:creationId xmlns:a16="http://schemas.microsoft.com/office/drawing/2014/main" id="{0EB2D4CA-9F7C-4BBD-9098-F25482170574}"/>
              </a:ext>
            </a:extLst>
          </p:cNvPr>
          <p:cNvSpPr>
            <a:spLocks noGrp="1"/>
          </p:cNvSpPr>
          <p:nvPr>
            <p:ph type="pic" sz="quarter" idx="13"/>
          </p:nvPr>
        </p:nvSpPr>
        <p:spPr>
          <a:xfrm>
            <a:off x="-9524" y="0"/>
            <a:ext cx="12192000" cy="6858000"/>
          </a:xfrm>
        </p:spPr>
        <p:txBody>
          <a:bodyPr tIns="2952000" anchor="t" anchorCtr="0"/>
          <a:lstStyle>
            <a:lvl1pPr marL="0" indent="0" algn="ctr">
              <a:buNone/>
              <a:defRPr sz="1400"/>
            </a:lvl1pPr>
          </a:lstStyle>
          <a:p>
            <a:r>
              <a:rPr lang="sv-SE"/>
              <a:t>Klicka på ikonen för att lägga till en bild</a:t>
            </a:r>
            <a:endParaRPr lang="sv-SE" dirty="0"/>
          </a:p>
        </p:txBody>
      </p:sp>
      <p:sp>
        <p:nvSpPr>
          <p:cNvPr id="3" name="Platshållare för text 2">
            <a:extLst>
              <a:ext uri="{FF2B5EF4-FFF2-40B4-BE49-F238E27FC236}">
                <a16:creationId xmlns:a16="http://schemas.microsoft.com/office/drawing/2014/main" id="{A3FCEBF7-9AF5-4409-ACDC-911587DB822E}"/>
              </a:ext>
            </a:extLst>
          </p:cNvPr>
          <p:cNvSpPr>
            <a:spLocks noGrp="1"/>
          </p:cNvSpPr>
          <p:nvPr>
            <p:ph type="body" sz="quarter" idx="14" hasCustomPrompt="1"/>
          </p:nvPr>
        </p:nvSpPr>
        <p:spPr>
          <a:xfrm>
            <a:off x="-2025649" y="3513517"/>
            <a:ext cx="14208125" cy="4438198"/>
          </a:xfrm>
          <a:blipFill>
            <a:blip r:embed="rId2"/>
            <a:stretch>
              <a:fillRect/>
            </a:stretch>
          </a:blipFill>
        </p:spPr>
        <p:txBody>
          <a:bodyPr/>
          <a:lstStyle>
            <a:lvl1pPr marL="0" indent="0">
              <a:buNone/>
              <a:defRPr/>
            </a:lvl1pPr>
          </a:lstStyle>
          <a:p>
            <a:pPr lvl="0"/>
            <a:r>
              <a:rPr lang="sv-SE" dirty="0"/>
              <a:t> </a:t>
            </a:r>
          </a:p>
        </p:txBody>
      </p:sp>
      <p:sp>
        <p:nvSpPr>
          <p:cNvPr id="5" name="Platshållare för text 7">
            <a:extLst>
              <a:ext uri="{FF2B5EF4-FFF2-40B4-BE49-F238E27FC236}">
                <a16:creationId xmlns:a16="http://schemas.microsoft.com/office/drawing/2014/main" id="{3AB07920-F837-4E95-9460-172C3431B5FF}"/>
              </a:ext>
            </a:extLst>
          </p:cNvPr>
          <p:cNvSpPr>
            <a:spLocks noGrp="1"/>
          </p:cNvSpPr>
          <p:nvPr>
            <p:ph type="body" sz="quarter" idx="15" hasCustomPrompt="1"/>
          </p:nvPr>
        </p:nvSpPr>
        <p:spPr>
          <a:xfrm>
            <a:off x="11545889" y="166973"/>
            <a:ext cx="433387" cy="414338"/>
          </a:xfrm>
          <a:blipFill dpi="0" rotWithShape="1">
            <a:blip r:embed="rId3">
              <a:extLst>
                <a:ext uri="{28A0092B-C50C-407E-A947-70E740481C1C}">
                  <a14:useLocalDpi xmlns:a14="http://schemas.microsoft.com/office/drawing/2010/main" val="0"/>
                </a:ext>
              </a:extLst>
            </a:blip>
            <a:srcRect/>
            <a:stretch>
              <a:fillRect/>
            </a:stretch>
          </a:blipFill>
        </p:spPr>
        <p:txBody>
          <a:bodyPr/>
          <a:lstStyle>
            <a:lvl1pPr marL="0" indent="0">
              <a:buNone/>
              <a:defRPr/>
            </a:lvl1pPr>
          </a:lstStyle>
          <a:p>
            <a:pPr lvl="0"/>
            <a:r>
              <a:rPr lang="sv-SE" dirty="0"/>
              <a:t> </a:t>
            </a:r>
          </a:p>
        </p:txBody>
      </p:sp>
    </p:spTree>
    <p:extLst>
      <p:ext uri="{BB962C8B-B14F-4D97-AF65-F5344CB8AC3E}">
        <p14:creationId xmlns:p14="http://schemas.microsoft.com/office/powerpoint/2010/main" val="191548477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om">
    <p:spTree>
      <p:nvGrpSpPr>
        <p:cNvPr id="1" name=""/>
        <p:cNvGrpSpPr/>
        <p:nvPr/>
      </p:nvGrpSpPr>
      <p:grpSpPr>
        <a:xfrm>
          <a:off x="0" y="0"/>
          <a:ext cx="0" cy="0"/>
          <a:chOff x="0" y="0"/>
          <a:chExt cx="0" cy="0"/>
        </a:xfrm>
      </p:grpSpPr>
      <p:grpSp>
        <p:nvGrpSpPr>
          <p:cNvPr id="3" name="Bild 1">
            <a:extLst>
              <a:ext uri="{FF2B5EF4-FFF2-40B4-BE49-F238E27FC236}">
                <a16:creationId xmlns:a16="http://schemas.microsoft.com/office/drawing/2014/main" id="{9E1B81BA-B543-4DA0-8B84-B38FE6C84283}"/>
              </a:ext>
            </a:extLst>
          </p:cNvPr>
          <p:cNvGrpSpPr/>
          <p:nvPr userDrawn="1"/>
        </p:nvGrpSpPr>
        <p:grpSpPr>
          <a:xfrm>
            <a:off x="-479437" y="1371600"/>
            <a:ext cx="14494336" cy="4470400"/>
            <a:chOff x="2590800" y="2347912"/>
            <a:chExt cx="7010400" cy="2162175"/>
          </a:xfrm>
        </p:grpSpPr>
        <p:sp>
          <p:nvSpPr>
            <p:cNvPr id="4" name="Frihandsfigur: Form 3">
              <a:extLst>
                <a:ext uri="{FF2B5EF4-FFF2-40B4-BE49-F238E27FC236}">
                  <a16:creationId xmlns:a16="http://schemas.microsoft.com/office/drawing/2014/main" id="{0C5DCC36-516D-43DE-BDDF-B0B640C92A27}"/>
                </a:ext>
              </a:extLst>
            </p:cNvPr>
            <p:cNvSpPr/>
            <p:nvPr/>
          </p:nvSpPr>
          <p:spPr>
            <a:xfrm>
              <a:off x="7679293" y="3425428"/>
              <a:ext cx="1924050" cy="9525"/>
            </a:xfrm>
            <a:custGeom>
              <a:avLst/>
              <a:gdLst>
                <a:gd name="connsiteX0" fmla="*/ 3572 w 1924050"/>
                <a:gd name="connsiteY0" fmla="*/ 4524 h 0"/>
                <a:gd name="connsiteX1" fmla="*/ 1921907 w 1924050"/>
                <a:gd name="connsiteY1" fmla="*/ 3572 h 0"/>
              </a:gdLst>
              <a:ahLst/>
              <a:cxnLst>
                <a:cxn ang="0">
                  <a:pos x="connsiteX0" y="connsiteY0"/>
                </a:cxn>
                <a:cxn ang="0">
                  <a:pos x="connsiteX1" y="connsiteY1"/>
                </a:cxn>
              </a:cxnLst>
              <a:rect l="l" t="t" r="r" b="b"/>
              <a:pathLst>
                <a:path w="1924050">
                  <a:moveTo>
                    <a:pt x="3572" y="4524"/>
                  </a:moveTo>
                  <a:lnTo>
                    <a:pt x="1921907" y="3572"/>
                  </a:lnTo>
                </a:path>
              </a:pathLst>
            </a:custGeom>
            <a:ln w="12700" cap="flat">
              <a:solidFill>
                <a:schemeClr val="bg1"/>
              </a:solidFill>
              <a:prstDash val="solid"/>
              <a:miter/>
            </a:ln>
          </p:spPr>
          <p:txBody>
            <a:bodyPr rtlCol="0" anchor="ctr"/>
            <a:lstStyle/>
            <a:p>
              <a:endParaRPr lang="sv-SE"/>
            </a:p>
          </p:txBody>
        </p:sp>
        <p:sp>
          <p:nvSpPr>
            <p:cNvPr id="5" name="Frihandsfigur: Form 4">
              <a:extLst>
                <a:ext uri="{FF2B5EF4-FFF2-40B4-BE49-F238E27FC236}">
                  <a16:creationId xmlns:a16="http://schemas.microsoft.com/office/drawing/2014/main" id="{60B7B1C2-53A5-4C78-8779-05CFD9798B01}"/>
                </a:ext>
              </a:extLst>
            </p:cNvPr>
            <p:cNvSpPr/>
            <p:nvPr/>
          </p:nvSpPr>
          <p:spPr>
            <a:xfrm>
              <a:off x="2587228" y="3426380"/>
              <a:ext cx="4495800" cy="9525"/>
            </a:xfrm>
            <a:custGeom>
              <a:avLst/>
              <a:gdLst>
                <a:gd name="connsiteX0" fmla="*/ 3572 w 4495800"/>
                <a:gd name="connsiteY0" fmla="*/ 3572 h 0"/>
                <a:gd name="connsiteX1" fmla="*/ 4501277 w 4495800"/>
                <a:gd name="connsiteY1" fmla="*/ 3572 h 0"/>
              </a:gdLst>
              <a:ahLst/>
              <a:cxnLst>
                <a:cxn ang="0">
                  <a:pos x="connsiteX0" y="connsiteY0"/>
                </a:cxn>
                <a:cxn ang="0">
                  <a:pos x="connsiteX1" y="connsiteY1"/>
                </a:cxn>
              </a:cxnLst>
              <a:rect l="l" t="t" r="r" b="b"/>
              <a:pathLst>
                <a:path w="4495800">
                  <a:moveTo>
                    <a:pt x="3572" y="3572"/>
                  </a:moveTo>
                  <a:lnTo>
                    <a:pt x="4501277" y="3572"/>
                  </a:lnTo>
                </a:path>
              </a:pathLst>
            </a:custGeom>
            <a:ln w="12700" cap="flat">
              <a:solidFill>
                <a:schemeClr val="bg1"/>
              </a:solidFill>
              <a:prstDash val="solid"/>
              <a:miter/>
            </a:ln>
          </p:spPr>
          <p:txBody>
            <a:bodyPr rtlCol="0" anchor="ctr"/>
            <a:lstStyle/>
            <a:p>
              <a:endParaRPr lang="sv-SE"/>
            </a:p>
          </p:txBody>
        </p:sp>
        <p:sp>
          <p:nvSpPr>
            <p:cNvPr id="6" name="Frihandsfigur: Form 5">
              <a:extLst>
                <a:ext uri="{FF2B5EF4-FFF2-40B4-BE49-F238E27FC236}">
                  <a16:creationId xmlns:a16="http://schemas.microsoft.com/office/drawing/2014/main" id="{B3AC9744-D640-4B8C-9B79-C9C2A893ACE7}"/>
                </a:ext>
              </a:extLst>
            </p:cNvPr>
            <p:cNvSpPr/>
            <p:nvPr/>
          </p:nvSpPr>
          <p:spPr>
            <a:xfrm>
              <a:off x="6301978" y="2346245"/>
              <a:ext cx="2162175" cy="2162175"/>
            </a:xfrm>
            <a:custGeom>
              <a:avLst/>
              <a:gdLst>
                <a:gd name="connsiteX0" fmla="*/ 2163842 w 2162175"/>
                <a:gd name="connsiteY0" fmla="*/ 1083707 h 2162175"/>
                <a:gd name="connsiteX1" fmla="*/ 1083707 w 2162175"/>
                <a:gd name="connsiteY1" fmla="*/ 2163842 h 2162175"/>
                <a:gd name="connsiteX2" fmla="*/ 3572 w 2162175"/>
                <a:gd name="connsiteY2" fmla="*/ 1083707 h 2162175"/>
                <a:gd name="connsiteX3" fmla="*/ 1083707 w 2162175"/>
                <a:gd name="connsiteY3" fmla="*/ 3572 h 2162175"/>
                <a:gd name="connsiteX4" fmla="*/ 2163842 w 2162175"/>
                <a:gd name="connsiteY4" fmla="*/ 1083707 h 21621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62175" h="2162175">
                  <a:moveTo>
                    <a:pt x="2163842" y="1083707"/>
                  </a:moveTo>
                  <a:cubicBezTo>
                    <a:pt x="2163842" y="1680249"/>
                    <a:pt x="1680249" y="2163842"/>
                    <a:pt x="1083707" y="2163842"/>
                  </a:cubicBezTo>
                  <a:cubicBezTo>
                    <a:pt x="487165" y="2163842"/>
                    <a:pt x="3572" y="1680249"/>
                    <a:pt x="3572" y="1083707"/>
                  </a:cubicBezTo>
                  <a:cubicBezTo>
                    <a:pt x="3572" y="487165"/>
                    <a:pt x="487165" y="3572"/>
                    <a:pt x="1083707" y="3572"/>
                  </a:cubicBezTo>
                  <a:cubicBezTo>
                    <a:pt x="1680249" y="3572"/>
                    <a:pt x="2163842" y="487165"/>
                    <a:pt x="2163842" y="1083707"/>
                  </a:cubicBezTo>
                  <a:close/>
                </a:path>
              </a:pathLst>
            </a:custGeom>
            <a:noFill/>
            <a:ln w="12700" cap="flat">
              <a:solidFill>
                <a:schemeClr val="bg1"/>
              </a:solidFill>
              <a:prstDash val="solid"/>
              <a:miter/>
            </a:ln>
          </p:spPr>
          <p:txBody>
            <a:bodyPr rtlCol="0" anchor="ctr"/>
            <a:lstStyle/>
            <a:p>
              <a:endParaRPr lang="sv-SE"/>
            </a:p>
          </p:txBody>
        </p:sp>
        <p:sp>
          <p:nvSpPr>
            <p:cNvPr id="7" name="Frihandsfigur: Form 6">
              <a:extLst>
                <a:ext uri="{FF2B5EF4-FFF2-40B4-BE49-F238E27FC236}">
                  <a16:creationId xmlns:a16="http://schemas.microsoft.com/office/drawing/2014/main" id="{C274688F-2FFF-41F0-A446-0C330C50AA65}"/>
                </a:ext>
              </a:extLst>
            </p:cNvPr>
            <p:cNvSpPr/>
            <p:nvPr/>
          </p:nvSpPr>
          <p:spPr>
            <a:xfrm>
              <a:off x="7084933" y="3129200"/>
              <a:ext cx="600075" cy="600075"/>
            </a:xfrm>
            <a:custGeom>
              <a:avLst/>
              <a:gdLst>
                <a:gd name="connsiteX0" fmla="*/ 597932 w 600075"/>
                <a:gd name="connsiteY0" fmla="*/ 300752 h 600075"/>
                <a:gd name="connsiteX1" fmla="*/ 300752 w 600075"/>
                <a:gd name="connsiteY1" fmla="*/ 597932 h 600075"/>
                <a:gd name="connsiteX2" fmla="*/ 3571 w 600075"/>
                <a:gd name="connsiteY2" fmla="*/ 300752 h 600075"/>
                <a:gd name="connsiteX3" fmla="*/ 300752 w 600075"/>
                <a:gd name="connsiteY3" fmla="*/ 3572 h 600075"/>
                <a:gd name="connsiteX4" fmla="*/ 597932 w 600075"/>
                <a:gd name="connsiteY4" fmla="*/ 300752 h 6000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0075" h="600075">
                  <a:moveTo>
                    <a:pt x="597932" y="300752"/>
                  </a:moveTo>
                  <a:cubicBezTo>
                    <a:pt x="597932" y="464880"/>
                    <a:pt x="464880" y="597932"/>
                    <a:pt x="300752" y="597932"/>
                  </a:cubicBezTo>
                  <a:cubicBezTo>
                    <a:pt x="136623" y="597932"/>
                    <a:pt x="3571" y="464880"/>
                    <a:pt x="3571" y="300752"/>
                  </a:cubicBezTo>
                  <a:cubicBezTo>
                    <a:pt x="3571" y="136624"/>
                    <a:pt x="136623" y="3572"/>
                    <a:pt x="300752" y="3572"/>
                  </a:cubicBezTo>
                  <a:cubicBezTo>
                    <a:pt x="464879" y="3572"/>
                    <a:pt x="597932" y="136624"/>
                    <a:pt x="597932" y="300752"/>
                  </a:cubicBezTo>
                  <a:close/>
                </a:path>
              </a:pathLst>
            </a:custGeom>
            <a:noFill/>
            <a:ln w="12700" cap="flat">
              <a:solidFill>
                <a:schemeClr val="bg1"/>
              </a:solidFill>
              <a:prstDash val="solid"/>
              <a:miter/>
            </a:ln>
          </p:spPr>
          <p:txBody>
            <a:bodyPr rtlCol="0" anchor="ctr"/>
            <a:lstStyle/>
            <a:p>
              <a:endParaRPr lang="sv-SE"/>
            </a:p>
          </p:txBody>
        </p:sp>
        <p:sp>
          <p:nvSpPr>
            <p:cNvPr id="8" name="Frihandsfigur: Form 7">
              <a:extLst>
                <a:ext uri="{FF2B5EF4-FFF2-40B4-BE49-F238E27FC236}">
                  <a16:creationId xmlns:a16="http://schemas.microsoft.com/office/drawing/2014/main" id="{F3835143-A935-4BFD-9093-146FFDBB5046}"/>
                </a:ext>
              </a:extLst>
            </p:cNvPr>
            <p:cNvSpPr/>
            <p:nvPr/>
          </p:nvSpPr>
          <p:spPr>
            <a:xfrm>
              <a:off x="7287816" y="3332083"/>
              <a:ext cx="190500" cy="190500"/>
            </a:xfrm>
            <a:custGeom>
              <a:avLst/>
              <a:gdLst>
                <a:gd name="connsiteX0" fmla="*/ 192167 w 190500"/>
                <a:gd name="connsiteY0" fmla="*/ 97869 h 190500"/>
                <a:gd name="connsiteX1" fmla="*/ 97869 w 190500"/>
                <a:gd name="connsiteY1" fmla="*/ 192167 h 190500"/>
                <a:gd name="connsiteX2" fmla="*/ 3572 w 190500"/>
                <a:gd name="connsiteY2" fmla="*/ 97869 h 190500"/>
                <a:gd name="connsiteX3" fmla="*/ 97869 w 190500"/>
                <a:gd name="connsiteY3" fmla="*/ 3572 h 190500"/>
                <a:gd name="connsiteX4" fmla="*/ 192167 w 190500"/>
                <a:gd name="connsiteY4" fmla="*/ 97869 h 1905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0500" h="190500">
                  <a:moveTo>
                    <a:pt x="192167" y="97869"/>
                  </a:moveTo>
                  <a:cubicBezTo>
                    <a:pt x="192167" y="149948"/>
                    <a:pt x="149948" y="192167"/>
                    <a:pt x="97869" y="192167"/>
                  </a:cubicBezTo>
                  <a:cubicBezTo>
                    <a:pt x="45790" y="192167"/>
                    <a:pt x="3572" y="149948"/>
                    <a:pt x="3572" y="97869"/>
                  </a:cubicBezTo>
                  <a:cubicBezTo>
                    <a:pt x="3572" y="45790"/>
                    <a:pt x="45790" y="3572"/>
                    <a:pt x="97869" y="3572"/>
                  </a:cubicBezTo>
                  <a:cubicBezTo>
                    <a:pt x="149948" y="3572"/>
                    <a:pt x="192167" y="45790"/>
                    <a:pt x="192167" y="97869"/>
                  </a:cubicBezTo>
                  <a:close/>
                </a:path>
              </a:pathLst>
            </a:custGeom>
            <a:noFill/>
            <a:ln w="12700" cap="flat">
              <a:solidFill>
                <a:schemeClr val="bg1"/>
              </a:solidFill>
              <a:prstDash val="solid"/>
              <a:miter/>
            </a:ln>
          </p:spPr>
          <p:txBody>
            <a:bodyPr rtlCol="0" anchor="ctr"/>
            <a:lstStyle/>
            <a:p>
              <a:endParaRPr lang="sv-SE"/>
            </a:p>
          </p:txBody>
        </p:sp>
      </p:grpSp>
    </p:spTree>
    <p:extLst>
      <p:ext uri="{BB962C8B-B14F-4D97-AF65-F5344CB8AC3E}">
        <p14:creationId xmlns:p14="http://schemas.microsoft.com/office/powerpoint/2010/main" val="33295734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vsnittsrubrik">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F9F60885-4960-4817-B873-01FE00C1BEA5}"/>
              </a:ext>
            </a:extLst>
          </p:cNvPr>
          <p:cNvSpPr>
            <a:spLocks noGrp="1"/>
          </p:cNvSpPr>
          <p:nvPr>
            <p:ph type="title"/>
          </p:nvPr>
        </p:nvSpPr>
        <p:spPr>
          <a:xfrm>
            <a:off x="831850" y="1709738"/>
            <a:ext cx="10515600" cy="2852737"/>
          </a:xfrm>
        </p:spPr>
        <p:txBody>
          <a:bodyPr anchor="b"/>
          <a:lstStyle>
            <a:lvl1pPr>
              <a:defRPr sz="6000"/>
            </a:lvl1pPr>
          </a:lstStyle>
          <a:p>
            <a:r>
              <a:rPr lang="sv-SE"/>
              <a:t>Klicka här för att ändra mall för rubrikformat</a:t>
            </a:r>
          </a:p>
        </p:txBody>
      </p:sp>
      <p:sp>
        <p:nvSpPr>
          <p:cNvPr id="3" name="Platshållare för text 2">
            <a:extLst>
              <a:ext uri="{FF2B5EF4-FFF2-40B4-BE49-F238E27FC236}">
                <a16:creationId xmlns:a16="http://schemas.microsoft.com/office/drawing/2014/main" id="{9C80DA4D-6B80-463D-8F6D-EDE1BBF26CD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sv-SE"/>
              <a:t>Klicka här för att ändra format på bakgrundstexten</a:t>
            </a:r>
          </a:p>
        </p:txBody>
      </p:sp>
      <p:sp>
        <p:nvSpPr>
          <p:cNvPr id="4" name="Platshållare för datum 3">
            <a:extLst>
              <a:ext uri="{FF2B5EF4-FFF2-40B4-BE49-F238E27FC236}">
                <a16:creationId xmlns:a16="http://schemas.microsoft.com/office/drawing/2014/main" id="{059FA6B7-B17A-4383-8D37-3453C156B136}"/>
              </a:ext>
            </a:extLst>
          </p:cNvPr>
          <p:cNvSpPr>
            <a:spLocks noGrp="1"/>
          </p:cNvSpPr>
          <p:nvPr>
            <p:ph type="dt" sz="half" idx="10"/>
          </p:nvPr>
        </p:nvSpPr>
        <p:spPr/>
        <p:txBody>
          <a:bodyPr/>
          <a:lstStyle/>
          <a:p>
            <a:fld id="{039CAEE5-9CDB-4350-8187-D05468E271EC}" type="datetimeFigureOut">
              <a:rPr lang="sv-SE" smtClean="0"/>
              <a:t>2021-12-15</a:t>
            </a:fld>
            <a:endParaRPr lang="sv-SE"/>
          </a:p>
        </p:txBody>
      </p:sp>
      <p:sp>
        <p:nvSpPr>
          <p:cNvPr id="5" name="Platshållare för sidfot 4">
            <a:extLst>
              <a:ext uri="{FF2B5EF4-FFF2-40B4-BE49-F238E27FC236}">
                <a16:creationId xmlns:a16="http://schemas.microsoft.com/office/drawing/2014/main" id="{1781890F-0C0C-44AB-9349-3CC345DFED4D}"/>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D8D00BD9-04FA-45D0-A0D8-CF2734B2F7DC}"/>
              </a:ext>
            </a:extLst>
          </p:cNvPr>
          <p:cNvSpPr>
            <a:spLocks noGrp="1"/>
          </p:cNvSpPr>
          <p:nvPr>
            <p:ph type="sldNum" sz="quarter" idx="12"/>
          </p:nvPr>
        </p:nvSpPr>
        <p:spPr/>
        <p:txBody>
          <a:bodyPr/>
          <a:lstStyle/>
          <a:p>
            <a:fld id="{4DA1DFA1-FC00-4B61-A756-0B8EBED0ED49}" type="slidenum">
              <a:rPr lang="sv-SE" smtClean="0"/>
              <a:t>‹#›</a:t>
            </a:fld>
            <a:endParaRPr lang="sv-SE"/>
          </a:p>
        </p:txBody>
      </p:sp>
    </p:spTree>
    <p:extLst>
      <p:ext uri="{BB962C8B-B14F-4D97-AF65-F5344CB8AC3E}">
        <p14:creationId xmlns:p14="http://schemas.microsoft.com/office/powerpoint/2010/main" val="1942884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vå delar">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7F80A0D9-2753-468F-BAB8-38AB78FD14CC}"/>
              </a:ext>
            </a:extLst>
          </p:cNvPr>
          <p:cNvSpPr>
            <a:spLocks noGrp="1"/>
          </p:cNvSpPr>
          <p:nvPr>
            <p:ph type="title"/>
          </p:nvPr>
        </p:nvSpPr>
        <p:spPr/>
        <p:txBody>
          <a:bodyPr/>
          <a:lstStyle/>
          <a:p>
            <a:r>
              <a:rPr lang="sv-SE"/>
              <a:t>Klicka här för att ändra mall för rubrikformat</a:t>
            </a:r>
          </a:p>
        </p:txBody>
      </p:sp>
      <p:sp>
        <p:nvSpPr>
          <p:cNvPr id="3" name="Platshållare för innehåll 2">
            <a:extLst>
              <a:ext uri="{FF2B5EF4-FFF2-40B4-BE49-F238E27FC236}">
                <a16:creationId xmlns:a16="http://schemas.microsoft.com/office/drawing/2014/main" id="{BB209B60-8090-4646-97A2-12C7EFC4E4C0}"/>
              </a:ext>
            </a:extLst>
          </p:cNvPr>
          <p:cNvSpPr>
            <a:spLocks noGrp="1"/>
          </p:cNvSpPr>
          <p:nvPr>
            <p:ph sz="half" idx="1"/>
          </p:nvPr>
        </p:nvSpPr>
        <p:spPr>
          <a:xfrm>
            <a:off x="838200" y="1825625"/>
            <a:ext cx="5181600" cy="435133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innehåll 3">
            <a:extLst>
              <a:ext uri="{FF2B5EF4-FFF2-40B4-BE49-F238E27FC236}">
                <a16:creationId xmlns:a16="http://schemas.microsoft.com/office/drawing/2014/main" id="{C8C176FC-74A4-40D4-9643-565A1E2E3DB2}"/>
              </a:ext>
            </a:extLst>
          </p:cNvPr>
          <p:cNvSpPr>
            <a:spLocks noGrp="1"/>
          </p:cNvSpPr>
          <p:nvPr>
            <p:ph sz="half" idx="2"/>
          </p:nvPr>
        </p:nvSpPr>
        <p:spPr>
          <a:xfrm>
            <a:off x="6172200" y="1825625"/>
            <a:ext cx="5181600" cy="435133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5" name="Platshållare för datum 4">
            <a:extLst>
              <a:ext uri="{FF2B5EF4-FFF2-40B4-BE49-F238E27FC236}">
                <a16:creationId xmlns:a16="http://schemas.microsoft.com/office/drawing/2014/main" id="{71ADB39B-4F4E-41E6-B290-D4E6AEF0DFA1}"/>
              </a:ext>
            </a:extLst>
          </p:cNvPr>
          <p:cNvSpPr>
            <a:spLocks noGrp="1"/>
          </p:cNvSpPr>
          <p:nvPr>
            <p:ph type="dt" sz="half" idx="10"/>
          </p:nvPr>
        </p:nvSpPr>
        <p:spPr/>
        <p:txBody>
          <a:bodyPr/>
          <a:lstStyle/>
          <a:p>
            <a:fld id="{039CAEE5-9CDB-4350-8187-D05468E271EC}" type="datetimeFigureOut">
              <a:rPr lang="sv-SE" smtClean="0"/>
              <a:t>2021-12-15</a:t>
            </a:fld>
            <a:endParaRPr lang="sv-SE"/>
          </a:p>
        </p:txBody>
      </p:sp>
      <p:sp>
        <p:nvSpPr>
          <p:cNvPr id="6" name="Platshållare för sidfot 5">
            <a:extLst>
              <a:ext uri="{FF2B5EF4-FFF2-40B4-BE49-F238E27FC236}">
                <a16:creationId xmlns:a16="http://schemas.microsoft.com/office/drawing/2014/main" id="{40ED817A-E45B-4D80-93E7-DED810C0C24F}"/>
              </a:ext>
            </a:extLst>
          </p:cNvPr>
          <p:cNvSpPr>
            <a:spLocks noGrp="1"/>
          </p:cNvSpPr>
          <p:nvPr>
            <p:ph type="ftr" sz="quarter" idx="11"/>
          </p:nvPr>
        </p:nvSpPr>
        <p:spPr/>
        <p:txBody>
          <a:bodyPr/>
          <a:lstStyle/>
          <a:p>
            <a:endParaRPr lang="sv-SE"/>
          </a:p>
        </p:txBody>
      </p:sp>
      <p:sp>
        <p:nvSpPr>
          <p:cNvPr id="7" name="Platshållare för bildnummer 6">
            <a:extLst>
              <a:ext uri="{FF2B5EF4-FFF2-40B4-BE49-F238E27FC236}">
                <a16:creationId xmlns:a16="http://schemas.microsoft.com/office/drawing/2014/main" id="{B462461E-77B4-43EB-AD2E-AFA4D6BBB77C}"/>
              </a:ext>
            </a:extLst>
          </p:cNvPr>
          <p:cNvSpPr>
            <a:spLocks noGrp="1"/>
          </p:cNvSpPr>
          <p:nvPr>
            <p:ph type="sldNum" sz="quarter" idx="12"/>
          </p:nvPr>
        </p:nvSpPr>
        <p:spPr/>
        <p:txBody>
          <a:bodyPr/>
          <a:lstStyle/>
          <a:p>
            <a:fld id="{4DA1DFA1-FC00-4B61-A756-0B8EBED0ED49}" type="slidenum">
              <a:rPr lang="sv-SE" smtClean="0"/>
              <a:t>‹#›</a:t>
            </a:fld>
            <a:endParaRPr lang="sv-SE"/>
          </a:p>
        </p:txBody>
      </p:sp>
    </p:spTree>
    <p:extLst>
      <p:ext uri="{BB962C8B-B14F-4D97-AF65-F5344CB8AC3E}">
        <p14:creationId xmlns:p14="http://schemas.microsoft.com/office/powerpoint/2010/main" val="495160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Jämförelse">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1E3586AE-4BA5-4578-9BEE-FEB98A57A398}"/>
              </a:ext>
            </a:extLst>
          </p:cNvPr>
          <p:cNvSpPr>
            <a:spLocks noGrp="1"/>
          </p:cNvSpPr>
          <p:nvPr>
            <p:ph type="title"/>
          </p:nvPr>
        </p:nvSpPr>
        <p:spPr>
          <a:xfrm>
            <a:off x="839788" y="365125"/>
            <a:ext cx="10515600" cy="1325563"/>
          </a:xfrm>
        </p:spPr>
        <p:txBody>
          <a:bodyPr/>
          <a:lstStyle/>
          <a:p>
            <a:r>
              <a:rPr lang="sv-SE"/>
              <a:t>Klicka här för att ändra mall för rubrikformat</a:t>
            </a:r>
          </a:p>
        </p:txBody>
      </p:sp>
      <p:sp>
        <p:nvSpPr>
          <p:cNvPr id="3" name="Platshållare för text 2">
            <a:extLst>
              <a:ext uri="{FF2B5EF4-FFF2-40B4-BE49-F238E27FC236}">
                <a16:creationId xmlns:a16="http://schemas.microsoft.com/office/drawing/2014/main" id="{59CF11E1-CFBA-4DA6-A308-89E515CF258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4" name="Platshållare för innehåll 3">
            <a:extLst>
              <a:ext uri="{FF2B5EF4-FFF2-40B4-BE49-F238E27FC236}">
                <a16:creationId xmlns:a16="http://schemas.microsoft.com/office/drawing/2014/main" id="{04824A3D-7A85-4463-9EF1-1478F68C47A0}"/>
              </a:ext>
            </a:extLst>
          </p:cNvPr>
          <p:cNvSpPr>
            <a:spLocks noGrp="1"/>
          </p:cNvSpPr>
          <p:nvPr>
            <p:ph sz="half" idx="2"/>
          </p:nvPr>
        </p:nvSpPr>
        <p:spPr>
          <a:xfrm>
            <a:off x="839788" y="2505075"/>
            <a:ext cx="5157787" cy="368458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5" name="Platshållare för text 4">
            <a:extLst>
              <a:ext uri="{FF2B5EF4-FFF2-40B4-BE49-F238E27FC236}">
                <a16:creationId xmlns:a16="http://schemas.microsoft.com/office/drawing/2014/main" id="{2CB66450-DD79-49F4-9129-5D332879376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6" name="Platshållare för innehåll 5">
            <a:extLst>
              <a:ext uri="{FF2B5EF4-FFF2-40B4-BE49-F238E27FC236}">
                <a16:creationId xmlns:a16="http://schemas.microsoft.com/office/drawing/2014/main" id="{6086B97A-C2A7-428F-B1C2-4F948A68EE8F}"/>
              </a:ext>
            </a:extLst>
          </p:cNvPr>
          <p:cNvSpPr>
            <a:spLocks noGrp="1"/>
          </p:cNvSpPr>
          <p:nvPr>
            <p:ph sz="quarter" idx="4"/>
          </p:nvPr>
        </p:nvSpPr>
        <p:spPr>
          <a:xfrm>
            <a:off x="6172200" y="2505075"/>
            <a:ext cx="5183188" cy="368458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7" name="Platshållare för datum 6">
            <a:extLst>
              <a:ext uri="{FF2B5EF4-FFF2-40B4-BE49-F238E27FC236}">
                <a16:creationId xmlns:a16="http://schemas.microsoft.com/office/drawing/2014/main" id="{2CC6332B-4F6C-42CF-BE98-B4C9DDA10C6A}"/>
              </a:ext>
            </a:extLst>
          </p:cNvPr>
          <p:cNvSpPr>
            <a:spLocks noGrp="1"/>
          </p:cNvSpPr>
          <p:nvPr>
            <p:ph type="dt" sz="half" idx="10"/>
          </p:nvPr>
        </p:nvSpPr>
        <p:spPr/>
        <p:txBody>
          <a:bodyPr/>
          <a:lstStyle/>
          <a:p>
            <a:fld id="{039CAEE5-9CDB-4350-8187-D05468E271EC}" type="datetimeFigureOut">
              <a:rPr lang="sv-SE" smtClean="0"/>
              <a:t>2021-12-15</a:t>
            </a:fld>
            <a:endParaRPr lang="sv-SE"/>
          </a:p>
        </p:txBody>
      </p:sp>
      <p:sp>
        <p:nvSpPr>
          <p:cNvPr id="8" name="Platshållare för sidfot 7">
            <a:extLst>
              <a:ext uri="{FF2B5EF4-FFF2-40B4-BE49-F238E27FC236}">
                <a16:creationId xmlns:a16="http://schemas.microsoft.com/office/drawing/2014/main" id="{B468D21D-9D0F-48A7-8F14-F2BBAF293871}"/>
              </a:ext>
            </a:extLst>
          </p:cNvPr>
          <p:cNvSpPr>
            <a:spLocks noGrp="1"/>
          </p:cNvSpPr>
          <p:nvPr>
            <p:ph type="ftr" sz="quarter" idx="11"/>
          </p:nvPr>
        </p:nvSpPr>
        <p:spPr/>
        <p:txBody>
          <a:bodyPr/>
          <a:lstStyle/>
          <a:p>
            <a:endParaRPr lang="sv-SE"/>
          </a:p>
        </p:txBody>
      </p:sp>
      <p:sp>
        <p:nvSpPr>
          <p:cNvPr id="9" name="Platshållare för bildnummer 8">
            <a:extLst>
              <a:ext uri="{FF2B5EF4-FFF2-40B4-BE49-F238E27FC236}">
                <a16:creationId xmlns:a16="http://schemas.microsoft.com/office/drawing/2014/main" id="{44AADD79-397B-4905-8D6B-612D62F424E9}"/>
              </a:ext>
            </a:extLst>
          </p:cNvPr>
          <p:cNvSpPr>
            <a:spLocks noGrp="1"/>
          </p:cNvSpPr>
          <p:nvPr>
            <p:ph type="sldNum" sz="quarter" idx="12"/>
          </p:nvPr>
        </p:nvSpPr>
        <p:spPr/>
        <p:txBody>
          <a:bodyPr/>
          <a:lstStyle/>
          <a:p>
            <a:fld id="{4DA1DFA1-FC00-4B61-A756-0B8EBED0ED49}" type="slidenum">
              <a:rPr lang="sv-SE" smtClean="0"/>
              <a:t>‹#›</a:t>
            </a:fld>
            <a:endParaRPr lang="sv-SE"/>
          </a:p>
        </p:txBody>
      </p:sp>
    </p:spTree>
    <p:extLst>
      <p:ext uri="{BB962C8B-B14F-4D97-AF65-F5344CB8AC3E}">
        <p14:creationId xmlns:p14="http://schemas.microsoft.com/office/powerpoint/2010/main" val="8244529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2B89B963-8E70-44D9-AB01-B6FE7BA2DC9A}"/>
              </a:ext>
            </a:extLst>
          </p:cNvPr>
          <p:cNvSpPr>
            <a:spLocks noGrp="1"/>
          </p:cNvSpPr>
          <p:nvPr>
            <p:ph type="title"/>
          </p:nvPr>
        </p:nvSpPr>
        <p:spPr/>
        <p:txBody>
          <a:bodyPr/>
          <a:lstStyle/>
          <a:p>
            <a:r>
              <a:rPr lang="sv-SE"/>
              <a:t>Klicka här för att ändra mall för rubrikformat</a:t>
            </a:r>
          </a:p>
        </p:txBody>
      </p:sp>
      <p:sp>
        <p:nvSpPr>
          <p:cNvPr id="3" name="Platshållare för datum 2">
            <a:extLst>
              <a:ext uri="{FF2B5EF4-FFF2-40B4-BE49-F238E27FC236}">
                <a16:creationId xmlns:a16="http://schemas.microsoft.com/office/drawing/2014/main" id="{E8C8A831-8883-4314-9E3D-1F6B81112361}"/>
              </a:ext>
            </a:extLst>
          </p:cNvPr>
          <p:cNvSpPr>
            <a:spLocks noGrp="1"/>
          </p:cNvSpPr>
          <p:nvPr>
            <p:ph type="dt" sz="half" idx="10"/>
          </p:nvPr>
        </p:nvSpPr>
        <p:spPr/>
        <p:txBody>
          <a:bodyPr/>
          <a:lstStyle/>
          <a:p>
            <a:fld id="{039CAEE5-9CDB-4350-8187-D05468E271EC}" type="datetimeFigureOut">
              <a:rPr lang="sv-SE" smtClean="0"/>
              <a:t>2021-12-15</a:t>
            </a:fld>
            <a:endParaRPr lang="sv-SE"/>
          </a:p>
        </p:txBody>
      </p:sp>
      <p:sp>
        <p:nvSpPr>
          <p:cNvPr id="4" name="Platshållare för sidfot 3">
            <a:extLst>
              <a:ext uri="{FF2B5EF4-FFF2-40B4-BE49-F238E27FC236}">
                <a16:creationId xmlns:a16="http://schemas.microsoft.com/office/drawing/2014/main" id="{A8B8CE12-BC16-4019-B9BE-90BE625C9667}"/>
              </a:ext>
            </a:extLst>
          </p:cNvPr>
          <p:cNvSpPr>
            <a:spLocks noGrp="1"/>
          </p:cNvSpPr>
          <p:nvPr>
            <p:ph type="ftr" sz="quarter" idx="11"/>
          </p:nvPr>
        </p:nvSpPr>
        <p:spPr/>
        <p:txBody>
          <a:bodyPr/>
          <a:lstStyle/>
          <a:p>
            <a:endParaRPr lang="sv-SE"/>
          </a:p>
        </p:txBody>
      </p:sp>
      <p:sp>
        <p:nvSpPr>
          <p:cNvPr id="5" name="Platshållare för bildnummer 4">
            <a:extLst>
              <a:ext uri="{FF2B5EF4-FFF2-40B4-BE49-F238E27FC236}">
                <a16:creationId xmlns:a16="http://schemas.microsoft.com/office/drawing/2014/main" id="{6AB25ADB-660F-420B-ABB1-5C63169274D6}"/>
              </a:ext>
            </a:extLst>
          </p:cNvPr>
          <p:cNvSpPr>
            <a:spLocks noGrp="1"/>
          </p:cNvSpPr>
          <p:nvPr>
            <p:ph type="sldNum" sz="quarter" idx="12"/>
          </p:nvPr>
        </p:nvSpPr>
        <p:spPr/>
        <p:txBody>
          <a:bodyPr/>
          <a:lstStyle/>
          <a:p>
            <a:fld id="{4DA1DFA1-FC00-4B61-A756-0B8EBED0ED49}" type="slidenum">
              <a:rPr lang="sv-SE" smtClean="0"/>
              <a:t>‹#›</a:t>
            </a:fld>
            <a:endParaRPr lang="sv-SE"/>
          </a:p>
        </p:txBody>
      </p:sp>
    </p:spTree>
    <p:extLst>
      <p:ext uri="{BB962C8B-B14F-4D97-AF65-F5344CB8AC3E}">
        <p14:creationId xmlns:p14="http://schemas.microsoft.com/office/powerpoint/2010/main" val="93941030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tshållare för datum 1">
            <a:extLst>
              <a:ext uri="{FF2B5EF4-FFF2-40B4-BE49-F238E27FC236}">
                <a16:creationId xmlns:a16="http://schemas.microsoft.com/office/drawing/2014/main" id="{0BEB06C9-223F-4DBA-815C-9EF88754DC02}"/>
              </a:ext>
            </a:extLst>
          </p:cNvPr>
          <p:cNvSpPr>
            <a:spLocks noGrp="1"/>
          </p:cNvSpPr>
          <p:nvPr>
            <p:ph type="dt" sz="half" idx="10"/>
          </p:nvPr>
        </p:nvSpPr>
        <p:spPr/>
        <p:txBody>
          <a:bodyPr/>
          <a:lstStyle/>
          <a:p>
            <a:fld id="{039CAEE5-9CDB-4350-8187-D05468E271EC}" type="datetimeFigureOut">
              <a:rPr lang="sv-SE" smtClean="0"/>
              <a:t>2021-12-15</a:t>
            </a:fld>
            <a:endParaRPr lang="sv-SE"/>
          </a:p>
        </p:txBody>
      </p:sp>
      <p:sp>
        <p:nvSpPr>
          <p:cNvPr id="3" name="Platshållare för sidfot 2">
            <a:extLst>
              <a:ext uri="{FF2B5EF4-FFF2-40B4-BE49-F238E27FC236}">
                <a16:creationId xmlns:a16="http://schemas.microsoft.com/office/drawing/2014/main" id="{1F7536D2-FDF3-4114-81CA-1F28DD4DF0D4}"/>
              </a:ext>
            </a:extLst>
          </p:cNvPr>
          <p:cNvSpPr>
            <a:spLocks noGrp="1"/>
          </p:cNvSpPr>
          <p:nvPr>
            <p:ph type="ftr" sz="quarter" idx="11"/>
          </p:nvPr>
        </p:nvSpPr>
        <p:spPr/>
        <p:txBody>
          <a:bodyPr/>
          <a:lstStyle/>
          <a:p>
            <a:endParaRPr lang="sv-SE"/>
          </a:p>
        </p:txBody>
      </p:sp>
      <p:sp>
        <p:nvSpPr>
          <p:cNvPr id="4" name="Platshållare för bildnummer 3">
            <a:extLst>
              <a:ext uri="{FF2B5EF4-FFF2-40B4-BE49-F238E27FC236}">
                <a16:creationId xmlns:a16="http://schemas.microsoft.com/office/drawing/2014/main" id="{845AD18A-726C-4155-A659-4B4BC972591B}"/>
              </a:ext>
            </a:extLst>
          </p:cNvPr>
          <p:cNvSpPr>
            <a:spLocks noGrp="1"/>
          </p:cNvSpPr>
          <p:nvPr>
            <p:ph type="sldNum" sz="quarter" idx="12"/>
          </p:nvPr>
        </p:nvSpPr>
        <p:spPr/>
        <p:txBody>
          <a:bodyPr/>
          <a:lstStyle/>
          <a:p>
            <a:fld id="{4DA1DFA1-FC00-4B61-A756-0B8EBED0ED49}" type="slidenum">
              <a:rPr lang="sv-SE" smtClean="0"/>
              <a:t>‹#›</a:t>
            </a:fld>
            <a:endParaRPr lang="sv-SE"/>
          </a:p>
        </p:txBody>
      </p:sp>
    </p:spTree>
    <p:extLst>
      <p:ext uri="{BB962C8B-B14F-4D97-AF65-F5344CB8AC3E}">
        <p14:creationId xmlns:p14="http://schemas.microsoft.com/office/powerpoint/2010/main" val="53957091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Text med bild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65526783-E726-405B-B673-DADC3C27B4F3}"/>
              </a:ext>
            </a:extLst>
          </p:cNvPr>
          <p:cNvSpPr>
            <a:spLocks noGrp="1"/>
          </p:cNvSpPr>
          <p:nvPr>
            <p:ph type="title"/>
          </p:nvPr>
        </p:nvSpPr>
        <p:spPr>
          <a:xfrm>
            <a:off x="839788" y="457200"/>
            <a:ext cx="3932237" cy="1600200"/>
          </a:xfrm>
        </p:spPr>
        <p:txBody>
          <a:bodyPr anchor="b"/>
          <a:lstStyle>
            <a:lvl1pPr>
              <a:defRPr sz="3200"/>
            </a:lvl1pPr>
          </a:lstStyle>
          <a:p>
            <a:r>
              <a:rPr lang="sv-SE"/>
              <a:t>Klicka här för att ändra mall för rubrikformat</a:t>
            </a:r>
          </a:p>
        </p:txBody>
      </p:sp>
      <p:sp>
        <p:nvSpPr>
          <p:cNvPr id="3" name="Platshållare för innehåll 2">
            <a:extLst>
              <a:ext uri="{FF2B5EF4-FFF2-40B4-BE49-F238E27FC236}">
                <a16:creationId xmlns:a16="http://schemas.microsoft.com/office/drawing/2014/main" id="{843C26BB-DD31-4568-AE70-4D84F65B4B9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text 3">
            <a:extLst>
              <a:ext uri="{FF2B5EF4-FFF2-40B4-BE49-F238E27FC236}">
                <a16:creationId xmlns:a16="http://schemas.microsoft.com/office/drawing/2014/main" id="{BDD4B53C-E04F-4040-AD9B-FF2AAE3853F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a:t>Klicka här för att ändra format på bakgrundstexten</a:t>
            </a:r>
          </a:p>
        </p:txBody>
      </p:sp>
      <p:sp>
        <p:nvSpPr>
          <p:cNvPr id="5" name="Platshållare för datum 4">
            <a:extLst>
              <a:ext uri="{FF2B5EF4-FFF2-40B4-BE49-F238E27FC236}">
                <a16:creationId xmlns:a16="http://schemas.microsoft.com/office/drawing/2014/main" id="{2216B520-62BB-4AA5-97A6-A5CB9A0F9113}"/>
              </a:ext>
            </a:extLst>
          </p:cNvPr>
          <p:cNvSpPr>
            <a:spLocks noGrp="1"/>
          </p:cNvSpPr>
          <p:nvPr>
            <p:ph type="dt" sz="half" idx="10"/>
          </p:nvPr>
        </p:nvSpPr>
        <p:spPr/>
        <p:txBody>
          <a:bodyPr/>
          <a:lstStyle/>
          <a:p>
            <a:fld id="{039CAEE5-9CDB-4350-8187-D05468E271EC}" type="datetimeFigureOut">
              <a:rPr lang="sv-SE" smtClean="0"/>
              <a:t>2021-12-15</a:t>
            </a:fld>
            <a:endParaRPr lang="sv-SE"/>
          </a:p>
        </p:txBody>
      </p:sp>
      <p:sp>
        <p:nvSpPr>
          <p:cNvPr id="6" name="Platshållare för sidfot 5">
            <a:extLst>
              <a:ext uri="{FF2B5EF4-FFF2-40B4-BE49-F238E27FC236}">
                <a16:creationId xmlns:a16="http://schemas.microsoft.com/office/drawing/2014/main" id="{5D9E1CDE-4C10-4125-8EF8-E3EF341DF256}"/>
              </a:ext>
            </a:extLst>
          </p:cNvPr>
          <p:cNvSpPr>
            <a:spLocks noGrp="1"/>
          </p:cNvSpPr>
          <p:nvPr>
            <p:ph type="ftr" sz="quarter" idx="11"/>
          </p:nvPr>
        </p:nvSpPr>
        <p:spPr/>
        <p:txBody>
          <a:bodyPr/>
          <a:lstStyle/>
          <a:p>
            <a:endParaRPr lang="sv-SE"/>
          </a:p>
        </p:txBody>
      </p:sp>
      <p:sp>
        <p:nvSpPr>
          <p:cNvPr id="7" name="Platshållare för bildnummer 6">
            <a:extLst>
              <a:ext uri="{FF2B5EF4-FFF2-40B4-BE49-F238E27FC236}">
                <a16:creationId xmlns:a16="http://schemas.microsoft.com/office/drawing/2014/main" id="{BE9228A8-2F8C-444A-A23E-EF43B4A3C85C}"/>
              </a:ext>
            </a:extLst>
          </p:cNvPr>
          <p:cNvSpPr>
            <a:spLocks noGrp="1"/>
          </p:cNvSpPr>
          <p:nvPr>
            <p:ph type="sldNum" sz="quarter" idx="12"/>
          </p:nvPr>
        </p:nvSpPr>
        <p:spPr/>
        <p:txBody>
          <a:bodyPr/>
          <a:lstStyle/>
          <a:p>
            <a:fld id="{4DA1DFA1-FC00-4B61-A756-0B8EBED0ED49}" type="slidenum">
              <a:rPr lang="sv-SE" smtClean="0"/>
              <a:t>‹#›</a:t>
            </a:fld>
            <a:endParaRPr lang="sv-SE"/>
          </a:p>
        </p:txBody>
      </p:sp>
    </p:spTree>
    <p:extLst>
      <p:ext uri="{BB962C8B-B14F-4D97-AF65-F5344CB8AC3E}">
        <p14:creationId xmlns:p14="http://schemas.microsoft.com/office/powerpoint/2010/main" val="168703670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ed bild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42731208-8B88-420A-9B52-836800433674}"/>
              </a:ext>
            </a:extLst>
          </p:cNvPr>
          <p:cNvSpPr>
            <a:spLocks noGrp="1"/>
          </p:cNvSpPr>
          <p:nvPr>
            <p:ph type="title"/>
          </p:nvPr>
        </p:nvSpPr>
        <p:spPr>
          <a:xfrm>
            <a:off x="839788" y="457200"/>
            <a:ext cx="3932237" cy="1600200"/>
          </a:xfrm>
        </p:spPr>
        <p:txBody>
          <a:bodyPr anchor="b"/>
          <a:lstStyle>
            <a:lvl1pPr>
              <a:defRPr sz="3200"/>
            </a:lvl1pPr>
          </a:lstStyle>
          <a:p>
            <a:r>
              <a:rPr lang="sv-SE"/>
              <a:t>Klicka här för att ändra mall för rubrikformat</a:t>
            </a:r>
          </a:p>
        </p:txBody>
      </p:sp>
      <p:sp>
        <p:nvSpPr>
          <p:cNvPr id="3" name="Platshållare för bild 2">
            <a:extLst>
              <a:ext uri="{FF2B5EF4-FFF2-40B4-BE49-F238E27FC236}">
                <a16:creationId xmlns:a16="http://schemas.microsoft.com/office/drawing/2014/main" id="{0815A0F7-79E8-4344-A3C3-BF1D98FFEFE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sv-SE"/>
          </a:p>
        </p:txBody>
      </p:sp>
      <p:sp>
        <p:nvSpPr>
          <p:cNvPr id="4" name="Platshållare för text 3">
            <a:extLst>
              <a:ext uri="{FF2B5EF4-FFF2-40B4-BE49-F238E27FC236}">
                <a16:creationId xmlns:a16="http://schemas.microsoft.com/office/drawing/2014/main" id="{611659D2-8EEF-4C0B-82E2-ACB9A09B87F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a:t>Klicka här för att ändra format på bakgrundstexten</a:t>
            </a:r>
          </a:p>
        </p:txBody>
      </p:sp>
      <p:sp>
        <p:nvSpPr>
          <p:cNvPr id="5" name="Platshållare för datum 4">
            <a:extLst>
              <a:ext uri="{FF2B5EF4-FFF2-40B4-BE49-F238E27FC236}">
                <a16:creationId xmlns:a16="http://schemas.microsoft.com/office/drawing/2014/main" id="{758AFB9F-2A18-4A8B-8B4A-AD6B031D1806}"/>
              </a:ext>
            </a:extLst>
          </p:cNvPr>
          <p:cNvSpPr>
            <a:spLocks noGrp="1"/>
          </p:cNvSpPr>
          <p:nvPr>
            <p:ph type="dt" sz="half" idx="10"/>
          </p:nvPr>
        </p:nvSpPr>
        <p:spPr/>
        <p:txBody>
          <a:bodyPr/>
          <a:lstStyle/>
          <a:p>
            <a:fld id="{039CAEE5-9CDB-4350-8187-D05468E271EC}" type="datetimeFigureOut">
              <a:rPr lang="sv-SE" smtClean="0"/>
              <a:t>2021-12-15</a:t>
            </a:fld>
            <a:endParaRPr lang="sv-SE"/>
          </a:p>
        </p:txBody>
      </p:sp>
      <p:sp>
        <p:nvSpPr>
          <p:cNvPr id="6" name="Platshållare för sidfot 5">
            <a:extLst>
              <a:ext uri="{FF2B5EF4-FFF2-40B4-BE49-F238E27FC236}">
                <a16:creationId xmlns:a16="http://schemas.microsoft.com/office/drawing/2014/main" id="{027A29B9-4919-40C7-B8F9-9AC93C288971}"/>
              </a:ext>
            </a:extLst>
          </p:cNvPr>
          <p:cNvSpPr>
            <a:spLocks noGrp="1"/>
          </p:cNvSpPr>
          <p:nvPr>
            <p:ph type="ftr" sz="quarter" idx="11"/>
          </p:nvPr>
        </p:nvSpPr>
        <p:spPr/>
        <p:txBody>
          <a:bodyPr/>
          <a:lstStyle/>
          <a:p>
            <a:endParaRPr lang="sv-SE"/>
          </a:p>
        </p:txBody>
      </p:sp>
      <p:sp>
        <p:nvSpPr>
          <p:cNvPr id="7" name="Platshållare för bildnummer 6">
            <a:extLst>
              <a:ext uri="{FF2B5EF4-FFF2-40B4-BE49-F238E27FC236}">
                <a16:creationId xmlns:a16="http://schemas.microsoft.com/office/drawing/2014/main" id="{F1C33152-8912-4DD0-901C-F11DC340E9D1}"/>
              </a:ext>
            </a:extLst>
          </p:cNvPr>
          <p:cNvSpPr>
            <a:spLocks noGrp="1"/>
          </p:cNvSpPr>
          <p:nvPr>
            <p:ph type="sldNum" sz="quarter" idx="12"/>
          </p:nvPr>
        </p:nvSpPr>
        <p:spPr/>
        <p:txBody>
          <a:bodyPr/>
          <a:lstStyle/>
          <a:p>
            <a:fld id="{4DA1DFA1-FC00-4B61-A756-0B8EBED0ED49}" type="slidenum">
              <a:rPr lang="sv-SE" smtClean="0"/>
              <a:t>‹#›</a:t>
            </a:fld>
            <a:endParaRPr lang="sv-SE"/>
          </a:p>
        </p:txBody>
      </p:sp>
    </p:spTree>
    <p:extLst>
      <p:ext uri="{BB962C8B-B14F-4D97-AF65-F5344CB8AC3E}">
        <p14:creationId xmlns:p14="http://schemas.microsoft.com/office/powerpoint/2010/main" val="115193742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rubrik 1">
            <a:extLst>
              <a:ext uri="{FF2B5EF4-FFF2-40B4-BE49-F238E27FC236}">
                <a16:creationId xmlns:a16="http://schemas.microsoft.com/office/drawing/2014/main" id="{8D77C976-11DA-47E1-BD75-26EC3FF26B1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sv-SE"/>
              <a:t>Klicka här för att ändra mall för rubrikformat</a:t>
            </a:r>
          </a:p>
        </p:txBody>
      </p:sp>
      <p:sp>
        <p:nvSpPr>
          <p:cNvPr id="3" name="Platshållare för text 2">
            <a:extLst>
              <a:ext uri="{FF2B5EF4-FFF2-40B4-BE49-F238E27FC236}">
                <a16:creationId xmlns:a16="http://schemas.microsoft.com/office/drawing/2014/main" id="{D2D06BB9-CCA8-4FDA-977E-6E3A3AF6444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a:extLst>
              <a:ext uri="{FF2B5EF4-FFF2-40B4-BE49-F238E27FC236}">
                <a16:creationId xmlns:a16="http://schemas.microsoft.com/office/drawing/2014/main" id="{65D7437F-09E8-4212-8CC4-6E130ED1CEE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39CAEE5-9CDB-4350-8187-D05468E271EC}" type="datetimeFigureOut">
              <a:rPr lang="sv-SE" smtClean="0"/>
              <a:t>2021-12-15</a:t>
            </a:fld>
            <a:endParaRPr lang="sv-SE"/>
          </a:p>
        </p:txBody>
      </p:sp>
      <p:sp>
        <p:nvSpPr>
          <p:cNvPr id="5" name="Platshållare för sidfot 4">
            <a:extLst>
              <a:ext uri="{FF2B5EF4-FFF2-40B4-BE49-F238E27FC236}">
                <a16:creationId xmlns:a16="http://schemas.microsoft.com/office/drawing/2014/main" id="{7A2BE6AD-253A-4CA5-B20E-155087BAC0E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sv-SE"/>
          </a:p>
        </p:txBody>
      </p:sp>
      <p:sp>
        <p:nvSpPr>
          <p:cNvPr id="6" name="Platshållare för bildnummer 5">
            <a:extLst>
              <a:ext uri="{FF2B5EF4-FFF2-40B4-BE49-F238E27FC236}">
                <a16:creationId xmlns:a16="http://schemas.microsoft.com/office/drawing/2014/main" id="{10E6BB4B-C340-4367-9307-485F35B8AE7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DA1DFA1-FC00-4B61-A756-0B8EBED0ED49}" type="slidenum">
              <a:rPr lang="sv-SE" smtClean="0"/>
              <a:t>‹#›</a:t>
            </a:fld>
            <a:endParaRPr lang="sv-SE"/>
          </a:p>
        </p:txBody>
      </p:sp>
    </p:spTree>
    <p:extLst>
      <p:ext uri="{BB962C8B-B14F-4D97-AF65-F5344CB8AC3E}">
        <p14:creationId xmlns:p14="http://schemas.microsoft.com/office/powerpoint/2010/main" val="386541205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rubrik 1"/>
          <p:cNvSpPr>
            <a:spLocks noGrp="1"/>
          </p:cNvSpPr>
          <p:nvPr>
            <p:ph type="title"/>
          </p:nvPr>
        </p:nvSpPr>
        <p:spPr>
          <a:xfrm>
            <a:off x="757195" y="1015999"/>
            <a:ext cx="9663443" cy="1044575"/>
          </a:xfrm>
          <a:prstGeom prst="rect">
            <a:avLst/>
          </a:prstGeom>
        </p:spPr>
        <p:txBody>
          <a:bodyPr vert="horz" lIns="0" tIns="0" rIns="0" bIns="0" rtlCol="0" anchor="b" anchorCtr="0">
            <a:noAutofit/>
          </a:bodyPr>
          <a:lstStyle/>
          <a:p>
            <a:r>
              <a:rPr lang="sv-SE" dirty="0"/>
              <a:t>Klicka här för att ändra format</a:t>
            </a:r>
          </a:p>
        </p:txBody>
      </p:sp>
      <p:sp>
        <p:nvSpPr>
          <p:cNvPr id="3" name="Platshållare för text 2"/>
          <p:cNvSpPr>
            <a:spLocks noGrp="1"/>
          </p:cNvSpPr>
          <p:nvPr>
            <p:ph type="body" idx="1"/>
          </p:nvPr>
        </p:nvSpPr>
        <p:spPr>
          <a:xfrm>
            <a:off x="739603" y="2420938"/>
            <a:ext cx="10612609" cy="3924300"/>
          </a:xfrm>
          <a:prstGeom prst="rect">
            <a:avLst/>
          </a:prstGeom>
        </p:spPr>
        <p:txBody>
          <a:bodyPr vert="horz" lIns="0" tIns="0" rIns="0" bIns="0" rtlCol="0">
            <a:noAutofit/>
          </a:bodyPr>
          <a:lstStyle/>
          <a:p>
            <a:pPr lvl="0"/>
            <a:r>
              <a:rPr lang="sv-SE" dirty="0"/>
              <a:t>Redigera format för bakgrundstext </a:t>
            </a:r>
          </a:p>
          <a:p>
            <a:pPr lvl="1"/>
            <a:r>
              <a:rPr lang="sv-SE" dirty="0"/>
              <a:t>Nivå två</a:t>
            </a:r>
          </a:p>
          <a:p>
            <a:pPr lvl="2"/>
            <a:r>
              <a:rPr lang="sv-SE" dirty="0"/>
              <a:t>Nivå tre</a:t>
            </a:r>
          </a:p>
          <a:p>
            <a:pPr lvl="3"/>
            <a:r>
              <a:rPr lang="sv-SE" dirty="0"/>
              <a:t>Nivå fyra</a:t>
            </a:r>
          </a:p>
        </p:txBody>
      </p:sp>
      <p:pic>
        <p:nvPicPr>
          <p:cNvPr id="5" name="Bildobjekt 4" descr="En bild som visar ritning&#10;&#10;Automatiskt genererad beskrivning">
            <a:extLst>
              <a:ext uri="{FF2B5EF4-FFF2-40B4-BE49-F238E27FC236}">
                <a16:creationId xmlns:a16="http://schemas.microsoft.com/office/drawing/2014/main" id="{B1809129-7889-4D40-B7F8-D853444411E4}"/>
              </a:ext>
            </a:extLst>
          </p:cNvPr>
          <p:cNvPicPr>
            <a:picLocks noChangeAspect="1"/>
          </p:cNvPicPr>
          <p:nvPr userDrawn="1"/>
        </p:nvPicPr>
        <p:blipFill>
          <a:blip r:embed="rId14"/>
          <a:stretch>
            <a:fillRect/>
          </a:stretch>
        </p:blipFill>
        <p:spPr>
          <a:xfrm>
            <a:off x="11532858" y="189399"/>
            <a:ext cx="426039" cy="521927"/>
          </a:xfrm>
          <a:prstGeom prst="rect">
            <a:avLst/>
          </a:prstGeom>
        </p:spPr>
      </p:pic>
    </p:spTree>
    <p:extLst>
      <p:ext uri="{BB962C8B-B14F-4D97-AF65-F5344CB8AC3E}">
        <p14:creationId xmlns:p14="http://schemas.microsoft.com/office/powerpoint/2010/main" val="162032290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hf sldNum="0" hdr="0" ftr="0" dt="0"/>
  <p:txStyles>
    <p:titleStyle>
      <a:lvl1pPr algn="l" defTabSz="914400" rtl="0" eaLnBrk="1" latinLnBrk="0" hangingPunct="1">
        <a:lnSpc>
          <a:spcPct val="90000"/>
        </a:lnSpc>
        <a:spcBef>
          <a:spcPct val="0"/>
        </a:spcBef>
        <a:buNone/>
        <a:defRPr sz="3800" kern="1200">
          <a:solidFill>
            <a:schemeClr val="tx1"/>
          </a:solidFill>
          <a:latin typeface="+mj-lt"/>
          <a:ea typeface="+mj-ea"/>
          <a:cs typeface="+mj-cs"/>
        </a:defRPr>
      </a:lvl1pPr>
    </p:titleStyle>
    <p:bodyStyle>
      <a:lvl1pPr marL="179388" indent="-179388" algn="l" defTabSz="914400" rtl="0" eaLnBrk="1" latinLnBrk="0" hangingPunct="1">
        <a:lnSpc>
          <a:spcPct val="110000"/>
        </a:lnSpc>
        <a:spcBef>
          <a:spcPts val="1000"/>
        </a:spcBef>
        <a:spcAft>
          <a:spcPts val="600"/>
        </a:spcAft>
        <a:buFont typeface="Arial" panose="020B0604020202020204" pitchFamily="34" charset="0"/>
        <a:buChar char="•"/>
        <a:defRPr sz="2000" kern="1200" baseline="0">
          <a:solidFill>
            <a:schemeClr val="tx1"/>
          </a:solidFill>
          <a:latin typeface="+mn-lt"/>
          <a:ea typeface="+mn-ea"/>
          <a:cs typeface="+mn-cs"/>
        </a:defRPr>
      </a:lvl1pPr>
      <a:lvl2pPr marL="627063" indent="-179388" algn="l" defTabSz="914400" rtl="0" eaLnBrk="1" latinLnBrk="0" hangingPunct="1">
        <a:lnSpc>
          <a:spcPct val="110000"/>
        </a:lnSpc>
        <a:spcBef>
          <a:spcPts val="0"/>
        </a:spcBef>
        <a:spcAft>
          <a:spcPts val="600"/>
        </a:spcAft>
        <a:buFont typeface="Calibri" panose="020F0502020204030204" pitchFamily="34" charset="0"/>
        <a:buChar char="ꟷ"/>
        <a:defRPr sz="1800" kern="1200">
          <a:solidFill>
            <a:schemeClr val="tx1"/>
          </a:solidFill>
          <a:latin typeface="+mn-lt"/>
          <a:ea typeface="+mn-ea"/>
          <a:cs typeface="+mn-cs"/>
        </a:defRPr>
      </a:lvl2pPr>
      <a:lvl3pPr marL="1076325" indent="-177800" algn="l" defTabSz="914400" rtl="0" eaLnBrk="1" latinLnBrk="0" hangingPunct="1">
        <a:lnSpc>
          <a:spcPct val="110000"/>
        </a:lnSpc>
        <a:spcBef>
          <a:spcPts val="0"/>
        </a:spcBef>
        <a:spcAft>
          <a:spcPts val="600"/>
        </a:spcAft>
        <a:buFont typeface="Calibri" panose="020F0502020204030204" pitchFamily="34" charset="0"/>
        <a:buChar char="ꟷ"/>
        <a:defRPr sz="1600" kern="1200">
          <a:solidFill>
            <a:schemeClr val="tx1"/>
          </a:solidFill>
          <a:latin typeface="+mn-lt"/>
          <a:ea typeface="+mn-ea"/>
          <a:cs typeface="+mn-cs"/>
        </a:defRPr>
      </a:lvl3pPr>
      <a:lvl4pPr marL="1524000" indent="-177800" algn="l" defTabSz="914400" rtl="0" eaLnBrk="1" latinLnBrk="0" hangingPunct="1">
        <a:lnSpc>
          <a:spcPct val="110000"/>
        </a:lnSpc>
        <a:spcBef>
          <a:spcPts val="0"/>
        </a:spcBef>
        <a:spcAft>
          <a:spcPts val="600"/>
        </a:spcAft>
        <a:buFont typeface="Calibri" panose="020F0502020204030204" pitchFamily="34" charset="0"/>
        <a:buChar char="ꟷ"/>
        <a:defRPr sz="1600" kern="1200">
          <a:solidFill>
            <a:schemeClr val="tx1"/>
          </a:solidFill>
          <a:latin typeface="+mn-lt"/>
          <a:ea typeface="+mn-ea"/>
          <a:cs typeface="+mn-cs"/>
        </a:defRPr>
      </a:lvl4pPr>
      <a:lvl5pPr marL="1116000" indent="-228600" algn="l" defTabSz="914400" rtl="0" eaLnBrk="1" latinLnBrk="0" hangingPunct="1">
        <a:lnSpc>
          <a:spcPct val="90000"/>
        </a:lnSpc>
        <a:spcBef>
          <a:spcPts val="500"/>
        </a:spcBef>
        <a:buFont typeface="Calibri" panose="020F0502020204030204" pitchFamily="34" charset="0"/>
        <a:buChar char="ꟷ"/>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840">
          <p15:clr>
            <a:srgbClr val="F26B43"/>
          </p15:clr>
        </p15:guide>
        <p15:guide id="2" orient="horz" pos="2160">
          <p15:clr>
            <a:srgbClr val="F26B43"/>
          </p15:clr>
        </p15:guide>
        <p15:guide id="3" pos="461">
          <p15:clr>
            <a:srgbClr val="F26B43"/>
          </p15:clr>
        </p15:guide>
        <p15:guide id="4" pos="7151">
          <p15:clr>
            <a:srgbClr val="F26B43"/>
          </p15:clr>
        </p15:guide>
        <p15:guide id="5" orient="horz" pos="3997">
          <p15:clr>
            <a:srgbClr val="F26B43"/>
          </p15:clr>
        </p15:guide>
        <p15:guide id="7" orient="horz" pos="1525">
          <p15:clr>
            <a:srgbClr val="F26B43"/>
          </p15:clr>
        </p15:guide>
        <p15:guide id="8" orient="horz" pos="1298">
          <p15:clr>
            <a:srgbClr val="F26B43"/>
          </p15:clr>
        </p15:guide>
        <p15:guide id="9" orient="horz" pos="640">
          <p15:clr>
            <a:srgbClr val="F26B43"/>
          </p15:clr>
        </p15:guide>
        <p15:guide id="10" orient="horz" pos="4247">
          <p15:clr>
            <a:srgbClr val="F26B43"/>
          </p15:clr>
        </p15:guide>
        <p15:guide id="11" pos="3727">
          <p15:clr>
            <a:srgbClr val="F26B43"/>
          </p15:clr>
        </p15:guide>
        <p15:guide id="12" pos="7537">
          <p15:clr>
            <a:srgbClr val="F26B43"/>
          </p15:clr>
        </p15:guide>
        <p15:guide id="13" pos="3953">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hyperlink" Target="https://hemmaplansmodellen.se/" TargetMode="External"/><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11.xml.rels><?xml version="1.0" encoding="UTF-8" standalone="yes"?>
<Relationships xmlns="http://schemas.openxmlformats.org/package/2006/relationships"><Relationship Id="rId3" Type="http://schemas.openxmlformats.org/officeDocument/2006/relationships/hyperlink" Target="https://www.rf.se/bidragochstod/Idrottslyftet/stodtillanlaggningarochidrottsmiljoer" TargetMode="External"/><Relationship Id="rId2" Type="http://schemas.openxmlformats.org/officeDocument/2006/relationships/hyperlink" Target="http://www.swehockey.se/Svenskishockey/svenskaishockeyforbundet/Stipendier/" TargetMode="External"/><Relationship Id="rId1" Type="http://schemas.openxmlformats.org/officeDocument/2006/relationships/slideLayout" Target="../slideLayouts/slideLayout2.xml"/><Relationship Id="rId5" Type="http://schemas.openxmlformats.org/officeDocument/2006/relationships/image" Target="../media/image6.jpeg"/><Relationship Id="rId4" Type="http://schemas.openxmlformats.org/officeDocument/2006/relationships/image" Target="../media/image5.jpg"/></Relationships>
</file>

<file path=ppt/slides/_rels/slide1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g"/><Relationship Id="rId1" Type="http://schemas.openxmlformats.org/officeDocument/2006/relationships/slideLayout" Target="../slideLayouts/slideLayout2.xml"/><Relationship Id="rId5" Type="http://schemas.openxmlformats.org/officeDocument/2006/relationships/hyperlink" Target="https://sv.wikipedia.org/wiki/Straffslag_(ishockey)" TargetMode="External"/><Relationship Id="rId4" Type="http://schemas.openxmlformats.org/officeDocument/2006/relationships/image" Target="../media/image8.jpg"/></Relationships>
</file>

<file path=ppt/slides/_rels/slide1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5.xml"/></Relationships>
</file>

<file path=ppt/slides/_rels/slide18.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g"/><Relationship Id="rId1" Type="http://schemas.openxmlformats.org/officeDocument/2006/relationships/slideLayout" Target="../slideLayouts/slideLayout2.xml"/><Relationship Id="rId6" Type="http://schemas.openxmlformats.org/officeDocument/2006/relationships/hyperlink" Target="https://creativecommons.org/licenses/by-sa/3.0/" TargetMode="External"/><Relationship Id="rId5" Type="http://schemas.openxmlformats.org/officeDocument/2006/relationships/hyperlink" Target="https://commons.wikimedia.org/wiki/File:Nystrom_God-Jul_11.jpg" TargetMode="External"/><Relationship Id="rId4" Type="http://schemas.openxmlformats.org/officeDocument/2006/relationships/image" Target="../media/image10.jpg"/></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jpg"/><Relationship Id="rId1" Type="http://schemas.openxmlformats.org/officeDocument/2006/relationships/slideLayout" Target="../slideLayouts/slideLayout2.xml"/><Relationship Id="rId5" Type="http://schemas.openxmlformats.org/officeDocument/2006/relationships/hyperlink" Target="https://www.swehockey.se/tranare/" TargetMode="External"/><Relationship Id="rId4" Type="http://schemas.openxmlformats.org/officeDocument/2006/relationships/hyperlink" Target="https://idrottonline.se/"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C1DD1A8A-57D5-4A81-AD04-532B043C56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Bildobjekt 4">
            <a:extLst>
              <a:ext uri="{FF2B5EF4-FFF2-40B4-BE49-F238E27FC236}">
                <a16:creationId xmlns:a16="http://schemas.microsoft.com/office/drawing/2014/main" id="{36137905-9134-44D6-8792-A7B87F1D66EB}"/>
              </a:ext>
            </a:extLst>
          </p:cNvPr>
          <p:cNvPicPr>
            <a:picLocks noChangeAspect="1"/>
          </p:cNvPicPr>
          <p:nvPr/>
        </p:nvPicPr>
        <p:blipFill rotWithShape="1">
          <a:blip r:embed="rId2">
            <a:extLst>
              <a:ext uri="{28A0092B-C50C-407E-A947-70E740481C1C}">
                <a14:useLocalDpi xmlns:a14="http://schemas.microsoft.com/office/drawing/2010/main" val="0"/>
              </a:ext>
            </a:extLst>
          </a:blip>
          <a:srcRect/>
          <a:stretch/>
        </p:blipFill>
        <p:spPr>
          <a:xfrm>
            <a:off x="-3047" y="10"/>
            <a:ext cx="12191999" cy="6857990"/>
          </a:xfrm>
          <a:prstGeom prst="rect">
            <a:avLst/>
          </a:prstGeom>
        </p:spPr>
      </p:pic>
      <p:sp>
        <p:nvSpPr>
          <p:cNvPr id="12" name="Rectangle 11">
            <a:extLst>
              <a:ext uri="{FF2B5EF4-FFF2-40B4-BE49-F238E27FC236}">
                <a16:creationId xmlns:a16="http://schemas.microsoft.com/office/drawing/2014/main" id="{007891EC-4501-44ED-A8C8-B11B6DB767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7602"/>
            <a:ext cx="12191999" cy="3162146"/>
          </a:xfrm>
          <a:prstGeom prst="rect">
            <a:avLst/>
          </a:prstGeom>
          <a:gradFill flip="none" rotWithShape="1">
            <a:gsLst>
              <a:gs pos="0">
                <a:srgbClr val="000000">
                  <a:alpha val="0"/>
                </a:srgbClr>
              </a:gs>
              <a:gs pos="25000">
                <a:srgbClr val="000000">
                  <a:alpha val="15000"/>
                </a:srgbClr>
              </a:gs>
              <a:gs pos="75000">
                <a:srgbClr val="000000">
                  <a:alpha val="15000"/>
                </a:srgbClr>
              </a:gs>
              <a:gs pos="50000">
                <a:srgbClr val="000000">
                  <a:alpha val="30000"/>
                </a:srgbClr>
              </a:gs>
              <a:gs pos="100000">
                <a:srgbClr val="000000">
                  <a:alpha val="0"/>
                </a:srgb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ubrik 1">
            <a:extLst>
              <a:ext uri="{FF2B5EF4-FFF2-40B4-BE49-F238E27FC236}">
                <a16:creationId xmlns:a16="http://schemas.microsoft.com/office/drawing/2014/main" id="{8FB8A5EE-840B-4ABC-9EEB-8D2DB8BA397D}"/>
              </a:ext>
            </a:extLst>
          </p:cNvPr>
          <p:cNvSpPr>
            <a:spLocks noGrp="1"/>
          </p:cNvSpPr>
          <p:nvPr>
            <p:ph type="ctrTitle"/>
          </p:nvPr>
        </p:nvSpPr>
        <p:spPr>
          <a:xfrm>
            <a:off x="1097280" y="325550"/>
            <a:ext cx="10058400" cy="3574778"/>
          </a:xfrm>
          <a:effectLst>
            <a:outerShdw blurRad="50800" dist="38100" dir="2700000" algn="tl" rotWithShape="0">
              <a:prstClr val="black">
                <a:alpha val="40000"/>
              </a:prstClr>
            </a:outerShdw>
          </a:effectLst>
        </p:spPr>
        <p:txBody>
          <a:bodyPr>
            <a:normAutofit/>
          </a:bodyPr>
          <a:lstStyle/>
          <a:p>
            <a:r>
              <a:rPr lang="sv-SE" sz="5200" b="1" dirty="0">
                <a:solidFill>
                  <a:srgbClr val="FFFF00"/>
                </a:solidFill>
              </a:rPr>
              <a:t>Välkomna till ordförandekonferensen 2021-12-15</a:t>
            </a:r>
          </a:p>
        </p:txBody>
      </p:sp>
    </p:spTree>
    <p:extLst>
      <p:ext uri="{BB962C8B-B14F-4D97-AF65-F5344CB8AC3E}">
        <p14:creationId xmlns:p14="http://schemas.microsoft.com/office/powerpoint/2010/main" val="4117111501"/>
      </p:ext>
    </p:extLst>
  </p:cSld>
  <p:clrMapOvr>
    <a:masterClrMapping/>
  </p:clrMapOvr>
  <p:transition spd="slow">
    <p:wipe/>
  </p:transition>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16A15A88-001A-4EEF-8984-D87E643599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ubrik 1">
            <a:extLst>
              <a:ext uri="{FF2B5EF4-FFF2-40B4-BE49-F238E27FC236}">
                <a16:creationId xmlns:a16="http://schemas.microsoft.com/office/drawing/2014/main" id="{F80B4FB5-369F-41D4-A525-F209DD76A64A}"/>
              </a:ext>
            </a:extLst>
          </p:cNvPr>
          <p:cNvSpPr>
            <a:spLocks noGrp="1"/>
          </p:cNvSpPr>
          <p:nvPr>
            <p:ph type="title"/>
          </p:nvPr>
        </p:nvSpPr>
        <p:spPr>
          <a:xfrm>
            <a:off x="5092209" y="1273244"/>
            <a:ext cx="6021962" cy="5454127"/>
          </a:xfrm>
        </p:spPr>
        <p:txBody>
          <a:bodyPr vert="horz" lIns="91440" tIns="45720" rIns="91440" bIns="45720" rtlCol="0" anchor="b">
            <a:noAutofit/>
          </a:bodyPr>
          <a:lstStyle/>
          <a:p>
            <a:br>
              <a:rPr lang="en-US" sz="2800" dirty="0">
                <a:solidFill>
                  <a:srgbClr val="FFFF00"/>
                </a:solidFill>
              </a:rPr>
            </a:br>
            <a:br>
              <a:rPr lang="en-US" sz="2800" dirty="0">
                <a:solidFill>
                  <a:srgbClr val="FFFF00"/>
                </a:solidFill>
              </a:rPr>
            </a:br>
            <a:br>
              <a:rPr lang="en-US" sz="2800" dirty="0">
                <a:solidFill>
                  <a:srgbClr val="FFFF00"/>
                </a:solidFill>
              </a:rPr>
            </a:br>
            <a:br>
              <a:rPr lang="en-US" sz="2800" dirty="0">
                <a:solidFill>
                  <a:srgbClr val="FFFF00"/>
                </a:solidFill>
              </a:rPr>
            </a:br>
            <a:br>
              <a:rPr lang="en-US" sz="2800" dirty="0">
                <a:solidFill>
                  <a:srgbClr val="FFFF00"/>
                </a:solidFill>
              </a:rPr>
            </a:br>
            <a:br>
              <a:rPr lang="en-US" sz="2800" dirty="0">
                <a:solidFill>
                  <a:srgbClr val="FFFF00"/>
                </a:solidFill>
              </a:rPr>
            </a:br>
            <a:br>
              <a:rPr lang="en-US" sz="2800" dirty="0">
                <a:solidFill>
                  <a:srgbClr val="FFFF00"/>
                </a:solidFill>
              </a:rPr>
            </a:br>
            <a:r>
              <a:rPr lang="en-US" sz="4000" dirty="0" err="1">
                <a:solidFill>
                  <a:srgbClr val="FFFF00"/>
                </a:solidFill>
              </a:rPr>
              <a:t>Anpassade</a:t>
            </a:r>
            <a:r>
              <a:rPr lang="en-US" sz="4000" dirty="0">
                <a:solidFill>
                  <a:srgbClr val="FFFF00"/>
                </a:solidFill>
              </a:rPr>
              <a:t> </a:t>
            </a:r>
            <a:r>
              <a:rPr lang="en-US" sz="4000" dirty="0" err="1">
                <a:solidFill>
                  <a:srgbClr val="FFFF00"/>
                </a:solidFill>
              </a:rPr>
              <a:t>Spelformer</a:t>
            </a:r>
            <a:br>
              <a:rPr lang="en-US" sz="4000" dirty="0">
                <a:solidFill>
                  <a:srgbClr val="FFFF00"/>
                </a:solidFill>
              </a:rPr>
            </a:br>
            <a:br>
              <a:rPr lang="en-US" sz="4000" dirty="0">
                <a:solidFill>
                  <a:srgbClr val="FFFF00"/>
                </a:solidFill>
              </a:rPr>
            </a:br>
            <a:r>
              <a:rPr lang="en-US" sz="2800" dirty="0">
                <a:solidFill>
                  <a:srgbClr val="FFFF00"/>
                </a:solidFill>
              </a:rPr>
              <a:t>David Holst </a:t>
            </a:r>
            <a:r>
              <a:rPr lang="en-US" sz="2800" dirty="0" err="1">
                <a:solidFill>
                  <a:srgbClr val="FFFF00"/>
                </a:solidFill>
              </a:rPr>
              <a:t>har</a:t>
            </a:r>
            <a:r>
              <a:rPr lang="en-US" sz="2800" dirty="0">
                <a:solidFill>
                  <a:srgbClr val="FFFF00"/>
                </a:solidFill>
              </a:rPr>
              <a:t> </a:t>
            </a:r>
            <a:r>
              <a:rPr lang="en-US" sz="2800" dirty="0" err="1">
                <a:solidFill>
                  <a:srgbClr val="FFFF00"/>
                </a:solidFill>
              </a:rPr>
              <a:t>valt</a:t>
            </a:r>
            <a:r>
              <a:rPr lang="en-US" sz="2800" dirty="0">
                <a:solidFill>
                  <a:srgbClr val="FFFF00"/>
                </a:solidFill>
              </a:rPr>
              <a:t> </a:t>
            </a:r>
            <a:r>
              <a:rPr lang="en-US" sz="2800" dirty="0" err="1">
                <a:solidFill>
                  <a:srgbClr val="FFFF00"/>
                </a:solidFill>
              </a:rPr>
              <a:t>att</a:t>
            </a:r>
            <a:r>
              <a:rPr lang="en-US" sz="2800" dirty="0">
                <a:solidFill>
                  <a:srgbClr val="FFFF00"/>
                </a:solidFill>
              </a:rPr>
              <a:t> </a:t>
            </a:r>
            <a:r>
              <a:rPr lang="en-US" sz="2800" dirty="0" err="1">
                <a:solidFill>
                  <a:srgbClr val="FFFF00"/>
                </a:solidFill>
              </a:rPr>
              <a:t>avsluta</a:t>
            </a:r>
            <a:r>
              <a:rPr lang="en-US" sz="2800" dirty="0">
                <a:solidFill>
                  <a:srgbClr val="FFFF00"/>
                </a:solidFill>
              </a:rPr>
              <a:t> </a:t>
            </a:r>
            <a:r>
              <a:rPr lang="en-US" sz="2800" dirty="0" err="1">
                <a:solidFill>
                  <a:srgbClr val="FFFF00"/>
                </a:solidFill>
              </a:rPr>
              <a:t>uppdraget</a:t>
            </a:r>
            <a:r>
              <a:rPr lang="en-US" sz="2800" dirty="0">
                <a:solidFill>
                  <a:srgbClr val="FFFF00"/>
                </a:solidFill>
              </a:rPr>
              <a:t> - Jan Eljas tar vid tills </a:t>
            </a:r>
            <a:r>
              <a:rPr lang="en-US" sz="2800" dirty="0" err="1">
                <a:solidFill>
                  <a:srgbClr val="FFFF00"/>
                </a:solidFill>
              </a:rPr>
              <a:t>vidare</a:t>
            </a:r>
            <a:br>
              <a:rPr lang="en-US" sz="2800" dirty="0">
                <a:solidFill>
                  <a:srgbClr val="FFFF00"/>
                </a:solidFill>
              </a:rPr>
            </a:br>
            <a:br>
              <a:rPr lang="en-US" sz="2800" dirty="0">
                <a:solidFill>
                  <a:srgbClr val="FFFF00"/>
                </a:solidFill>
              </a:rPr>
            </a:br>
            <a:r>
              <a:rPr lang="en-US" sz="2800" dirty="0" err="1">
                <a:solidFill>
                  <a:srgbClr val="FFFF00"/>
                </a:solidFill>
              </a:rPr>
              <a:t>Rekrytering</a:t>
            </a:r>
            <a:r>
              <a:rPr lang="en-US" sz="2800" dirty="0">
                <a:solidFill>
                  <a:srgbClr val="FFFF00"/>
                </a:solidFill>
              </a:rPr>
              <a:t> </a:t>
            </a:r>
            <a:r>
              <a:rPr lang="en-US" sz="2800" dirty="0" err="1">
                <a:solidFill>
                  <a:srgbClr val="FFFF00"/>
                </a:solidFill>
              </a:rPr>
              <a:t>av</a:t>
            </a:r>
            <a:r>
              <a:rPr lang="en-US" sz="2800" dirty="0">
                <a:solidFill>
                  <a:srgbClr val="FFFF00"/>
                </a:solidFill>
              </a:rPr>
              <a:t> </a:t>
            </a:r>
            <a:r>
              <a:rPr lang="en-US" sz="2800" dirty="0" err="1">
                <a:solidFill>
                  <a:srgbClr val="FFFF00"/>
                </a:solidFill>
              </a:rPr>
              <a:t>ny</a:t>
            </a:r>
            <a:r>
              <a:rPr lang="en-US" sz="2800" dirty="0">
                <a:solidFill>
                  <a:srgbClr val="FFFF00"/>
                </a:solidFill>
              </a:rPr>
              <a:t> </a:t>
            </a:r>
            <a:r>
              <a:rPr lang="en-US" sz="2800" dirty="0" err="1">
                <a:solidFill>
                  <a:srgbClr val="FFFF00"/>
                </a:solidFill>
              </a:rPr>
              <a:t>projektledare</a:t>
            </a:r>
            <a:r>
              <a:rPr lang="en-US" sz="2800" dirty="0">
                <a:solidFill>
                  <a:srgbClr val="FFFF00"/>
                </a:solidFill>
              </a:rPr>
              <a:t> </a:t>
            </a:r>
            <a:r>
              <a:rPr lang="en-US" sz="2800" dirty="0" err="1">
                <a:solidFill>
                  <a:srgbClr val="FFFF00"/>
                </a:solidFill>
              </a:rPr>
              <a:t>pågår</a:t>
            </a:r>
            <a:br>
              <a:rPr lang="en-US" sz="2800" dirty="0">
                <a:solidFill>
                  <a:srgbClr val="FFFF00"/>
                </a:solidFill>
              </a:rPr>
            </a:br>
            <a:br>
              <a:rPr lang="en-US" sz="2800" dirty="0">
                <a:solidFill>
                  <a:srgbClr val="FFFF00"/>
                </a:solidFill>
              </a:rPr>
            </a:br>
            <a:r>
              <a:rPr lang="en-US" sz="2800" dirty="0" err="1">
                <a:solidFill>
                  <a:srgbClr val="FFFF00"/>
                </a:solidFill>
              </a:rPr>
              <a:t>Enkät</a:t>
            </a:r>
            <a:r>
              <a:rPr lang="en-US" sz="2800" dirty="0">
                <a:solidFill>
                  <a:srgbClr val="FFFF00"/>
                </a:solidFill>
              </a:rPr>
              <a:t> till </a:t>
            </a:r>
            <a:r>
              <a:rPr lang="en-US" sz="2800" dirty="0" err="1">
                <a:solidFill>
                  <a:srgbClr val="FFFF00"/>
                </a:solidFill>
              </a:rPr>
              <a:t>klubbarna</a:t>
            </a:r>
            <a:r>
              <a:rPr lang="en-US" sz="2800" dirty="0">
                <a:solidFill>
                  <a:srgbClr val="FFFF00"/>
                </a:solidFill>
              </a:rPr>
              <a:t> </a:t>
            </a:r>
            <a:r>
              <a:rPr lang="en-US" sz="2800" dirty="0" err="1">
                <a:solidFill>
                  <a:srgbClr val="FFFF00"/>
                </a:solidFill>
              </a:rPr>
              <a:t>har</a:t>
            </a:r>
            <a:r>
              <a:rPr lang="en-US" sz="2800" dirty="0">
                <a:solidFill>
                  <a:srgbClr val="FFFF00"/>
                </a:solidFill>
              </a:rPr>
              <a:t> </a:t>
            </a:r>
            <a:r>
              <a:rPr lang="en-US" sz="2800" dirty="0" err="1">
                <a:solidFill>
                  <a:srgbClr val="FFFF00"/>
                </a:solidFill>
              </a:rPr>
              <a:t>skickats</a:t>
            </a:r>
            <a:r>
              <a:rPr lang="en-US" sz="2800" dirty="0">
                <a:solidFill>
                  <a:srgbClr val="FFFF00"/>
                </a:solidFill>
              </a:rPr>
              <a:t> </a:t>
            </a:r>
            <a:r>
              <a:rPr lang="en-US" sz="2800" dirty="0" err="1">
                <a:solidFill>
                  <a:srgbClr val="FFFF00"/>
                </a:solidFill>
              </a:rPr>
              <a:t>ut</a:t>
            </a:r>
            <a:br>
              <a:rPr lang="en-US" sz="2800" dirty="0">
                <a:solidFill>
                  <a:srgbClr val="FFFF00"/>
                </a:solidFill>
              </a:rPr>
            </a:br>
            <a:br>
              <a:rPr lang="en-US" sz="2800" dirty="0">
                <a:solidFill>
                  <a:srgbClr val="FFFF00"/>
                </a:solidFill>
              </a:rPr>
            </a:br>
            <a:r>
              <a:rPr lang="en-US" sz="2800" dirty="0" err="1">
                <a:solidFill>
                  <a:srgbClr val="FFFF00"/>
                </a:solidFill>
              </a:rPr>
              <a:t>Avrapportering</a:t>
            </a:r>
            <a:r>
              <a:rPr lang="en-US" sz="2800" dirty="0">
                <a:solidFill>
                  <a:srgbClr val="FFFF00"/>
                </a:solidFill>
              </a:rPr>
              <a:t> </a:t>
            </a:r>
            <a:r>
              <a:rPr lang="en-US" sz="2800" dirty="0" err="1">
                <a:solidFill>
                  <a:srgbClr val="FFFF00"/>
                </a:solidFill>
              </a:rPr>
              <a:t>av</a:t>
            </a:r>
            <a:r>
              <a:rPr lang="en-US" sz="2800" dirty="0">
                <a:solidFill>
                  <a:srgbClr val="FFFF00"/>
                </a:solidFill>
              </a:rPr>
              <a:t> </a:t>
            </a:r>
            <a:r>
              <a:rPr lang="en-US" sz="2800" dirty="0" err="1">
                <a:solidFill>
                  <a:srgbClr val="FFFF00"/>
                </a:solidFill>
              </a:rPr>
              <a:t>pilotprojektet</a:t>
            </a:r>
            <a:r>
              <a:rPr lang="en-US" sz="2800" dirty="0">
                <a:solidFill>
                  <a:srgbClr val="FFFF00"/>
                </a:solidFill>
              </a:rPr>
              <a:t> mot SIF </a:t>
            </a:r>
            <a:br>
              <a:rPr lang="en-US" sz="2800" dirty="0">
                <a:solidFill>
                  <a:srgbClr val="FFFF00"/>
                </a:solidFill>
              </a:rPr>
            </a:br>
            <a:br>
              <a:rPr lang="en-US" sz="2800" dirty="0">
                <a:solidFill>
                  <a:srgbClr val="FFFF00"/>
                </a:solidFill>
              </a:rPr>
            </a:br>
            <a:r>
              <a:rPr lang="en-US" sz="2800" dirty="0" err="1">
                <a:solidFill>
                  <a:srgbClr val="FFFF00"/>
                </a:solidFill>
              </a:rPr>
              <a:t>Nytt</a:t>
            </a:r>
            <a:r>
              <a:rPr lang="en-US" sz="2800" dirty="0">
                <a:solidFill>
                  <a:srgbClr val="FFFF00"/>
                </a:solidFill>
              </a:rPr>
              <a:t> </a:t>
            </a:r>
            <a:r>
              <a:rPr lang="en-US" sz="2800" dirty="0" err="1">
                <a:solidFill>
                  <a:srgbClr val="FFFF00"/>
                </a:solidFill>
              </a:rPr>
              <a:t>spelschema</a:t>
            </a:r>
            <a:r>
              <a:rPr lang="en-US" sz="2800" dirty="0">
                <a:solidFill>
                  <a:srgbClr val="FFFF00"/>
                </a:solidFill>
              </a:rPr>
              <a:t> </a:t>
            </a:r>
            <a:r>
              <a:rPr lang="en-US" sz="2800" dirty="0" err="1">
                <a:solidFill>
                  <a:srgbClr val="FFFF00"/>
                </a:solidFill>
              </a:rPr>
              <a:t>efter</a:t>
            </a:r>
            <a:r>
              <a:rPr lang="en-US" sz="2800" dirty="0">
                <a:solidFill>
                  <a:srgbClr val="FFFF00"/>
                </a:solidFill>
              </a:rPr>
              <a:t> </a:t>
            </a:r>
            <a:r>
              <a:rPr lang="en-US" sz="2800" dirty="0" err="1">
                <a:solidFill>
                  <a:srgbClr val="FFFF00"/>
                </a:solidFill>
              </a:rPr>
              <a:t>årsskiftet</a:t>
            </a:r>
            <a:r>
              <a:rPr lang="en-US" sz="2800" dirty="0">
                <a:solidFill>
                  <a:srgbClr val="FFFF00"/>
                </a:solidFill>
              </a:rPr>
              <a:t> med </a:t>
            </a:r>
            <a:r>
              <a:rPr lang="en-US" sz="2800" dirty="0" err="1">
                <a:solidFill>
                  <a:srgbClr val="FFFF00"/>
                </a:solidFill>
              </a:rPr>
              <a:t>nya</a:t>
            </a:r>
            <a:r>
              <a:rPr lang="en-US" sz="2800" dirty="0">
                <a:solidFill>
                  <a:srgbClr val="FFFF00"/>
                </a:solidFill>
              </a:rPr>
              <a:t> </a:t>
            </a:r>
            <a:r>
              <a:rPr lang="en-US" sz="2800" dirty="0" err="1">
                <a:solidFill>
                  <a:srgbClr val="FFFF00"/>
                </a:solidFill>
              </a:rPr>
              <a:t>grupper</a:t>
            </a:r>
            <a:r>
              <a:rPr lang="en-US" sz="2800" dirty="0">
                <a:solidFill>
                  <a:srgbClr val="FFFF00"/>
                </a:solidFill>
              </a:rPr>
              <a:t> </a:t>
            </a:r>
            <a:r>
              <a:rPr lang="en-US" sz="2800" dirty="0" err="1">
                <a:solidFill>
                  <a:srgbClr val="FFFF00"/>
                </a:solidFill>
              </a:rPr>
              <a:t>är</a:t>
            </a:r>
            <a:r>
              <a:rPr lang="en-US" sz="2800" dirty="0">
                <a:solidFill>
                  <a:srgbClr val="FFFF00"/>
                </a:solidFill>
              </a:rPr>
              <a:t> </a:t>
            </a:r>
            <a:r>
              <a:rPr lang="en-US" sz="2800" dirty="0" err="1">
                <a:solidFill>
                  <a:srgbClr val="FFFF00"/>
                </a:solidFill>
              </a:rPr>
              <a:t>på</a:t>
            </a:r>
            <a:r>
              <a:rPr lang="en-US" sz="2800" dirty="0">
                <a:solidFill>
                  <a:srgbClr val="FFFF00"/>
                </a:solidFill>
              </a:rPr>
              <a:t> </a:t>
            </a:r>
            <a:r>
              <a:rPr lang="en-US" sz="2800" dirty="0" err="1">
                <a:solidFill>
                  <a:srgbClr val="FFFF00"/>
                </a:solidFill>
              </a:rPr>
              <a:t>gång</a:t>
            </a:r>
            <a:r>
              <a:rPr lang="en-US" sz="2800" dirty="0">
                <a:solidFill>
                  <a:srgbClr val="FFFF00"/>
                </a:solidFill>
              </a:rPr>
              <a:t> </a:t>
            </a:r>
            <a:br>
              <a:rPr lang="en-US" sz="2800" dirty="0">
                <a:solidFill>
                  <a:srgbClr val="FFFF00"/>
                </a:solidFill>
              </a:rPr>
            </a:br>
            <a:br>
              <a:rPr lang="en-US" sz="2800" dirty="0">
                <a:solidFill>
                  <a:srgbClr val="FFFF00"/>
                </a:solidFill>
              </a:rPr>
            </a:br>
            <a:r>
              <a:rPr lang="sv-SE" sz="2400" b="1" u="sng" dirty="0">
                <a:hlinkClick r:id="rId2"/>
              </a:rPr>
              <a:t>https://hemmaplansmodellen.se/</a:t>
            </a:r>
            <a:br>
              <a:rPr lang="sv-SE" dirty="0"/>
            </a:br>
            <a:endParaRPr lang="en-US" sz="2800" dirty="0">
              <a:solidFill>
                <a:schemeClr val="bg1"/>
              </a:solidFill>
            </a:endParaRPr>
          </a:p>
        </p:txBody>
      </p:sp>
      <p:pic>
        <p:nvPicPr>
          <p:cNvPr id="5" name="Platshållare för innehåll 4">
            <a:extLst>
              <a:ext uri="{FF2B5EF4-FFF2-40B4-BE49-F238E27FC236}">
                <a16:creationId xmlns:a16="http://schemas.microsoft.com/office/drawing/2014/main" id="{5F374469-673B-4415-BE77-5836A5E57111}"/>
              </a:ext>
            </a:extLst>
          </p:cNvPr>
          <p:cNvPicPr>
            <a:picLocks noGrp="1" noChangeAspect="1"/>
          </p:cNvPicPr>
          <p:nvPr>
            <p:ph idx="1"/>
          </p:nvPr>
        </p:nvPicPr>
        <p:blipFill rotWithShape="1">
          <a:blip r:embed="rId3">
            <a:extLst>
              <a:ext uri="{28A0092B-C50C-407E-A947-70E740481C1C}">
                <a14:useLocalDpi xmlns:a14="http://schemas.microsoft.com/office/drawing/2010/main" val="0"/>
              </a:ext>
            </a:extLst>
          </a:blip>
          <a:srcRect l="62670"/>
          <a:stretch/>
        </p:blipFill>
        <p:spPr>
          <a:xfrm>
            <a:off x="0" y="-2"/>
            <a:ext cx="4551219" cy="6857990"/>
          </a:xfrm>
          <a:custGeom>
            <a:avLst/>
            <a:gdLst/>
            <a:ahLst/>
            <a:cxnLst/>
            <a:rect l="l" t="t" r="r" b="b"/>
            <a:pathLst>
              <a:path w="4551219" h="6858000">
                <a:moveTo>
                  <a:pt x="4194211" y="6564619"/>
                </a:moveTo>
                <a:lnTo>
                  <a:pt x="4194211" y="6564620"/>
                </a:lnTo>
                <a:cubicBezTo>
                  <a:pt x="4204498" y="6575478"/>
                  <a:pt x="4210595" y="6582146"/>
                  <a:pt x="4216690" y="6588625"/>
                </a:cubicBezTo>
                <a:lnTo>
                  <a:pt x="4233312" y="6625224"/>
                </a:lnTo>
                <a:lnTo>
                  <a:pt x="4226218" y="6662539"/>
                </a:lnTo>
                <a:lnTo>
                  <a:pt x="4226217" y="6662540"/>
                </a:lnTo>
                <a:lnTo>
                  <a:pt x="4226216" y="6662543"/>
                </a:lnTo>
                <a:lnTo>
                  <a:pt x="4214767" y="6683026"/>
                </a:lnTo>
                <a:lnTo>
                  <a:pt x="4211619" y="6702975"/>
                </a:lnTo>
                <a:lnTo>
                  <a:pt x="4211619" y="6702976"/>
                </a:lnTo>
                <a:cubicBezTo>
                  <a:pt x="4212024" y="6716168"/>
                  <a:pt x="4217168" y="6729218"/>
                  <a:pt x="4225455" y="6742552"/>
                </a:cubicBezTo>
                <a:lnTo>
                  <a:pt x="4225456" y="6742554"/>
                </a:lnTo>
                <a:lnTo>
                  <a:pt x="4244933" y="6812061"/>
                </a:lnTo>
                <a:lnTo>
                  <a:pt x="4244933" y="6812063"/>
                </a:lnTo>
                <a:lnTo>
                  <a:pt x="4244933" y="6812062"/>
                </a:lnTo>
                <a:lnTo>
                  <a:pt x="4244933" y="6812061"/>
                </a:lnTo>
                <a:lnTo>
                  <a:pt x="4240159" y="6776799"/>
                </a:lnTo>
                <a:lnTo>
                  <a:pt x="4225456" y="6742554"/>
                </a:lnTo>
                <a:lnTo>
                  <a:pt x="4225455" y="6742551"/>
                </a:lnTo>
                <a:lnTo>
                  <a:pt x="4211619" y="6702975"/>
                </a:lnTo>
                <a:lnTo>
                  <a:pt x="4226216" y="6662543"/>
                </a:lnTo>
                <a:lnTo>
                  <a:pt x="4226217" y="6662541"/>
                </a:lnTo>
                <a:lnTo>
                  <a:pt x="4226218" y="6662539"/>
                </a:lnTo>
                <a:lnTo>
                  <a:pt x="4233301" y="6645551"/>
                </a:lnTo>
                <a:lnTo>
                  <a:pt x="4233312" y="6625224"/>
                </a:lnTo>
                <a:lnTo>
                  <a:pt x="4233312" y="6625223"/>
                </a:lnTo>
                <a:cubicBezTo>
                  <a:pt x="4231216" y="6611340"/>
                  <a:pt x="4225168" y="6597577"/>
                  <a:pt x="4216690" y="6588624"/>
                </a:cubicBezTo>
                <a:close/>
                <a:moveTo>
                  <a:pt x="4274532" y="6438980"/>
                </a:moveTo>
                <a:lnTo>
                  <a:pt x="4254602" y="6463839"/>
                </a:lnTo>
                <a:lnTo>
                  <a:pt x="4254600" y="6463848"/>
                </a:lnTo>
                <a:lnTo>
                  <a:pt x="4240803" y="6513011"/>
                </a:lnTo>
                <a:lnTo>
                  <a:pt x="4221998" y="6546193"/>
                </a:lnTo>
                <a:lnTo>
                  <a:pt x="4221998" y="6546194"/>
                </a:lnTo>
                <a:lnTo>
                  <a:pt x="4238336" y="6521803"/>
                </a:lnTo>
                <a:lnTo>
                  <a:pt x="4240803" y="6513011"/>
                </a:lnTo>
                <a:lnTo>
                  <a:pt x="4243614" y="6508051"/>
                </a:lnTo>
                <a:lnTo>
                  <a:pt x="4254600" y="6463848"/>
                </a:lnTo>
                <a:lnTo>
                  <a:pt x="4254602" y="6463840"/>
                </a:lnTo>
                <a:cubicBezTo>
                  <a:pt x="4257553" y="6451649"/>
                  <a:pt x="4265030" y="6444076"/>
                  <a:pt x="4274532" y="6438980"/>
                </a:cubicBezTo>
                <a:close/>
                <a:moveTo>
                  <a:pt x="4360506" y="6365203"/>
                </a:moveTo>
                <a:lnTo>
                  <a:pt x="4359224" y="6387909"/>
                </a:lnTo>
                <a:lnTo>
                  <a:pt x="4357461" y="6391548"/>
                </a:lnTo>
                <a:lnTo>
                  <a:pt x="4349806" y="6407331"/>
                </a:lnTo>
                <a:lnTo>
                  <a:pt x="4349806" y="6407332"/>
                </a:lnTo>
                <a:lnTo>
                  <a:pt x="4357461" y="6391548"/>
                </a:lnTo>
                <a:lnTo>
                  <a:pt x="4359225" y="6387909"/>
                </a:lnTo>
                <a:close/>
                <a:moveTo>
                  <a:pt x="4121437" y="4221390"/>
                </a:moveTo>
                <a:lnTo>
                  <a:pt x="4121437" y="4221391"/>
                </a:lnTo>
                <a:cubicBezTo>
                  <a:pt x="4122199" y="4232060"/>
                  <a:pt x="4122389" y="4243872"/>
                  <a:pt x="4127153" y="4253014"/>
                </a:cubicBezTo>
                <a:cubicBezTo>
                  <a:pt x="4139346" y="4277401"/>
                  <a:pt x="4154966" y="4300070"/>
                  <a:pt x="4166969" y="4324645"/>
                </a:cubicBezTo>
                <a:lnTo>
                  <a:pt x="4175923" y="4363890"/>
                </a:lnTo>
                <a:lnTo>
                  <a:pt x="4175161" y="4482003"/>
                </a:lnTo>
                <a:cubicBezTo>
                  <a:pt x="4172493" y="4546775"/>
                  <a:pt x="4171921" y="4612499"/>
                  <a:pt x="4115151" y="4659173"/>
                </a:cubicBezTo>
                <a:cubicBezTo>
                  <a:pt x="4110579" y="4662985"/>
                  <a:pt x="4107911" y="4671175"/>
                  <a:pt x="4107149" y="4677654"/>
                </a:cubicBezTo>
                <a:cubicBezTo>
                  <a:pt x="4103530" y="4707563"/>
                  <a:pt x="4103148" y="4738234"/>
                  <a:pt x="4097242" y="4767763"/>
                </a:cubicBezTo>
                <a:cubicBezTo>
                  <a:pt x="4094861" y="4779574"/>
                  <a:pt x="4094052" y="4790386"/>
                  <a:pt x="4095933" y="4800482"/>
                </a:cubicBezTo>
                <a:lnTo>
                  <a:pt x="4095933" y="4800483"/>
                </a:lnTo>
                <a:cubicBezTo>
                  <a:pt x="4097814" y="4810580"/>
                  <a:pt x="4102387" y="4819963"/>
                  <a:pt x="4110769" y="4828916"/>
                </a:cubicBezTo>
                <a:lnTo>
                  <a:pt x="4132950" y="4863342"/>
                </a:lnTo>
                <a:lnTo>
                  <a:pt x="4140479" y="4889274"/>
                </a:lnTo>
                <a:lnTo>
                  <a:pt x="4138774" y="4912167"/>
                </a:lnTo>
                <a:cubicBezTo>
                  <a:pt x="4137059" y="4919977"/>
                  <a:pt x="4136702" y="4927121"/>
                  <a:pt x="4137372" y="4933803"/>
                </a:cubicBezTo>
                <a:lnTo>
                  <a:pt x="4137372" y="4933804"/>
                </a:lnTo>
                <a:lnTo>
                  <a:pt x="4142131" y="4952672"/>
                </a:lnTo>
                <a:lnTo>
                  <a:pt x="4144924" y="4957453"/>
                </a:lnTo>
                <a:lnTo>
                  <a:pt x="4146202" y="4961455"/>
                </a:lnTo>
                <a:cubicBezTo>
                  <a:pt x="4150713" y="4970096"/>
                  <a:pt x="4156419" y="4978393"/>
                  <a:pt x="4162206" y="4987037"/>
                </a:cubicBezTo>
                <a:cubicBezTo>
                  <a:pt x="4173445" y="5003801"/>
                  <a:pt x="4187543" y="5022852"/>
                  <a:pt x="4188685" y="5041521"/>
                </a:cubicBezTo>
                <a:cubicBezTo>
                  <a:pt x="4189304" y="5052095"/>
                  <a:pt x="4192222" y="5062299"/>
                  <a:pt x="4195901" y="5072375"/>
                </a:cubicBezTo>
                <a:lnTo>
                  <a:pt x="4201805" y="5087442"/>
                </a:lnTo>
                <a:lnTo>
                  <a:pt x="4214832" y="5133219"/>
                </a:lnTo>
                <a:lnTo>
                  <a:pt x="4214833" y="5133224"/>
                </a:lnTo>
                <a:lnTo>
                  <a:pt x="4208118" y="5166112"/>
                </a:lnTo>
                <a:lnTo>
                  <a:pt x="4208118" y="5166113"/>
                </a:lnTo>
                <a:cubicBezTo>
                  <a:pt x="4207356" y="5167637"/>
                  <a:pt x="4207928" y="5169780"/>
                  <a:pt x="4208809" y="5172090"/>
                </a:cubicBezTo>
                <a:lnTo>
                  <a:pt x="4211356" y="5179067"/>
                </a:lnTo>
                <a:cubicBezTo>
                  <a:pt x="4214976" y="5196594"/>
                  <a:pt x="4215024" y="5213597"/>
                  <a:pt x="4211190" y="5229433"/>
                </a:cubicBezTo>
                <a:lnTo>
                  <a:pt x="4200644" y="5248928"/>
                </a:lnTo>
                <a:lnTo>
                  <a:pt x="4187733" y="5272795"/>
                </a:lnTo>
                <a:cubicBezTo>
                  <a:pt x="4176088" y="5285440"/>
                  <a:pt x="4168382" y="5298594"/>
                  <a:pt x="4163830" y="5312287"/>
                </a:cubicBezTo>
                <a:lnTo>
                  <a:pt x="4162774" y="5321350"/>
                </a:lnTo>
                <a:lnTo>
                  <a:pt x="4160300" y="5326162"/>
                </a:lnTo>
                <a:lnTo>
                  <a:pt x="4158854" y="5355013"/>
                </a:lnTo>
                <a:lnTo>
                  <a:pt x="4158854" y="5355014"/>
                </a:lnTo>
                <a:cubicBezTo>
                  <a:pt x="4159503" y="5364882"/>
                  <a:pt x="4161206" y="5375002"/>
                  <a:pt x="4163730" y="5385384"/>
                </a:cubicBezTo>
                <a:cubicBezTo>
                  <a:pt x="4166969" y="5398721"/>
                  <a:pt x="4169255" y="5412057"/>
                  <a:pt x="4171921" y="5425582"/>
                </a:cubicBezTo>
                <a:cubicBezTo>
                  <a:pt x="4175731" y="5443870"/>
                  <a:pt x="4179733" y="5462351"/>
                  <a:pt x="4183543" y="5480637"/>
                </a:cubicBezTo>
                <a:lnTo>
                  <a:pt x="4188067" y="5507667"/>
                </a:lnTo>
                <a:lnTo>
                  <a:pt x="4177448" y="5531691"/>
                </a:lnTo>
                <a:lnTo>
                  <a:pt x="4177447" y="5531692"/>
                </a:lnTo>
                <a:cubicBezTo>
                  <a:pt x="4170398" y="5537599"/>
                  <a:pt x="4167206" y="5542648"/>
                  <a:pt x="4167302" y="5547577"/>
                </a:cubicBezTo>
                <a:lnTo>
                  <a:pt x="4167302" y="5547578"/>
                </a:lnTo>
                <a:cubicBezTo>
                  <a:pt x="4167397" y="5552507"/>
                  <a:pt x="4170779" y="5557317"/>
                  <a:pt x="4176875" y="5562746"/>
                </a:cubicBezTo>
                <a:cubicBezTo>
                  <a:pt x="4219548" y="5600467"/>
                  <a:pt x="4246219" y="5646189"/>
                  <a:pt x="4248123" y="5704483"/>
                </a:cubicBezTo>
                <a:cubicBezTo>
                  <a:pt x="4248505" y="5716485"/>
                  <a:pt x="4251171" y="5728678"/>
                  <a:pt x="4254029" y="5740488"/>
                </a:cubicBezTo>
                <a:cubicBezTo>
                  <a:pt x="4255744" y="5747728"/>
                  <a:pt x="4257650" y="5756493"/>
                  <a:pt x="4262794" y="5760873"/>
                </a:cubicBezTo>
                <a:cubicBezTo>
                  <a:pt x="4302037" y="5794974"/>
                  <a:pt x="4329280" y="5837457"/>
                  <a:pt x="4351189" y="5883751"/>
                </a:cubicBezTo>
                <a:lnTo>
                  <a:pt x="4351191" y="5883755"/>
                </a:lnTo>
                <a:lnTo>
                  <a:pt x="4369094" y="5935945"/>
                </a:lnTo>
                <a:lnTo>
                  <a:pt x="4369096" y="5935949"/>
                </a:lnTo>
                <a:lnTo>
                  <a:pt x="4365476" y="5993289"/>
                </a:lnTo>
                <a:lnTo>
                  <a:pt x="4365475" y="5993290"/>
                </a:lnTo>
                <a:cubicBezTo>
                  <a:pt x="4364334" y="6004530"/>
                  <a:pt x="4364524" y="6017484"/>
                  <a:pt x="4358999" y="6026439"/>
                </a:cubicBezTo>
                <a:cubicBezTo>
                  <a:pt x="4341662" y="6054824"/>
                  <a:pt x="4322994" y="6082257"/>
                  <a:pt x="4302799" y="6108737"/>
                </a:cubicBezTo>
                <a:cubicBezTo>
                  <a:pt x="4294131" y="6120073"/>
                  <a:pt x="4289178" y="6126883"/>
                  <a:pt x="4289107" y="6133313"/>
                </a:cubicBezTo>
                <a:lnTo>
                  <a:pt x="4289107" y="6133314"/>
                </a:lnTo>
                <a:lnTo>
                  <a:pt x="4292807" y="6143189"/>
                </a:lnTo>
                <a:lnTo>
                  <a:pt x="4304703" y="6155599"/>
                </a:lnTo>
                <a:lnTo>
                  <a:pt x="4304706" y="6155602"/>
                </a:lnTo>
                <a:cubicBezTo>
                  <a:pt x="4326994" y="6175797"/>
                  <a:pt x="4338614" y="6200944"/>
                  <a:pt x="4343376" y="6228756"/>
                </a:cubicBezTo>
                <a:lnTo>
                  <a:pt x="4360713" y="6361539"/>
                </a:lnTo>
                <a:lnTo>
                  <a:pt x="4360713" y="6361538"/>
                </a:lnTo>
                <a:cubicBezTo>
                  <a:pt x="4357093" y="6317150"/>
                  <a:pt x="4350808" y="6272763"/>
                  <a:pt x="4343376" y="6228755"/>
                </a:cubicBezTo>
                <a:cubicBezTo>
                  <a:pt x="4338614" y="6200943"/>
                  <a:pt x="4326994" y="6175796"/>
                  <a:pt x="4304706" y="6155601"/>
                </a:cubicBezTo>
                <a:lnTo>
                  <a:pt x="4304703" y="6155599"/>
                </a:lnTo>
                <a:lnTo>
                  <a:pt x="4289107" y="6133314"/>
                </a:lnTo>
                <a:lnTo>
                  <a:pt x="4302799" y="6108738"/>
                </a:lnTo>
                <a:cubicBezTo>
                  <a:pt x="4322994" y="6082258"/>
                  <a:pt x="4341662" y="6054825"/>
                  <a:pt x="4358999" y="6026440"/>
                </a:cubicBezTo>
                <a:cubicBezTo>
                  <a:pt x="4364524" y="6017485"/>
                  <a:pt x="4364334" y="6004531"/>
                  <a:pt x="4365475" y="5993291"/>
                </a:cubicBezTo>
                <a:lnTo>
                  <a:pt x="4365476" y="5993289"/>
                </a:lnTo>
                <a:lnTo>
                  <a:pt x="4368929" y="5964476"/>
                </a:lnTo>
                <a:lnTo>
                  <a:pt x="4369096" y="5935949"/>
                </a:lnTo>
                <a:lnTo>
                  <a:pt x="4369096" y="5935948"/>
                </a:lnTo>
                <a:lnTo>
                  <a:pt x="4369094" y="5935945"/>
                </a:lnTo>
                <a:lnTo>
                  <a:pt x="4362214" y="5909350"/>
                </a:lnTo>
                <a:lnTo>
                  <a:pt x="4351191" y="5883755"/>
                </a:lnTo>
                <a:lnTo>
                  <a:pt x="4351189" y="5883750"/>
                </a:lnTo>
                <a:cubicBezTo>
                  <a:pt x="4329280" y="5837456"/>
                  <a:pt x="4302037" y="5794973"/>
                  <a:pt x="4262794" y="5760872"/>
                </a:cubicBezTo>
                <a:cubicBezTo>
                  <a:pt x="4257650" y="5756492"/>
                  <a:pt x="4255744" y="5747727"/>
                  <a:pt x="4254029" y="5740487"/>
                </a:cubicBezTo>
                <a:cubicBezTo>
                  <a:pt x="4251171" y="5728677"/>
                  <a:pt x="4248505" y="5716484"/>
                  <a:pt x="4248123" y="5704482"/>
                </a:cubicBezTo>
                <a:cubicBezTo>
                  <a:pt x="4246219" y="5646188"/>
                  <a:pt x="4219548" y="5600466"/>
                  <a:pt x="4176875" y="5562745"/>
                </a:cubicBezTo>
                <a:lnTo>
                  <a:pt x="4167302" y="5547577"/>
                </a:lnTo>
                <a:lnTo>
                  <a:pt x="4177447" y="5531693"/>
                </a:lnTo>
                <a:lnTo>
                  <a:pt x="4177448" y="5531691"/>
                </a:lnTo>
                <a:lnTo>
                  <a:pt x="4185847" y="5520421"/>
                </a:lnTo>
                <a:lnTo>
                  <a:pt x="4188067" y="5507667"/>
                </a:lnTo>
                <a:lnTo>
                  <a:pt x="4188067" y="5507666"/>
                </a:lnTo>
                <a:cubicBezTo>
                  <a:pt x="4188020" y="5498831"/>
                  <a:pt x="4185448" y="5489496"/>
                  <a:pt x="4183543" y="5480636"/>
                </a:cubicBezTo>
                <a:cubicBezTo>
                  <a:pt x="4179733" y="5462350"/>
                  <a:pt x="4175731" y="5443869"/>
                  <a:pt x="4171921" y="5425581"/>
                </a:cubicBezTo>
                <a:cubicBezTo>
                  <a:pt x="4169255" y="5412056"/>
                  <a:pt x="4166969" y="5398720"/>
                  <a:pt x="4163730" y="5385383"/>
                </a:cubicBezTo>
                <a:lnTo>
                  <a:pt x="4158854" y="5355013"/>
                </a:lnTo>
                <a:lnTo>
                  <a:pt x="4162774" y="5321350"/>
                </a:lnTo>
                <a:lnTo>
                  <a:pt x="4187733" y="5272796"/>
                </a:lnTo>
                <a:lnTo>
                  <a:pt x="4200644" y="5248928"/>
                </a:lnTo>
                <a:lnTo>
                  <a:pt x="4211191" y="5229432"/>
                </a:lnTo>
                <a:lnTo>
                  <a:pt x="4211356" y="5179067"/>
                </a:lnTo>
                <a:lnTo>
                  <a:pt x="4211356" y="5179066"/>
                </a:lnTo>
                <a:cubicBezTo>
                  <a:pt x="4210880" y="5176875"/>
                  <a:pt x="4209690" y="5174399"/>
                  <a:pt x="4208809" y="5172089"/>
                </a:cubicBezTo>
                <a:lnTo>
                  <a:pt x="4208118" y="5166113"/>
                </a:lnTo>
                <a:lnTo>
                  <a:pt x="4214833" y="5133224"/>
                </a:lnTo>
                <a:lnTo>
                  <a:pt x="4214833" y="5133223"/>
                </a:lnTo>
                <a:lnTo>
                  <a:pt x="4214832" y="5133219"/>
                </a:lnTo>
                <a:lnTo>
                  <a:pt x="4207690" y="5102460"/>
                </a:lnTo>
                <a:lnTo>
                  <a:pt x="4201805" y="5087442"/>
                </a:lnTo>
                <a:lnTo>
                  <a:pt x="4201799" y="5087422"/>
                </a:lnTo>
                <a:cubicBezTo>
                  <a:pt x="4195713" y="5072410"/>
                  <a:pt x="4189614" y="5057380"/>
                  <a:pt x="4188685" y="5041520"/>
                </a:cubicBezTo>
                <a:cubicBezTo>
                  <a:pt x="4187543" y="5022851"/>
                  <a:pt x="4173445" y="5003800"/>
                  <a:pt x="4162206" y="4987036"/>
                </a:cubicBezTo>
                <a:lnTo>
                  <a:pt x="4144924" y="4957453"/>
                </a:lnTo>
                <a:lnTo>
                  <a:pt x="4137372" y="4933804"/>
                </a:lnTo>
                <a:lnTo>
                  <a:pt x="4138774" y="4912168"/>
                </a:lnTo>
                <a:cubicBezTo>
                  <a:pt x="4140536" y="4904357"/>
                  <a:pt x="4141048" y="4896713"/>
                  <a:pt x="4140479" y="4889275"/>
                </a:cubicBezTo>
                <a:lnTo>
                  <a:pt x="4140479" y="4889274"/>
                </a:lnTo>
                <a:lnTo>
                  <a:pt x="4135701" y="4867613"/>
                </a:lnTo>
                <a:lnTo>
                  <a:pt x="4132950" y="4863342"/>
                </a:lnTo>
                <a:lnTo>
                  <a:pt x="4131200" y="4857316"/>
                </a:lnTo>
                <a:cubicBezTo>
                  <a:pt x="4126057" y="4847213"/>
                  <a:pt x="4119056" y="4837702"/>
                  <a:pt x="4110769" y="4828915"/>
                </a:cubicBezTo>
                <a:lnTo>
                  <a:pt x="4095933" y="4800482"/>
                </a:lnTo>
                <a:lnTo>
                  <a:pt x="4097242" y="4767764"/>
                </a:lnTo>
                <a:cubicBezTo>
                  <a:pt x="4103148" y="4738235"/>
                  <a:pt x="4103530" y="4707564"/>
                  <a:pt x="4107149" y="4677655"/>
                </a:cubicBezTo>
                <a:cubicBezTo>
                  <a:pt x="4107911" y="4671176"/>
                  <a:pt x="4110579" y="4662986"/>
                  <a:pt x="4115151" y="4659174"/>
                </a:cubicBezTo>
                <a:cubicBezTo>
                  <a:pt x="4171921" y="4612500"/>
                  <a:pt x="4172493" y="4546776"/>
                  <a:pt x="4175161" y="4482004"/>
                </a:cubicBezTo>
                <a:cubicBezTo>
                  <a:pt x="4176875" y="4442761"/>
                  <a:pt x="4176875" y="4403325"/>
                  <a:pt x="4175923" y="4363890"/>
                </a:cubicBezTo>
                <a:lnTo>
                  <a:pt x="4175923" y="4363889"/>
                </a:lnTo>
                <a:cubicBezTo>
                  <a:pt x="4175731" y="4350553"/>
                  <a:pt x="4172683" y="4336456"/>
                  <a:pt x="4166969" y="4324644"/>
                </a:cubicBezTo>
                <a:cubicBezTo>
                  <a:pt x="4154966" y="4300069"/>
                  <a:pt x="4139346" y="4277400"/>
                  <a:pt x="4127153" y="4253013"/>
                </a:cubicBezTo>
                <a:close/>
                <a:moveTo>
                  <a:pt x="4190328" y="2836171"/>
                </a:moveTo>
                <a:lnTo>
                  <a:pt x="4181637" y="2848792"/>
                </a:lnTo>
                <a:cubicBezTo>
                  <a:pt x="4176637" y="2865009"/>
                  <a:pt x="4170779" y="2881306"/>
                  <a:pt x="4166033" y="2897784"/>
                </a:cubicBezTo>
                <a:lnTo>
                  <a:pt x="4165004" y="2903549"/>
                </a:lnTo>
                <a:lnTo>
                  <a:pt x="4161730" y="2914327"/>
                </a:lnTo>
                <a:lnTo>
                  <a:pt x="4157099" y="2947858"/>
                </a:lnTo>
                <a:lnTo>
                  <a:pt x="4157098" y="2947861"/>
                </a:lnTo>
                <a:lnTo>
                  <a:pt x="4157098" y="2947862"/>
                </a:lnTo>
                <a:cubicBezTo>
                  <a:pt x="4156729" y="2959156"/>
                  <a:pt x="4157729" y="2970575"/>
                  <a:pt x="4160682" y="2982148"/>
                </a:cubicBezTo>
                <a:lnTo>
                  <a:pt x="4172375" y="3077401"/>
                </a:lnTo>
                <a:lnTo>
                  <a:pt x="4159920" y="3172653"/>
                </a:lnTo>
                <a:cubicBezTo>
                  <a:pt x="4134011" y="3276479"/>
                  <a:pt x="4106579" y="3380304"/>
                  <a:pt x="4112293" y="3489466"/>
                </a:cubicBezTo>
                <a:cubicBezTo>
                  <a:pt x="4113245" y="3507562"/>
                  <a:pt x="4101624" y="3529089"/>
                  <a:pt x="4090194" y="3544712"/>
                </a:cubicBezTo>
                <a:cubicBezTo>
                  <a:pt x="4079336" y="3559667"/>
                  <a:pt x="4073477" y="3566811"/>
                  <a:pt x="4072572" y="3574407"/>
                </a:cubicBezTo>
                <a:lnTo>
                  <a:pt x="4072572" y="3574408"/>
                </a:lnTo>
                <a:cubicBezTo>
                  <a:pt x="4071667" y="3582004"/>
                  <a:pt x="4075716" y="3590053"/>
                  <a:pt x="4084670" y="3606817"/>
                </a:cubicBezTo>
                <a:cubicBezTo>
                  <a:pt x="4089052" y="3614819"/>
                  <a:pt x="4091718" y="3624725"/>
                  <a:pt x="4098196" y="3630632"/>
                </a:cubicBezTo>
                <a:lnTo>
                  <a:pt x="4115925" y="3654415"/>
                </a:lnTo>
                <a:lnTo>
                  <a:pt x="4118836" y="3665923"/>
                </a:lnTo>
                <a:lnTo>
                  <a:pt x="4122437" y="3680163"/>
                </a:lnTo>
                <a:lnTo>
                  <a:pt x="4118389" y="3734836"/>
                </a:lnTo>
                <a:lnTo>
                  <a:pt x="4118389" y="3734837"/>
                </a:lnTo>
                <a:cubicBezTo>
                  <a:pt x="4117437" y="3741315"/>
                  <a:pt x="4116103" y="3749125"/>
                  <a:pt x="4118771" y="3754652"/>
                </a:cubicBezTo>
                <a:lnTo>
                  <a:pt x="4125128" y="3789775"/>
                </a:lnTo>
                <a:lnTo>
                  <a:pt x="4110197" y="3822471"/>
                </a:lnTo>
                <a:cubicBezTo>
                  <a:pt x="4103149" y="3831901"/>
                  <a:pt x="4097529" y="3842045"/>
                  <a:pt x="4095862" y="3852618"/>
                </a:cubicBezTo>
                <a:lnTo>
                  <a:pt x="4095862" y="3852619"/>
                </a:lnTo>
                <a:lnTo>
                  <a:pt x="4096642" y="3868763"/>
                </a:lnTo>
                <a:lnTo>
                  <a:pt x="4105245" y="3885336"/>
                </a:lnTo>
                <a:lnTo>
                  <a:pt x="4105245" y="3885338"/>
                </a:lnTo>
                <a:cubicBezTo>
                  <a:pt x="4114961" y="3897721"/>
                  <a:pt x="4122367" y="3910318"/>
                  <a:pt x="4127626" y="3923124"/>
                </a:cubicBezTo>
                <a:lnTo>
                  <a:pt x="4137130" y="3962159"/>
                </a:lnTo>
                <a:lnTo>
                  <a:pt x="4121438" y="4043837"/>
                </a:lnTo>
                <a:lnTo>
                  <a:pt x="4121437" y="4043838"/>
                </a:lnTo>
                <a:cubicBezTo>
                  <a:pt x="4112674" y="4063841"/>
                  <a:pt x="4107292" y="4083701"/>
                  <a:pt x="4106316" y="4103824"/>
                </a:cubicBezTo>
                <a:lnTo>
                  <a:pt x="4106316" y="4103825"/>
                </a:lnTo>
                <a:lnTo>
                  <a:pt x="4108283" y="4134255"/>
                </a:lnTo>
                <a:lnTo>
                  <a:pt x="4117627" y="4165381"/>
                </a:lnTo>
                <a:lnTo>
                  <a:pt x="4117627" y="4165383"/>
                </a:lnTo>
                <a:lnTo>
                  <a:pt x="4121532" y="4192387"/>
                </a:lnTo>
                <a:lnTo>
                  <a:pt x="4121532" y="4192386"/>
                </a:lnTo>
                <a:cubicBezTo>
                  <a:pt x="4121628" y="4182766"/>
                  <a:pt x="4121056" y="4173479"/>
                  <a:pt x="4117627" y="4165382"/>
                </a:cubicBezTo>
                <a:lnTo>
                  <a:pt x="4117627" y="4165381"/>
                </a:lnTo>
                <a:lnTo>
                  <a:pt x="4106316" y="4103825"/>
                </a:lnTo>
                <a:lnTo>
                  <a:pt x="4121437" y="4043839"/>
                </a:lnTo>
                <a:lnTo>
                  <a:pt x="4121438" y="4043837"/>
                </a:lnTo>
                <a:lnTo>
                  <a:pt x="4134740" y="4002409"/>
                </a:lnTo>
                <a:lnTo>
                  <a:pt x="4137130" y="3962159"/>
                </a:lnTo>
                <a:lnTo>
                  <a:pt x="4137130" y="3962158"/>
                </a:lnTo>
                <a:cubicBezTo>
                  <a:pt x="4134868" y="3935726"/>
                  <a:pt x="4124677" y="3910103"/>
                  <a:pt x="4105245" y="3885337"/>
                </a:cubicBezTo>
                <a:lnTo>
                  <a:pt x="4105245" y="3885336"/>
                </a:lnTo>
                <a:lnTo>
                  <a:pt x="4095862" y="3852619"/>
                </a:lnTo>
                <a:lnTo>
                  <a:pt x="4110197" y="3822472"/>
                </a:lnTo>
                <a:cubicBezTo>
                  <a:pt x="4118389" y="3811613"/>
                  <a:pt x="4123533" y="3800896"/>
                  <a:pt x="4125128" y="3789776"/>
                </a:cubicBezTo>
                <a:lnTo>
                  <a:pt x="4125128" y="3789775"/>
                </a:lnTo>
                <a:cubicBezTo>
                  <a:pt x="4126724" y="3778654"/>
                  <a:pt x="4124771" y="3767129"/>
                  <a:pt x="4118771" y="3754651"/>
                </a:cubicBezTo>
                <a:lnTo>
                  <a:pt x="4118389" y="3734837"/>
                </a:lnTo>
                <a:lnTo>
                  <a:pt x="4122437" y="3680163"/>
                </a:lnTo>
                <a:lnTo>
                  <a:pt x="4122437" y="3680162"/>
                </a:lnTo>
                <a:lnTo>
                  <a:pt x="4118836" y="3665923"/>
                </a:lnTo>
                <a:lnTo>
                  <a:pt x="4115925" y="3654415"/>
                </a:lnTo>
                <a:lnTo>
                  <a:pt x="4115925" y="3654415"/>
                </a:lnTo>
                <a:lnTo>
                  <a:pt x="4115925" y="3654415"/>
                </a:lnTo>
                <a:cubicBezTo>
                  <a:pt x="4112115" y="3646122"/>
                  <a:pt x="4106436" y="3638156"/>
                  <a:pt x="4098196" y="3630631"/>
                </a:cubicBezTo>
                <a:cubicBezTo>
                  <a:pt x="4091718" y="3624724"/>
                  <a:pt x="4089052" y="3614818"/>
                  <a:pt x="4084670" y="3606816"/>
                </a:cubicBezTo>
                <a:cubicBezTo>
                  <a:pt x="4080193" y="3598434"/>
                  <a:pt x="4076942" y="3592231"/>
                  <a:pt x="4074924" y="3587173"/>
                </a:cubicBezTo>
                <a:lnTo>
                  <a:pt x="4072572" y="3574407"/>
                </a:lnTo>
                <a:lnTo>
                  <a:pt x="4077651" y="3562320"/>
                </a:lnTo>
                <a:cubicBezTo>
                  <a:pt x="4080586" y="3557715"/>
                  <a:pt x="4084765" y="3552190"/>
                  <a:pt x="4090194" y="3544713"/>
                </a:cubicBezTo>
                <a:cubicBezTo>
                  <a:pt x="4101624" y="3529090"/>
                  <a:pt x="4113245" y="3507563"/>
                  <a:pt x="4112293" y="3489467"/>
                </a:cubicBezTo>
                <a:cubicBezTo>
                  <a:pt x="4106579" y="3380305"/>
                  <a:pt x="4134011" y="3276480"/>
                  <a:pt x="4159920" y="3172654"/>
                </a:cubicBezTo>
                <a:cubicBezTo>
                  <a:pt x="4167922" y="3140649"/>
                  <a:pt x="4172160" y="3109025"/>
                  <a:pt x="4172375" y="3077401"/>
                </a:cubicBezTo>
                <a:lnTo>
                  <a:pt x="4172375" y="3077400"/>
                </a:lnTo>
                <a:cubicBezTo>
                  <a:pt x="4172589" y="3045776"/>
                  <a:pt x="4168779" y="3014152"/>
                  <a:pt x="4160682" y="2982147"/>
                </a:cubicBezTo>
                <a:lnTo>
                  <a:pt x="4157098" y="2947862"/>
                </a:lnTo>
                <a:lnTo>
                  <a:pt x="4157099" y="2947858"/>
                </a:lnTo>
                <a:lnTo>
                  <a:pt x="4165004" y="2903549"/>
                </a:lnTo>
                <a:lnTo>
                  <a:pt x="4181637" y="2848793"/>
                </a:lnTo>
                <a:cubicBezTo>
                  <a:pt x="4182970" y="2844316"/>
                  <a:pt x="4186256" y="2839982"/>
                  <a:pt x="4190328" y="2836172"/>
                </a:cubicBezTo>
                <a:close/>
                <a:moveTo>
                  <a:pt x="3705842" y="1508457"/>
                </a:moveTo>
                <a:lnTo>
                  <a:pt x="3677748" y="1596213"/>
                </a:lnTo>
                <a:cubicBezTo>
                  <a:pt x="3675271" y="1604978"/>
                  <a:pt x="3676796" y="1615836"/>
                  <a:pt x="3679653" y="1624980"/>
                </a:cubicBezTo>
                <a:cubicBezTo>
                  <a:pt x="3689369" y="1656223"/>
                  <a:pt x="3713754" y="1676036"/>
                  <a:pt x="3736234" y="1697753"/>
                </a:cubicBezTo>
                <a:cubicBezTo>
                  <a:pt x="3746141" y="1707279"/>
                  <a:pt x="3753189" y="1720423"/>
                  <a:pt x="3758903" y="1733188"/>
                </a:cubicBezTo>
                <a:cubicBezTo>
                  <a:pt x="3773574" y="1766335"/>
                  <a:pt x="3786718" y="1800246"/>
                  <a:pt x="3800624" y="1833775"/>
                </a:cubicBezTo>
                <a:cubicBezTo>
                  <a:pt x="3801958" y="1837013"/>
                  <a:pt x="3805387" y="1839679"/>
                  <a:pt x="3808245" y="1842158"/>
                </a:cubicBezTo>
                <a:cubicBezTo>
                  <a:pt x="3838346" y="1866922"/>
                  <a:pt x="3868635" y="1891497"/>
                  <a:pt x="3898736" y="1916454"/>
                </a:cubicBezTo>
                <a:cubicBezTo>
                  <a:pt x="3904450" y="1921216"/>
                  <a:pt x="3908642" y="1928076"/>
                  <a:pt x="3914166" y="1933219"/>
                </a:cubicBezTo>
                <a:cubicBezTo>
                  <a:pt x="3921786" y="1940459"/>
                  <a:pt x="3929027" y="1949603"/>
                  <a:pt x="3938171" y="1953413"/>
                </a:cubicBezTo>
                <a:cubicBezTo>
                  <a:pt x="3966936" y="1965224"/>
                  <a:pt x="3979320" y="1987894"/>
                  <a:pt x="3984654" y="2016469"/>
                </a:cubicBezTo>
                <a:cubicBezTo>
                  <a:pt x="3989607" y="2042570"/>
                  <a:pt x="3993799" y="2068669"/>
                  <a:pt x="3999513" y="2094578"/>
                </a:cubicBezTo>
                <a:cubicBezTo>
                  <a:pt x="4006371" y="2126201"/>
                  <a:pt x="4013801" y="2157636"/>
                  <a:pt x="4022184" y="2188879"/>
                </a:cubicBezTo>
                <a:cubicBezTo>
                  <a:pt x="4025804" y="2202404"/>
                  <a:pt x="4029994" y="2216692"/>
                  <a:pt x="4037424" y="2228314"/>
                </a:cubicBezTo>
                <a:cubicBezTo>
                  <a:pt x="4057999" y="2260890"/>
                  <a:pt x="4071905" y="2295753"/>
                  <a:pt x="4066381" y="2334044"/>
                </a:cubicBezTo>
                <a:cubicBezTo>
                  <a:pt x="4061999" y="2364715"/>
                  <a:pt x="4073239" y="2390434"/>
                  <a:pt x="4090766" y="2409485"/>
                </a:cubicBezTo>
                <a:cubicBezTo>
                  <a:pt x="4098720" y="2418154"/>
                  <a:pt x="4104233" y="2426976"/>
                  <a:pt x="4107867" y="2435912"/>
                </a:cubicBezTo>
                <a:lnTo>
                  <a:pt x="4113698" y="2463017"/>
                </a:lnTo>
                <a:lnTo>
                  <a:pt x="4105056" y="2518262"/>
                </a:lnTo>
                <a:lnTo>
                  <a:pt x="4105055" y="2518263"/>
                </a:lnTo>
                <a:cubicBezTo>
                  <a:pt x="4102388" y="2527789"/>
                  <a:pt x="4101244" y="2536456"/>
                  <a:pt x="4101411" y="2545005"/>
                </a:cubicBezTo>
                <a:lnTo>
                  <a:pt x="4101411" y="2545006"/>
                </a:lnTo>
                <a:cubicBezTo>
                  <a:pt x="4101577" y="2553555"/>
                  <a:pt x="4103054" y="2561985"/>
                  <a:pt x="4105625" y="2571034"/>
                </a:cubicBezTo>
                <a:cubicBezTo>
                  <a:pt x="4117627" y="2612945"/>
                  <a:pt x="4150204" y="2640950"/>
                  <a:pt x="4178779" y="2668001"/>
                </a:cubicBezTo>
                <a:cubicBezTo>
                  <a:pt x="4203164" y="2691054"/>
                  <a:pt x="4216880" y="2716963"/>
                  <a:pt x="4227170" y="2745348"/>
                </a:cubicBezTo>
                <a:lnTo>
                  <a:pt x="4227170" y="2745351"/>
                </a:lnTo>
                <a:lnTo>
                  <a:pt x="4233090" y="2778005"/>
                </a:lnTo>
                <a:lnTo>
                  <a:pt x="4232670" y="2785439"/>
                </a:lnTo>
                <a:lnTo>
                  <a:pt x="4222591" y="2811779"/>
                </a:lnTo>
                <a:lnTo>
                  <a:pt x="4222587" y="2811786"/>
                </a:lnTo>
                <a:lnTo>
                  <a:pt x="4222588" y="2811786"/>
                </a:lnTo>
                <a:lnTo>
                  <a:pt x="4222591" y="2811779"/>
                </a:lnTo>
                <a:lnTo>
                  <a:pt x="4232241" y="2793022"/>
                </a:lnTo>
                <a:lnTo>
                  <a:pt x="4232670" y="2785439"/>
                </a:lnTo>
                <a:lnTo>
                  <a:pt x="4233870" y="2782304"/>
                </a:lnTo>
                <a:lnTo>
                  <a:pt x="4233090" y="2778005"/>
                </a:lnTo>
                <a:lnTo>
                  <a:pt x="4233500" y="2770757"/>
                </a:lnTo>
                <a:lnTo>
                  <a:pt x="4227170" y="2745351"/>
                </a:lnTo>
                <a:lnTo>
                  <a:pt x="4227170" y="2745347"/>
                </a:lnTo>
                <a:cubicBezTo>
                  <a:pt x="4216880" y="2716962"/>
                  <a:pt x="4203164" y="2691053"/>
                  <a:pt x="4178779" y="2668000"/>
                </a:cubicBezTo>
                <a:cubicBezTo>
                  <a:pt x="4150204" y="2640949"/>
                  <a:pt x="4117627" y="2612944"/>
                  <a:pt x="4105625" y="2571033"/>
                </a:cubicBezTo>
                <a:lnTo>
                  <a:pt x="4101411" y="2545006"/>
                </a:lnTo>
                <a:lnTo>
                  <a:pt x="4105055" y="2518264"/>
                </a:lnTo>
                <a:lnTo>
                  <a:pt x="4105056" y="2518262"/>
                </a:lnTo>
                <a:lnTo>
                  <a:pt x="4111636" y="2490550"/>
                </a:lnTo>
                <a:lnTo>
                  <a:pt x="4113698" y="2463017"/>
                </a:lnTo>
                <a:lnTo>
                  <a:pt x="4113698" y="2463016"/>
                </a:lnTo>
                <a:cubicBezTo>
                  <a:pt x="4112817" y="2444776"/>
                  <a:pt x="4106674" y="2426821"/>
                  <a:pt x="4090766" y="2409484"/>
                </a:cubicBezTo>
                <a:cubicBezTo>
                  <a:pt x="4073239" y="2390433"/>
                  <a:pt x="4061999" y="2364714"/>
                  <a:pt x="4066381" y="2334043"/>
                </a:cubicBezTo>
                <a:cubicBezTo>
                  <a:pt x="4071905" y="2295752"/>
                  <a:pt x="4057999" y="2260889"/>
                  <a:pt x="4037424" y="2228313"/>
                </a:cubicBezTo>
                <a:cubicBezTo>
                  <a:pt x="4029994" y="2216691"/>
                  <a:pt x="4025804" y="2202403"/>
                  <a:pt x="4022184" y="2188878"/>
                </a:cubicBezTo>
                <a:cubicBezTo>
                  <a:pt x="4013801" y="2157635"/>
                  <a:pt x="4006371" y="2126200"/>
                  <a:pt x="3999513" y="2094577"/>
                </a:cubicBezTo>
                <a:cubicBezTo>
                  <a:pt x="3993799" y="2068668"/>
                  <a:pt x="3989607" y="2042569"/>
                  <a:pt x="3984654" y="2016468"/>
                </a:cubicBezTo>
                <a:cubicBezTo>
                  <a:pt x="3979320" y="1987893"/>
                  <a:pt x="3966936" y="1965223"/>
                  <a:pt x="3938171" y="1953412"/>
                </a:cubicBezTo>
                <a:cubicBezTo>
                  <a:pt x="3929027" y="1949602"/>
                  <a:pt x="3921786" y="1940458"/>
                  <a:pt x="3914166" y="1933218"/>
                </a:cubicBezTo>
                <a:cubicBezTo>
                  <a:pt x="3908642" y="1928075"/>
                  <a:pt x="3904450" y="1921215"/>
                  <a:pt x="3898736" y="1916453"/>
                </a:cubicBezTo>
                <a:cubicBezTo>
                  <a:pt x="3868635" y="1891496"/>
                  <a:pt x="3838346" y="1866921"/>
                  <a:pt x="3808245" y="1842157"/>
                </a:cubicBezTo>
                <a:cubicBezTo>
                  <a:pt x="3805387" y="1839678"/>
                  <a:pt x="3801958" y="1837012"/>
                  <a:pt x="3800624" y="1833774"/>
                </a:cubicBezTo>
                <a:cubicBezTo>
                  <a:pt x="3786718" y="1800245"/>
                  <a:pt x="3773575" y="1766334"/>
                  <a:pt x="3758903" y="1733187"/>
                </a:cubicBezTo>
                <a:cubicBezTo>
                  <a:pt x="3753189" y="1720422"/>
                  <a:pt x="3746141" y="1707278"/>
                  <a:pt x="3736235" y="1697752"/>
                </a:cubicBezTo>
                <a:cubicBezTo>
                  <a:pt x="3713755" y="1676035"/>
                  <a:pt x="3689369" y="1656222"/>
                  <a:pt x="3679653" y="1624979"/>
                </a:cubicBezTo>
                <a:cubicBezTo>
                  <a:pt x="3676797" y="1615835"/>
                  <a:pt x="3675272" y="1604977"/>
                  <a:pt x="3677749" y="1596212"/>
                </a:cubicBezTo>
                <a:close/>
                <a:moveTo>
                  <a:pt x="3724447" y="1459072"/>
                </a:moveTo>
                <a:lnTo>
                  <a:pt x="3724446" y="1459073"/>
                </a:lnTo>
                <a:lnTo>
                  <a:pt x="3715229" y="1481571"/>
                </a:lnTo>
                <a:close/>
                <a:moveTo>
                  <a:pt x="3743640" y="1268757"/>
                </a:moveTo>
                <a:cubicBezTo>
                  <a:pt x="3744092" y="1275401"/>
                  <a:pt x="3745664" y="1281688"/>
                  <a:pt x="3748807" y="1286069"/>
                </a:cubicBezTo>
                <a:cubicBezTo>
                  <a:pt x="3763380" y="1306929"/>
                  <a:pt x="3769620" y="1328552"/>
                  <a:pt x="3771144" y="1350627"/>
                </a:cubicBezTo>
                <a:lnTo>
                  <a:pt x="3765550" y="1413839"/>
                </a:lnTo>
                <a:lnTo>
                  <a:pt x="3771145" y="1350626"/>
                </a:lnTo>
                <a:cubicBezTo>
                  <a:pt x="3769620" y="1328551"/>
                  <a:pt x="3763381" y="1306929"/>
                  <a:pt x="3748807" y="1286068"/>
                </a:cubicBezTo>
                <a:close/>
                <a:moveTo>
                  <a:pt x="3685369" y="773034"/>
                </a:moveTo>
                <a:lnTo>
                  <a:pt x="3685369" y="773035"/>
                </a:lnTo>
                <a:cubicBezTo>
                  <a:pt x="3687655" y="800276"/>
                  <a:pt x="3690893" y="827329"/>
                  <a:pt x="3693369" y="854379"/>
                </a:cubicBezTo>
                <a:cubicBezTo>
                  <a:pt x="3695655" y="878956"/>
                  <a:pt x="3696417" y="903722"/>
                  <a:pt x="3724422" y="915343"/>
                </a:cubicBezTo>
                <a:cubicBezTo>
                  <a:pt x="3728804" y="917059"/>
                  <a:pt x="3732042" y="922773"/>
                  <a:pt x="3734900" y="927155"/>
                </a:cubicBezTo>
                <a:cubicBezTo>
                  <a:pt x="3778908" y="994785"/>
                  <a:pt x="3777764" y="1030980"/>
                  <a:pt x="3731280" y="1097087"/>
                </a:cubicBezTo>
                <a:cubicBezTo>
                  <a:pt x="3726518" y="1103945"/>
                  <a:pt x="3723088" y="1118613"/>
                  <a:pt x="3726898" y="1123185"/>
                </a:cubicBezTo>
                <a:cubicBezTo>
                  <a:pt x="3742710" y="1142617"/>
                  <a:pt x="3749759" y="1162953"/>
                  <a:pt x="3751617" y="1184028"/>
                </a:cubicBezTo>
                <a:cubicBezTo>
                  <a:pt x="3749759" y="1162953"/>
                  <a:pt x="3742711" y="1142616"/>
                  <a:pt x="3726899" y="1123184"/>
                </a:cubicBezTo>
                <a:cubicBezTo>
                  <a:pt x="3723089" y="1118612"/>
                  <a:pt x="3726519" y="1103944"/>
                  <a:pt x="3731281" y="1097086"/>
                </a:cubicBezTo>
                <a:cubicBezTo>
                  <a:pt x="3777765" y="1030979"/>
                  <a:pt x="3778909" y="994784"/>
                  <a:pt x="3734901" y="927154"/>
                </a:cubicBezTo>
                <a:cubicBezTo>
                  <a:pt x="3732043" y="922772"/>
                  <a:pt x="3728805" y="917058"/>
                  <a:pt x="3724423" y="915342"/>
                </a:cubicBezTo>
                <a:cubicBezTo>
                  <a:pt x="3696417" y="903721"/>
                  <a:pt x="3695655" y="878955"/>
                  <a:pt x="3693369" y="854378"/>
                </a:cubicBezTo>
                <a:close/>
                <a:moveTo>
                  <a:pt x="3740770" y="517850"/>
                </a:moveTo>
                <a:lnTo>
                  <a:pt x="3731852" y="556047"/>
                </a:lnTo>
                <a:cubicBezTo>
                  <a:pt x="3729756" y="564048"/>
                  <a:pt x="3724232" y="572622"/>
                  <a:pt x="3725374" y="580050"/>
                </a:cubicBezTo>
                <a:cubicBezTo>
                  <a:pt x="3728708" y="601578"/>
                  <a:pt x="3726279" y="622200"/>
                  <a:pt x="3721993" y="642537"/>
                </a:cubicBezTo>
                <a:lnTo>
                  <a:pt x="3709470" y="694927"/>
                </a:lnTo>
                <a:lnTo>
                  <a:pt x="3721994" y="642536"/>
                </a:lnTo>
                <a:cubicBezTo>
                  <a:pt x="3726280" y="622200"/>
                  <a:pt x="3728709" y="601577"/>
                  <a:pt x="3725375" y="580049"/>
                </a:cubicBezTo>
                <a:cubicBezTo>
                  <a:pt x="3724233" y="572621"/>
                  <a:pt x="3729757" y="564047"/>
                  <a:pt x="3731853" y="556046"/>
                </a:cubicBezTo>
                <a:close/>
                <a:moveTo>
                  <a:pt x="3754065" y="298168"/>
                </a:moveTo>
                <a:lnTo>
                  <a:pt x="3739283" y="313532"/>
                </a:lnTo>
                <a:lnTo>
                  <a:pt x="3739283" y="313532"/>
                </a:lnTo>
                <a:lnTo>
                  <a:pt x="3739282" y="313533"/>
                </a:lnTo>
                <a:cubicBezTo>
                  <a:pt x="3735090" y="316389"/>
                  <a:pt x="3737376" y="330298"/>
                  <a:pt x="3738710" y="338870"/>
                </a:cubicBezTo>
                <a:lnTo>
                  <a:pt x="3738716" y="338898"/>
                </a:lnTo>
                <a:lnTo>
                  <a:pt x="3748617" y="395639"/>
                </a:lnTo>
                <a:lnTo>
                  <a:pt x="3744807" y="367327"/>
                </a:lnTo>
                <a:lnTo>
                  <a:pt x="3738716" y="338898"/>
                </a:lnTo>
                <a:lnTo>
                  <a:pt x="3738711" y="338869"/>
                </a:lnTo>
                <a:cubicBezTo>
                  <a:pt x="3738044" y="334583"/>
                  <a:pt x="3737139" y="328963"/>
                  <a:pt x="3736925" y="324057"/>
                </a:cubicBezTo>
                <a:lnTo>
                  <a:pt x="3739283" y="313532"/>
                </a:lnTo>
                <a:close/>
                <a:moveTo>
                  <a:pt x="3761610" y="281567"/>
                </a:moveTo>
                <a:lnTo>
                  <a:pt x="3756715" y="295414"/>
                </a:lnTo>
                <a:lnTo>
                  <a:pt x="3756716" y="295414"/>
                </a:lnTo>
                <a:close/>
                <a:moveTo>
                  <a:pt x="3748290" y="24485"/>
                </a:moveTo>
                <a:lnTo>
                  <a:pt x="3746027" y="74128"/>
                </a:lnTo>
                <a:cubicBezTo>
                  <a:pt x="3746950" y="91491"/>
                  <a:pt x="3749260" y="108702"/>
                  <a:pt x="3751951" y="125860"/>
                </a:cubicBezTo>
                <a:lnTo>
                  <a:pt x="3756346" y="153386"/>
                </a:lnTo>
                <a:lnTo>
                  <a:pt x="3764619" y="228943"/>
                </a:lnTo>
                <a:lnTo>
                  <a:pt x="3760160" y="177270"/>
                </a:lnTo>
                <a:lnTo>
                  <a:pt x="3756346" y="153386"/>
                </a:lnTo>
                <a:lnTo>
                  <a:pt x="3756147" y="151568"/>
                </a:lnTo>
                <a:cubicBezTo>
                  <a:pt x="3751917" y="125875"/>
                  <a:pt x="3747412" y="100173"/>
                  <a:pt x="3746028" y="74128"/>
                </a:cubicBezTo>
                <a:close/>
                <a:moveTo>
                  <a:pt x="3745709" y="0"/>
                </a:moveTo>
                <a:lnTo>
                  <a:pt x="3748427" y="21485"/>
                </a:lnTo>
                <a:lnTo>
                  <a:pt x="3745709" y="0"/>
                </a:lnTo>
                <a:lnTo>
                  <a:pt x="4209817" y="0"/>
                </a:lnTo>
                <a:lnTo>
                  <a:pt x="4208690" y="2816"/>
                </a:lnTo>
                <a:cubicBezTo>
                  <a:pt x="4200308" y="21485"/>
                  <a:pt x="4197640" y="43011"/>
                  <a:pt x="4194592" y="63586"/>
                </a:cubicBezTo>
                <a:cubicBezTo>
                  <a:pt x="4189067" y="101307"/>
                  <a:pt x="4185637" y="139218"/>
                  <a:pt x="4180685" y="176938"/>
                </a:cubicBezTo>
                <a:cubicBezTo>
                  <a:pt x="4179541" y="184940"/>
                  <a:pt x="4177447" y="194084"/>
                  <a:pt x="4172683" y="200181"/>
                </a:cubicBezTo>
                <a:cubicBezTo>
                  <a:pt x="4140678" y="241900"/>
                  <a:pt x="4131725" y="292578"/>
                  <a:pt x="4134771" y="340773"/>
                </a:cubicBezTo>
                <a:cubicBezTo>
                  <a:pt x="4137060" y="378685"/>
                  <a:pt x="4138774" y="415834"/>
                  <a:pt x="4135536" y="453363"/>
                </a:cubicBezTo>
                <a:cubicBezTo>
                  <a:pt x="4135344" y="456221"/>
                  <a:pt x="4135726" y="460031"/>
                  <a:pt x="4137250" y="462125"/>
                </a:cubicBezTo>
                <a:cubicBezTo>
                  <a:pt x="4147346" y="475080"/>
                  <a:pt x="4148108" y="488606"/>
                  <a:pt x="4149822" y="505181"/>
                </a:cubicBezTo>
                <a:cubicBezTo>
                  <a:pt x="4152300" y="528614"/>
                  <a:pt x="4150584" y="550140"/>
                  <a:pt x="4146394" y="571859"/>
                </a:cubicBezTo>
                <a:cubicBezTo>
                  <a:pt x="4143346" y="587671"/>
                  <a:pt x="4137060" y="603672"/>
                  <a:pt x="4129057" y="617771"/>
                </a:cubicBezTo>
                <a:cubicBezTo>
                  <a:pt x="4117817" y="637391"/>
                  <a:pt x="4113437" y="656254"/>
                  <a:pt x="4128295" y="674922"/>
                </a:cubicBezTo>
                <a:cubicBezTo>
                  <a:pt x="4144108" y="695115"/>
                  <a:pt x="4138584" y="717976"/>
                  <a:pt x="4139154" y="740267"/>
                </a:cubicBezTo>
                <a:cubicBezTo>
                  <a:pt x="4139346" y="749981"/>
                  <a:pt x="4138964" y="760269"/>
                  <a:pt x="4141440" y="769604"/>
                </a:cubicBezTo>
                <a:cubicBezTo>
                  <a:pt x="4148490" y="796654"/>
                  <a:pt x="4159158" y="822755"/>
                  <a:pt x="4163920" y="850188"/>
                </a:cubicBezTo>
                <a:cubicBezTo>
                  <a:pt x="4166587" y="865429"/>
                  <a:pt x="4161824" y="882383"/>
                  <a:pt x="4158396" y="898197"/>
                </a:cubicBezTo>
                <a:cubicBezTo>
                  <a:pt x="4154776" y="914199"/>
                  <a:pt x="4149252" y="930010"/>
                  <a:pt x="4143536" y="945443"/>
                </a:cubicBezTo>
                <a:cubicBezTo>
                  <a:pt x="4139726" y="955919"/>
                  <a:pt x="4136106" y="967349"/>
                  <a:pt x="4129247" y="975732"/>
                </a:cubicBezTo>
                <a:cubicBezTo>
                  <a:pt x="4113627" y="994784"/>
                  <a:pt x="4110959" y="1014405"/>
                  <a:pt x="4119151" y="1036886"/>
                </a:cubicBezTo>
                <a:cubicBezTo>
                  <a:pt x="4120485" y="1040314"/>
                  <a:pt x="4120485" y="1044314"/>
                  <a:pt x="4120675" y="1048124"/>
                </a:cubicBezTo>
                <a:cubicBezTo>
                  <a:pt x="4124675" y="1109090"/>
                  <a:pt x="4127153" y="1170050"/>
                  <a:pt x="4133249" y="1230632"/>
                </a:cubicBezTo>
                <a:cubicBezTo>
                  <a:pt x="4135726" y="1255205"/>
                  <a:pt x="4146584" y="1278828"/>
                  <a:pt x="4153442" y="1303023"/>
                </a:cubicBezTo>
                <a:cubicBezTo>
                  <a:pt x="4154776" y="1307977"/>
                  <a:pt x="4156872" y="1313503"/>
                  <a:pt x="4155918" y="1318455"/>
                </a:cubicBezTo>
                <a:cubicBezTo>
                  <a:pt x="4146394" y="1372367"/>
                  <a:pt x="4160300" y="1422853"/>
                  <a:pt x="4178589" y="1472574"/>
                </a:cubicBezTo>
                <a:cubicBezTo>
                  <a:pt x="4180495" y="1477716"/>
                  <a:pt x="4179923" y="1484003"/>
                  <a:pt x="4179541" y="1489719"/>
                </a:cubicBezTo>
                <a:cubicBezTo>
                  <a:pt x="4178209" y="1505723"/>
                  <a:pt x="4171541" y="1523058"/>
                  <a:pt x="4175541" y="1537536"/>
                </a:cubicBezTo>
                <a:cubicBezTo>
                  <a:pt x="4186591" y="1576018"/>
                  <a:pt x="4199926" y="1614119"/>
                  <a:pt x="4216690" y="1650316"/>
                </a:cubicBezTo>
                <a:cubicBezTo>
                  <a:pt x="4233645" y="1687085"/>
                  <a:pt x="4247933" y="1721184"/>
                  <a:pt x="4230789" y="1763286"/>
                </a:cubicBezTo>
                <a:cubicBezTo>
                  <a:pt x="4223548" y="1781193"/>
                  <a:pt x="4228693" y="1804815"/>
                  <a:pt x="4230597" y="1825392"/>
                </a:cubicBezTo>
                <a:cubicBezTo>
                  <a:pt x="4232121" y="1840440"/>
                  <a:pt x="4240696" y="1854919"/>
                  <a:pt x="4240696" y="1869779"/>
                </a:cubicBezTo>
                <a:cubicBezTo>
                  <a:pt x="4240696" y="1909407"/>
                  <a:pt x="4250791" y="1944648"/>
                  <a:pt x="4271366" y="1978939"/>
                </a:cubicBezTo>
                <a:cubicBezTo>
                  <a:pt x="4279367" y="1992278"/>
                  <a:pt x="4274032" y="2013042"/>
                  <a:pt x="4276128" y="2030377"/>
                </a:cubicBezTo>
                <a:cubicBezTo>
                  <a:pt x="4278604" y="2048667"/>
                  <a:pt x="4280890" y="2067524"/>
                  <a:pt x="4286418" y="2085053"/>
                </a:cubicBezTo>
                <a:cubicBezTo>
                  <a:pt x="4300895" y="2130392"/>
                  <a:pt x="4317278" y="2175162"/>
                  <a:pt x="4332518" y="2220311"/>
                </a:cubicBezTo>
                <a:cubicBezTo>
                  <a:pt x="4345093" y="2257458"/>
                  <a:pt x="4335186" y="2294038"/>
                  <a:pt x="4329853" y="2330805"/>
                </a:cubicBezTo>
                <a:cubicBezTo>
                  <a:pt x="4326422" y="2353858"/>
                  <a:pt x="4318230" y="2375382"/>
                  <a:pt x="4330422" y="2401291"/>
                </a:cubicBezTo>
                <a:cubicBezTo>
                  <a:pt x="4342044" y="2426058"/>
                  <a:pt x="4339377" y="2457491"/>
                  <a:pt x="4345663" y="2485306"/>
                </a:cubicBezTo>
                <a:cubicBezTo>
                  <a:pt x="4350997" y="2508741"/>
                  <a:pt x="4359572" y="2531408"/>
                  <a:pt x="4367953" y="2554078"/>
                </a:cubicBezTo>
                <a:cubicBezTo>
                  <a:pt x="4379384" y="2584941"/>
                  <a:pt x="4391384" y="2615420"/>
                  <a:pt x="4385670" y="2649142"/>
                </a:cubicBezTo>
                <a:cubicBezTo>
                  <a:pt x="4379192" y="2687435"/>
                  <a:pt x="4403577" y="2713722"/>
                  <a:pt x="4419771" y="2743825"/>
                </a:cubicBezTo>
                <a:cubicBezTo>
                  <a:pt x="4430819" y="2764589"/>
                  <a:pt x="4439012" y="2787258"/>
                  <a:pt x="4445870" y="2809929"/>
                </a:cubicBezTo>
                <a:cubicBezTo>
                  <a:pt x="4454824" y="2840218"/>
                  <a:pt x="4460158" y="2871461"/>
                  <a:pt x="4468921" y="2901942"/>
                </a:cubicBezTo>
                <a:cubicBezTo>
                  <a:pt x="4482065" y="2948046"/>
                  <a:pt x="4492353" y="2994721"/>
                  <a:pt x="4485113" y="3042727"/>
                </a:cubicBezTo>
                <a:cubicBezTo>
                  <a:pt x="4481875" y="3064826"/>
                  <a:pt x="4482065" y="3085402"/>
                  <a:pt x="4486829" y="3107499"/>
                </a:cubicBezTo>
                <a:cubicBezTo>
                  <a:pt x="4494639" y="3143694"/>
                  <a:pt x="4495592" y="3180843"/>
                  <a:pt x="4524738" y="3209992"/>
                </a:cubicBezTo>
                <a:cubicBezTo>
                  <a:pt x="4535027" y="3220279"/>
                  <a:pt x="4537693" y="3238757"/>
                  <a:pt x="4543028" y="3253808"/>
                </a:cubicBezTo>
                <a:cubicBezTo>
                  <a:pt x="4549315" y="3271144"/>
                  <a:pt x="4546075" y="3283907"/>
                  <a:pt x="4527787" y="3293243"/>
                </a:cubicBezTo>
                <a:cubicBezTo>
                  <a:pt x="4519596" y="3297433"/>
                  <a:pt x="4511594" y="3309436"/>
                  <a:pt x="4510260" y="3318770"/>
                </a:cubicBezTo>
                <a:cubicBezTo>
                  <a:pt x="4506260" y="3346775"/>
                  <a:pt x="4512166" y="3372494"/>
                  <a:pt x="4525122" y="3399545"/>
                </a:cubicBezTo>
                <a:cubicBezTo>
                  <a:pt x="4537313" y="3424882"/>
                  <a:pt x="4535979" y="3456507"/>
                  <a:pt x="4540741" y="3485274"/>
                </a:cubicBezTo>
                <a:cubicBezTo>
                  <a:pt x="4544171" y="3505656"/>
                  <a:pt x="4551219" y="3526041"/>
                  <a:pt x="4551219" y="3546616"/>
                </a:cubicBezTo>
                <a:cubicBezTo>
                  <a:pt x="4551219" y="3572145"/>
                  <a:pt x="4545123" y="3597481"/>
                  <a:pt x="4542837" y="3623200"/>
                </a:cubicBezTo>
                <a:cubicBezTo>
                  <a:pt x="4540933" y="3643203"/>
                  <a:pt x="4541695" y="3663588"/>
                  <a:pt x="4539409" y="3683590"/>
                </a:cubicBezTo>
                <a:cubicBezTo>
                  <a:pt x="4537693" y="3699975"/>
                  <a:pt x="4533313" y="3716167"/>
                  <a:pt x="4529694" y="3732360"/>
                </a:cubicBezTo>
                <a:cubicBezTo>
                  <a:pt x="4528359" y="3738266"/>
                  <a:pt x="4523214" y="3744172"/>
                  <a:pt x="4523976" y="3749505"/>
                </a:cubicBezTo>
                <a:cubicBezTo>
                  <a:pt x="4532169" y="3802466"/>
                  <a:pt x="4495592" y="3840568"/>
                  <a:pt x="4479399" y="3885337"/>
                </a:cubicBezTo>
                <a:cubicBezTo>
                  <a:pt x="4462252" y="3932393"/>
                  <a:pt x="4435964" y="3977924"/>
                  <a:pt x="4443774" y="4030502"/>
                </a:cubicBezTo>
                <a:cubicBezTo>
                  <a:pt x="4448536" y="4062317"/>
                  <a:pt x="4459586" y="4092988"/>
                  <a:pt x="4466255" y="4124613"/>
                </a:cubicBezTo>
                <a:cubicBezTo>
                  <a:pt x="4468541" y="4135853"/>
                  <a:pt x="4468159" y="4148426"/>
                  <a:pt x="4465873" y="4159666"/>
                </a:cubicBezTo>
                <a:cubicBezTo>
                  <a:pt x="4455394" y="4213960"/>
                  <a:pt x="4453871" y="4267492"/>
                  <a:pt x="4471017" y="4320836"/>
                </a:cubicBezTo>
                <a:cubicBezTo>
                  <a:pt x="4473875" y="4329978"/>
                  <a:pt x="4476541" y="4339694"/>
                  <a:pt x="4476541" y="4349221"/>
                </a:cubicBezTo>
                <a:cubicBezTo>
                  <a:pt x="4476541" y="4401418"/>
                  <a:pt x="4472541" y="4452664"/>
                  <a:pt x="4453871" y="4502578"/>
                </a:cubicBezTo>
                <a:cubicBezTo>
                  <a:pt x="4447584" y="4519342"/>
                  <a:pt x="4451584" y="4539727"/>
                  <a:pt x="4450060" y="4558206"/>
                </a:cubicBezTo>
                <a:cubicBezTo>
                  <a:pt x="4448728" y="4575350"/>
                  <a:pt x="4448156" y="4592877"/>
                  <a:pt x="4443774" y="4609451"/>
                </a:cubicBezTo>
                <a:cubicBezTo>
                  <a:pt x="4437298" y="4633646"/>
                  <a:pt x="4436536" y="4656125"/>
                  <a:pt x="4442250" y="4681082"/>
                </a:cubicBezTo>
                <a:cubicBezTo>
                  <a:pt x="4447584" y="4704894"/>
                  <a:pt x="4444919" y="4730613"/>
                  <a:pt x="4445108" y="4755380"/>
                </a:cubicBezTo>
                <a:cubicBezTo>
                  <a:pt x="4445298" y="4783003"/>
                  <a:pt x="4445488" y="4810626"/>
                  <a:pt x="4444537" y="4838249"/>
                </a:cubicBezTo>
                <a:cubicBezTo>
                  <a:pt x="4444156" y="4849299"/>
                  <a:pt x="4436536" y="4861872"/>
                  <a:pt x="4439584" y="4871018"/>
                </a:cubicBezTo>
                <a:cubicBezTo>
                  <a:pt x="4449870" y="4900545"/>
                  <a:pt x="4437488" y="4930074"/>
                  <a:pt x="4443012" y="4959601"/>
                </a:cubicBezTo>
                <a:cubicBezTo>
                  <a:pt x="4445870" y="4974081"/>
                  <a:pt x="4438060" y="4990464"/>
                  <a:pt x="4437298" y="5006085"/>
                </a:cubicBezTo>
                <a:cubicBezTo>
                  <a:pt x="4435964" y="5031613"/>
                  <a:pt x="4436536" y="5057140"/>
                  <a:pt x="4436154" y="5082669"/>
                </a:cubicBezTo>
                <a:cubicBezTo>
                  <a:pt x="4435964" y="5091051"/>
                  <a:pt x="4435203" y="5099244"/>
                  <a:pt x="4434819" y="5107626"/>
                </a:cubicBezTo>
                <a:cubicBezTo>
                  <a:pt x="4434439" y="5115056"/>
                  <a:pt x="4432725" y="5122866"/>
                  <a:pt x="4434057" y="5129915"/>
                </a:cubicBezTo>
                <a:cubicBezTo>
                  <a:pt x="4438822" y="5155444"/>
                  <a:pt x="4446632" y="5180590"/>
                  <a:pt x="4449680" y="5206307"/>
                </a:cubicBezTo>
                <a:cubicBezTo>
                  <a:pt x="4452346" y="5228596"/>
                  <a:pt x="4448728" y="5251649"/>
                  <a:pt x="4450632" y="5274128"/>
                </a:cubicBezTo>
                <a:cubicBezTo>
                  <a:pt x="4453871" y="5313753"/>
                  <a:pt x="4459586" y="5353378"/>
                  <a:pt x="4463207" y="5393004"/>
                </a:cubicBezTo>
                <a:cubicBezTo>
                  <a:pt x="4463968" y="5401578"/>
                  <a:pt x="4459204" y="5410530"/>
                  <a:pt x="4458824" y="5419294"/>
                </a:cubicBezTo>
                <a:cubicBezTo>
                  <a:pt x="4457872" y="5446727"/>
                  <a:pt x="4457680" y="5474160"/>
                  <a:pt x="4457110" y="5501593"/>
                </a:cubicBezTo>
                <a:cubicBezTo>
                  <a:pt x="4456918" y="5517214"/>
                  <a:pt x="4457490" y="5533026"/>
                  <a:pt x="4455776" y="5548459"/>
                </a:cubicBezTo>
                <a:cubicBezTo>
                  <a:pt x="4453490" y="5568841"/>
                  <a:pt x="4450060" y="5587320"/>
                  <a:pt x="4464920" y="5606371"/>
                </a:cubicBezTo>
                <a:cubicBezTo>
                  <a:pt x="4487972" y="5635710"/>
                  <a:pt x="4479018" y="5673049"/>
                  <a:pt x="4484351" y="5706958"/>
                </a:cubicBezTo>
                <a:cubicBezTo>
                  <a:pt x="4485685" y="5715722"/>
                  <a:pt x="4485875" y="5724677"/>
                  <a:pt x="4487399" y="5733439"/>
                </a:cubicBezTo>
                <a:cubicBezTo>
                  <a:pt x="4490257" y="5749633"/>
                  <a:pt x="4493495" y="5765634"/>
                  <a:pt x="4496736" y="5781829"/>
                </a:cubicBezTo>
                <a:cubicBezTo>
                  <a:pt x="4497306" y="5784685"/>
                  <a:pt x="4497498" y="5787923"/>
                  <a:pt x="4498450" y="5790591"/>
                </a:cubicBezTo>
                <a:cubicBezTo>
                  <a:pt x="4506450" y="5815168"/>
                  <a:pt x="4515594" y="5839360"/>
                  <a:pt x="4522072" y="5864317"/>
                </a:cubicBezTo>
                <a:cubicBezTo>
                  <a:pt x="4525311" y="5876510"/>
                  <a:pt x="4525693" y="5890036"/>
                  <a:pt x="4523976" y="5902609"/>
                </a:cubicBezTo>
                <a:cubicBezTo>
                  <a:pt x="4519024" y="5939376"/>
                  <a:pt x="4516928" y="5975763"/>
                  <a:pt x="4524168" y="6012722"/>
                </a:cubicBezTo>
                <a:cubicBezTo>
                  <a:pt x="4527025" y="6027391"/>
                  <a:pt x="4522263" y="6043775"/>
                  <a:pt x="4520548" y="6059396"/>
                </a:cubicBezTo>
                <a:cubicBezTo>
                  <a:pt x="4515976" y="6096735"/>
                  <a:pt x="4511022" y="6134074"/>
                  <a:pt x="4506642" y="6171604"/>
                </a:cubicBezTo>
                <a:cubicBezTo>
                  <a:pt x="4503975" y="6195036"/>
                  <a:pt x="4502450" y="6218659"/>
                  <a:pt x="4499785" y="6242092"/>
                </a:cubicBezTo>
                <a:cubicBezTo>
                  <a:pt x="4496544" y="6269143"/>
                  <a:pt x="4491591" y="6296004"/>
                  <a:pt x="4488923" y="6323057"/>
                </a:cubicBezTo>
                <a:cubicBezTo>
                  <a:pt x="4485875" y="6353918"/>
                  <a:pt x="4485305" y="6384971"/>
                  <a:pt x="4482065" y="6415832"/>
                </a:cubicBezTo>
                <a:cubicBezTo>
                  <a:pt x="4475779" y="6472224"/>
                  <a:pt x="4468349" y="6528423"/>
                  <a:pt x="4461300" y="6584811"/>
                </a:cubicBezTo>
                <a:cubicBezTo>
                  <a:pt x="4454442" y="6639487"/>
                  <a:pt x="4448346" y="6694163"/>
                  <a:pt x="4439775" y="6748457"/>
                </a:cubicBezTo>
                <a:cubicBezTo>
                  <a:pt x="4436154" y="6771318"/>
                  <a:pt x="4426247" y="6793034"/>
                  <a:pt x="4420723" y="6815515"/>
                </a:cubicBezTo>
                <a:lnTo>
                  <a:pt x="4411023" y="6858000"/>
                </a:lnTo>
                <a:lnTo>
                  <a:pt x="4238770" y="6858000"/>
                </a:lnTo>
                <a:lnTo>
                  <a:pt x="0" y="6858000"/>
                </a:lnTo>
                <a:lnTo>
                  <a:pt x="0" y="1"/>
                </a:lnTo>
                <a:close/>
              </a:path>
            </a:pathLst>
          </a:custGeom>
        </p:spPr>
      </p:pic>
      <p:grpSp>
        <p:nvGrpSpPr>
          <p:cNvPr id="12" name="Group 11">
            <a:extLst>
              <a:ext uri="{FF2B5EF4-FFF2-40B4-BE49-F238E27FC236}">
                <a16:creationId xmlns:a16="http://schemas.microsoft.com/office/drawing/2014/main" id="{A7900967-84CA-47B4-9F1C-E787BAC1496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697284" y="-1"/>
            <a:ext cx="884241" cy="6858001"/>
            <a:chOff x="3697284" y="-1"/>
            <a:chExt cx="884241" cy="6858001"/>
          </a:xfrm>
          <a:effectLst>
            <a:outerShdw blurRad="381000" dist="152400" algn="l" rotWithShape="0">
              <a:prstClr val="black">
                <a:alpha val="10000"/>
              </a:prstClr>
            </a:outerShdw>
          </a:effectLst>
        </p:grpSpPr>
        <p:sp>
          <p:nvSpPr>
            <p:cNvPr id="13" name="Freeform: Shape 12">
              <a:extLst>
                <a:ext uri="{FF2B5EF4-FFF2-40B4-BE49-F238E27FC236}">
                  <a16:creationId xmlns:a16="http://schemas.microsoft.com/office/drawing/2014/main" id="{CAB3C749-6482-440B-9386-94091006D67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flipH="1">
              <a:off x="705641" y="2991642"/>
              <a:ext cx="6858001" cy="874716"/>
            </a:xfrm>
            <a:custGeom>
              <a:avLst/>
              <a:gdLst>
                <a:gd name="connsiteX0" fmla="*/ 0 w 6858001"/>
                <a:gd name="connsiteY0" fmla="*/ 533314 h 874716"/>
                <a:gd name="connsiteX1" fmla="*/ 0 w 6858001"/>
                <a:gd name="connsiteY1" fmla="*/ 69206 h 874716"/>
                <a:gd name="connsiteX2" fmla="*/ 21486 w 6858001"/>
                <a:gd name="connsiteY2" fmla="*/ 71924 h 874716"/>
                <a:gd name="connsiteX3" fmla="*/ 228948 w 6858001"/>
                <a:gd name="connsiteY3" fmla="*/ 88116 h 874716"/>
                <a:gd name="connsiteX4" fmla="*/ 313533 w 6858001"/>
                <a:gd name="connsiteY4" fmla="*/ 62779 h 874716"/>
                <a:gd name="connsiteX5" fmla="*/ 338870 w 6858001"/>
                <a:gd name="connsiteY5" fmla="*/ 62207 h 874716"/>
                <a:gd name="connsiteX6" fmla="*/ 395640 w 6858001"/>
                <a:gd name="connsiteY6" fmla="*/ 72114 h 874716"/>
                <a:gd name="connsiteX7" fmla="*/ 512802 w 6858001"/>
                <a:gd name="connsiteY7" fmla="*/ 65446 h 874716"/>
                <a:gd name="connsiteX8" fmla="*/ 556047 w 6858001"/>
                <a:gd name="connsiteY8" fmla="*/ 55349 h 874716"/>
                <a:gd name="connsiteX9" fmla="*/ 580050 w 6858001"/>
                <a:gd name="connsiteY9" fmla="*/ 48871 h 874716"/>
                <a:gd name="connsiteX10" fmla="*/ 703308 w 6858001"/>
                <a:gd name="connsiteY10" fmla="*/ 30964 h 874716"/>
                <a:gd name="connsiteX11" fmla="*/ 758174 w 6858001"/>
                <a:gd name="connsiteY11" fmla="*/ 11724 h 874716"/>
                <a:gd name="connsiteX12" fmla="*/ 773035 w 6858001"/>
                <a:gd name="connsiteY12" fmla="*/ 8866 h 874716"/>
                <a:gd name="connsiteX13" fmla="*/ 854379 w 6858001"/>
                <a:gd name="connsiteY13" fmla="*/ 16866 h 874716"/>
                <a:gd name="connsiteX14" fmla="*/ 915343 w 6858001"/>
                <a:gd name="connsiteY14" fmla="*/ 47919 h 874716"/>
                <a:gd name="connsiteX15" fmla="*/ 927155 w 6858001"/>
                <a:gd name="connsiteY15" fmla="*/ 58397 h 874716"/>
                <a:gd name="connsiteX16" fmla="*/ 1097087 w 6858001"/>
                <a:gd name="connsiteY16" fmla="*/ 54777 h 874716"/>
                <a:gd name="connsiteX17" fmla="*/ 1123185 w 6858001"/>
                <a:gd name="connsiteY17" fmla="*/ 50395 h 874716"/>
                <a:gd name="connsiteX18" fmla="*/ 1249302 w 6858001"/>
                <a:gd name="connsiteY18" fmla="*/ 68684 h 874716"/>
                <a:gd name="connsiteX19" fmla="*/ 1286069 w 6858001"/>
                <a:gd name="connsiteY19" fmla="*/ 72304 h 874716"/>
                <a:gd name="connsiteX20" fmla="*/ 1417899 w 6858001"/>
                <a:gd name="connsiteY20" fmla="*/ 88688 h 874716"/>
                <a:gd name="connsiteX21" fmla="*/ 1436568 w 6858001"/>
                <a:gd name="connsiteY21" fmla="*/ 73448 h 874716"/>
                <a:gd name="connsiteX22" fmla="*/ 1490292 w 6858001"/>
                <a:gd name="connsiteY22" fmla="*/ 35154 h 874716"/>
                <a:gd name="connsiteX23" fmla="*/ 1596213 w 6858001"/>
                <a:gd name="connsiteY23" fmla="*/ 1245 h 874716"/>
                <a:gd name="connsiteX24" fmla="*/ 1624980 w 6858001"/>
                <a:gd name="connsiteY24" fmla="*/ 3150 h 874716"/>
                <a:gd name="connsiteX25" fmla="*/ 1697753 w 6858001"/>
                <a:gd name="connsiteY25" fmla="*/ 59731 h 874716"/>
                <a:gd name="connsiteX26" fmla="*/ 1733188 w 6858001"/>
                <a:gd name="connsiteY26" fmla="*/ 82400 h 874716"/>
                <a:gd name="connsiteX27" fmla="*/ 1833775 w 6858001"/>
                <a:gd name="connsiteY27" fmla="*/ 124121 h 874716"/>
                <a:gd name="connsiteX28" fmla="*/ 1842158 w 6858001"/>
                <a:gd name="connsiteY28" fmla="*/ 131742 h 874716"/>
                <a:gd name="connsiteX29" fmla="*/ 1916454 w 6858001"/>
                <a:gd name="connsiteY29" fmla="*/ 222233 h 874716"/>
                <a:gd name="connsiteX30" fmla="*/ 1933219 w 6858001"/>
                <a:gd name="connsiteY30" fmla="*/ 237663 h 874716"/>
                <a:gd name="connsiteX31" fmla="*/ 1953413 w 6858001"/>
                <a:gd name="connsiteY31" fmla="*/ 261668 h 874716"/>
                <a:gd name="connsiteX32" fmla="*/ 2016469 w 6858001"/>
                <a:gd name="connsiteY32" fmla="*/ 308151 h 874716"/>
                <a:gd name="connsiteX33" fmla="*/ 2094578 w 6858001"/>
                <a:gd name="connsiteY33" fmla="*/ 323010 h 874716"/>
                <a:gd name="connsiteX34" fmla="*/ 2188879 w 6858001"/>
                <a:gd name="connsiteY34" fmla="*/ 345681 h 874716"/>
                <a:gd name="connsiteX35" fmla="*/ 2228314 w 6858001"/>
                <a:gd name="connsiteY35" fmla="*/ 360921 h 874716"/>
                <a:gd name="connsiteX36" fmla="*/ 2334044 w 6858001"/>
                <a:gd name="connsiteY36" fmla="*/ 389878 h 874716"/>
                <a:gd name="connsiteX37" fmla="*/ 2409485 w 6858001"/>
                <a:gd name="connsiteY37" fmla="*/ 414263 h 874716"/>
                <a:gd name="connsiteX38" fmla="*/ 2518264 w 6858001"/>
                <a:gd name="connsiteY38" fmla="*/ 428552 h 874716"/>
                <a:gd name="connsiteX39" fmla="*/ 2571034 w 6858001"/>
                <a:gd name="connsiteY39" fmla="*/ 429122 h 874716"/>
                <a:gd name="connsiteX40" fmla="*/ 2668001 w 6858001"/>
                <a:gd name="connsiteY40" fmla="*/ 502276 h 874716"/>
                <a:gd name="connsiteX41" fmla="*/ 2745348 w 6858001"/>
                <a:gd name="connsiteY41" fmla="*/ 550666 h 874716"/>
                <a:gd name="connsiteX42" fmla="*/ 2826694 w 6858001"/>
                <a:gd name="connsiteY42" fmla="*/ 527233 h 874716"/>
                <a:gd name="connsiteX43" fmla="*/ 2848793 w 6858001"/>
                <a:gd name="connsiteY43" fmla="*/ 505134 h 874716"/>
                <a:gd name="connsiteX44" fmla="*/ 2982148 w 6858001"/>
                <a:gd name="connsiteY44" fmla="*/ 484179 h 874716"/>
                <a:gd name="connsiteX45" fmla="*/ 3172654 w 6858001"/>
                <a:gd name="connsiteY45" fmla="*/ 483417 h 874716"/>
                <a:gd name="connsiteX46" fmla="*/ 3489467 w 6858001"/>
                <a:gd name="connsiteY46" fmla="*/ 435790 h 874716"/>
                <a:gd name="connsiteX47" fmla="*/ 3544713 w 6858001"/>
                <a:gd name="connsiteY47" fmla="*/ 413691 h 874716"/>
                <a:gd name="connsiteX48" fmla="*/ 3606817 w 6858001"/>
                <a:gd name="connsiteY48" fmla="*/ 408167 h 874716"/>
                <a:gd name="connsiteX49" fmla="*/ 3630632 w 6858001"/>
                <a:gd name="connsiteY49" fmla="*/ 421693 h 874716"/>
                <a:gd name="connsiteX50" fmla="*/ 3734837 w 6858001"/>
                <a:gd name="connsiteY50" fmla="*/ 441886 h 874716"/>
                <a:gd name="connsiteX51" fmla="*/ 3754652 w 6858001"/>
                <a:gd name="connsiteY51" fmla="*/ 442268 h 874716"/>
                <a:gd name="connsiteX52" fmla="*/ 3822472 w 6858001"/>
                <a:gd name="connsiteY52" fmla="*/ 433694 h 874716"/>
                <a:gd name="connsiteX53" fmla="*/ 3885338 w 6858001"/>
                <a:gd name="connsiteY53" fmla="*/ 428742 h 874716"/>
                <a:gd name="connsiteX54" fmla="*/ 4043839 w 6858001"/>
                <a:gd name="connsiteY54" fmla="*/ 444934 h 874716"/>
                <a:gd name="connsiteX55" fmla="*/ 4165383 w 6858001"/>
                <a:gd name="connsiteY55" fmla="*/ 441124 h 874716"/>
                <a:gd name="connsiteX56" fmla="*/ 4221391 w 6858001"/>
                <a:gd name="connsiteY56" fmla="*/ 444934 h 874716"/>
                <a:gd name="connsiteX57" fmla="*/ 4253014 w 6858001"/>
                <a:gd name="connsiteY57" fmla="*/ 450650 h 874716"/>
                <a:gd name="connsiteX58" fmla="*/ 4324645 w 6858001"/>
                <a:gd name="connsiteY58" fmla="*/ 490466 h 874716"/>
                <a:gd name="connsiteX59" fmla="*/ 4363890 w 6858001"/>
                <a:gd name="connsiteY59" fmla="*/ 499420 h 874716"/>
                <a:gd name="connsiteX60" fmla="*/ 4482004 w 6858001"/>
                <a:gd name="connsiteY60" fmla="*/ 498658 h 874716"/>
                <a:gd name="connsiteX61" fmla="*/ 4659174 w 6858001"/>
                <a:gd name="connsiteY61" fmla="*/ 438648 h 874716"/>
                <a:gd name="connsiteX62" fmla="*/ 4677655 w 6858001"/>
                <a:gd name="connsiteY62" fmla="*/ 430646 h 874716"/>
                <a:gd name="connsiteX63" fmla="*/ 4767764 w 6858001"/>
                <a:gd name="connsiteY63" fmla="*/ 420739 h 874716"/>
                <a:gd name="connsiteX64" fmla="*/ 4828916 w 6858001"/>
                <a:gd name="connsiteY64" fmla="*/ 434266 h 874716"/>
                <a:gd name="connsiteX65" fmla="*/ 4912168 w 6858001"/>
                <a:gd name="connsiteY65" fmla="*/ 462271 h 874716"/>
                <a:gd name="connsiteX66" fmla="*/ 4987037 w 6858001"/>
                <a:gd name="connsiteY66" fmla="*/ 485703 h 874716"/>
                <a:gd name="connsiteX67" fmla="*/ 5041521 w 6858001"/>
                <a:gd name="connsiteY67" fmla="*/ 512182 h 874716"/>
                <a:gd name="connsiteX68" fmla="*/ 5166113 w 6858001"/>
                <a:gd name="connsiteY68" fmla="*/ 531615 h 874716"/>
                <a:gd name="connsiteX69" fmla="*/ 5179067 w 6858001"/>
                <a:gd name="connsiteY69" fmla="*/ 534853 h 874716"/>
                <a:gd name="connsiteX70" fmla="*/ 5272796 w 6858001"/>
                <a:gd name="connsiteY70" fmla="*/ 511230 h 874716"/>
                <a:gd name="connsiteX71" fmla="*/ 5385384 w 6858001"/>
                <a:gd name="connsiteY71" fmla="*/ 487227 h 874716"/>
                <a:gd name="connsiteX72" fmla="*/ 5425582 w 6858001"/>
                <a:gd name="connsiteY72" fmla="*/ 495418 h 874716"/>
                <a:gd name="connsiteX73" fmla="*/ 5480637 w 6858001"/>
                <a:gd name="connsiteY73" fmla="*/ 507040 h 874716"/>
                <a:gd name="connsiteX74" fmla="*/ 5531693 w 6858001"/>
                <a:gd name="connsiteY74" fmla="*/ 500944 h 874716"/>
                <a:gd name="connsiteX75" fmla="*/ 5562746 w 6858001"/>
                <a:gd name="connsiteY75" fmla="*/ 500372 h 874716"/>
                <a:gd name="connsiteX76" fmla="*/ 5704483 w 6858001"/>
                <a:gd name="connsiteY76" fmla="*/ 571620 h 874716"/>
                <a:gd name="connsiteX77" fmla="*/ 5740488 w 6858001"/>
                <a:gd name="connsiteY77" fmla="*/ 577526 h 874716"/>
                <a:gd name="connsiteX78" fmla="*/ 5760873 w 6858001"/>
                <a:gd name="connsiteY78" fmla="*/ 586291 h 874716"/>
                <a:gd name="connsiteX79" fmla="*/ 5883751 w 6858001"/>
                <a:gd name="connsiteY79" fmla="*/ 674686 h 874716"/>
                <a:gd name="connsiteX80" fmla="*/ 5935949 w 6858001"/>
                <a:gd name="connsiteY80" fmla="*/ 692592 h 874716"/>
                <a:gd name="connsiteX81" fmla="*/ 5993291 w 6858001"/>
                <a:gd name="connsiteY81" fmla="*/ 688972 h 874716"/>
                <a:gd name="connsiteX82" fmla="*/ 6026440 w 6858001"/>
                <a:gd name="connsiteY82" fmla="*/ 682496 h 874716"/>
                <a:gd name="connsiteX83" fmla="*/ 6108738 w 6858001"/>
                <a:gd name="connsiteY83" fmla="*/ 626296 h 874716"/>
                <a:gd name="connsiteX84" fmla="*/ 6155602 w 6858001"/>
                <a:gd name="connsiteY84" fmla="*/ 628202 h 874716"/>
                <a:gd name="connsiteX85" fmla="*/ 6228756 w 6858001"/>
                <a:gd name="connsiteY85" fmla="*/ 666873 h 874716"/>
                <a:gd name="connsiteX86" fmla="*/ 6361539 w 6858001"/>
                <a:gd name="connsiteY86" fmla="*/ 684210 h 874716"/>
                <a:gd name="connsiteX87" fmla="*/ 6428979 w 6858001"/>
                <a:gd name="connsiteY87" fmla="*/ 630106 h 874716"/>
                <a:gd name="connsiteX88" fmla="*/ 6463840 w 6858001"/>
                <a:gd name="connsiteY88" fmla="*/ 578098 h 874716"/>
                <a:gd name="connsiteX89" fmla="*/ 6564620 w 6858001"/>
                <a:gd name="connsiteY89" fmla="*/ 517708 h 874716"/>
                <a:gd name="connsiteX90" fmla="*/ 6588625 w 6858001"/>
                <a:gd name="connsiteY90" fmla="*/ 540187 h 874716"/>
                <a:gd name="connsiteX91" fmla="*/ 6662541 w 6858001"/>
                <a:gd name="connsiteY91" fmla="*/ 549714 h 874716"/>
                <a:gd name="connsiteX92" fmla="*/ 6742552 w 6858001"/>
                <a:gd name="connsiteY92" fmla="*/ 548952 h 874716"/>
                <a:gd name="connsiteX93" fmla="*/ 6812063 w 6858001"/>
                <a:gd name="connsiteY93" fmla="*/ 568430 h 874716"/>
                <a:gd name="connsiteX94" fmla="*/ 6858001 w 6858001"/>
                <a:gd name="connsiteY94" fmla="*/ 562267 h 874716"/>
                <a:gd name="connsiteX95" fmla="*/ 6858001 w 6858001"/>
                <a:gd name="connsiteY95" fmla="*/ 734520 h 874716"/>
                <a:gd name="connsiteX96" fmla="*/ 6815516 w 6858001"/>
                <a:gd name="connsiteY96" fmla="*/ 744220 h 874716"/>
                <a:gd name="connsiteX97" fmla="*/ 6748458 w 6858001"/>
                <a:gd name="connsiteY97" fmla="*/ 763271 h 874716"/>
                <a:gd name="connsiteX98" fmla="*/ 6584812 w 6858001"/>
                <a:gd name="connsiteY98" fmla="*/ 784797 h 874716"/>
                <a:gd name="connsiteX99" fmla="*/ 6415833 w 6858001"/>
                <a:gd name="connsiteY99" fmla="*/ 805562 h 874716"/>
                <a:gd name="connsiteX100" fmla="*/ 6323058 w 6858001"/>
                <a:gd name="connsiteY100" fmla="*/ 812420 h 874716"/>
                <a:gd name="connsiteX101" fmla="*/ 6242093 w 6858001"/>
                <a:gd name="connsiteY101" fmla="*/ 823281 h 874716"/>
                <a:gd name="connsiteX102" fmla="*/ 6171605 w 6858001"/>
                <a:gd name="connsiteY102" fmla="*/ 830139 h 874716"/>
                <a:gd name="connsiteX103" fmla="*/ 6059397 w 6858001"/>
                <a:gd name="connsiteY103" fmla="*/ 844045 h 874716"/>
                <a:gd name="connsiteX104" fmla="*/ 6012723 w 6858001"/>
                <a:gd name="connsiteY104" fmla="*/ 847665 h 874716"/>
                <a:gd name="connsiteX105" fmla="*/ 5902610 w 6858001"/>
                <a:gd name="connsiteY105" fmla="*/ 847473 h 874716"/>
                <a:gd name="connsiteX106" fmla="*/ 5864318 w 6858001"/>
                <a:gd name="connsiteY106" fmla="*/ 845569 h 874716"/>
                <a:gd name="connsiteX107" fmla="*/ 5790592 w 6858001"/>
                <a:gd name="connsiteY107" fmla="*/ 821947 h 874716"/>
                <a:gd name="connsiteX108" fmla="*/ 5781830 w 6858001"/>
                <a:gd name="connsiteY108" fmla="*/ 820233 h 874716"/>
                <a:gd name="connsiteX109" fmla="*/ 5733440 w 6858001"/>
                <a:gd name="connsiteY109" fmla="*/ 810896 h 874716"/>
                <a:gd name="connsiteX110" fmla="*/ 5706959 w 6858001"/>
                <a:gd name="connsiteY110" fmla="*/ 807848 h 874716"/>
                <a:gd name="connsiteX111" fmla="*/ 5606372 w 6858001"/>
                <a:gd name="connsiteY111" fmla="*/ 788417 h 874716"/>
                <a:gd name="connsiteX112" fmla="*/ 5548460 w 6858001"/>
                <a:gd name="connsiteY112" fmla="*/ 779273 h 874716"/>
                <a:gd name="connsiteX113" fmla="*/ 5501594 w 6858001"/>
                <a:gd name="connsiteY113" fmla="*/ 780607 h 874716"/>
                <a:gd name="connsiteX114" fmla="*/ 5419295 w 6858001"/>
                <a:gd name="connsiteY114" fmla="*/ 782321 h 874716"/>
                <a:gd name="connsiteX115" fmla="*/ 5393005 w 6858001"/>
                <a:gd name="connsiteY115" fmla="*/ 786703 h 874716"/>
                <a:gd name="connsiteX116" fmla="*/ 5274129 w 6858001"/>
                <a:gd name="connsiteY116" fmla="*/ 774129 h 874716"/>
                <a:gd name="connsiteX117" fmla="*/ 5206308 w 6858001"/>
                <a:gd name="connsiteY117" fmla="*/ 773177 h 874716"/>
                <a:gd name="connsiteX118" fmla="*/ 5129916 w 6858001"/>
                <a:gd name="connsiteY118" fmla="*/ 757554 h 874716"/>
                <a:gd name="connsiteX119" fmla="*/ 5107627 w 6858001"/>
                <a:gd name="connsiteY119" fmla="*/ 758316 h 874716"/>
                <a:gd name="connsiteX120" fmla="*/ 5082670 w 6858001"/>
                <a:gd name="connsiteY120" fmla="*/ 759651 h 874716"/>
                <a:gd name="connsiteX121" fmla="*/ 5006086 w 6858001"/>
                <a:gd name="connsiteY121" fmla="*/ 760795 h 874716"/>
                <a:gd name="connsiteX122" fmla="*/ 4959602 w 6858001"/>
                <a:gd name="connsiteY122" fmla="*/ 766509 h 874716"/>
                <a:gd name="connsiteX123" fmla="*/ 4871019 w 6858001"/>
                <a:gd name="connsiteY123" fmla="*/ 763081 h 874716"/>
                <a:gd name="connsiteX124" fmla="*/ 4838250 w 6858001"/>
                <a:gd name="connsiteY124" fmla="*/ 768033 h 874716"/>
                <a:gd name="connsiteX125" fmla="*/ 4755381 w 6858001"/>
                <a:gd name="connsiteY125" fmla="*/ 768605 h 874716"/>
                <a:gd name="connsiteX126" fmla="*/ 4681083 w 6858001"/>
                <a:gd name="connsiteY126" fmla="*/ 765747 h 874716"/>
                <a:gd name="connsiteX127" fmla="*/ 4609452 w 6858001"/>
                <a:gd name="connsiteY127" fmla="*/ 767271 h 874716"/>
                <a:gd name="connsiteX128" fmla="*/ 4558207 w 6858001"/>
                <a:gd name="connsiteY128" fmla="*/ 773557 h 874716"/>
                <a:gd name="connsiteX129" fmla="*/ 4502579 w 6858001"/>
                <a:gd name="connsiteY129" fmla="*/ 777367 h 874716"/>
                <a:gd name="connsiteX130" fmla="*/ 4349222 w 6858001"/>
                <a:gd name="connsiteY130" fmla="*/ 800038 h 874716"/>
                <a:gd name="connsiteX131" fmla="*/ 4320837 w 6858001"/>
                <a:gd name="connsiteY131" fmla="*/ 794514 h 874716"/>
                <a:gd name="connsiteX132" fmla="*/ 4159667 w 6858001"/>
                <a:gd name="connsiteY132" fmla="*/ 789370 h 874716"/>
                <a:gd name="connsiteX133" fmla="*/ 4124614 w 6858001"/>
                <a:gd name="connsiteY133" fmla="*/ 789752 h 874716"/>
                <a:gd name="connsiteX134" fmla="*/ 4030503 w 6858001"/>
                <a:gd name="connsiteY134" fmla="*/ 767271 h 874716"/>
                <a:gd name="connsiteX135" fmla="*/ 3885338 w 6858001"/>
                <a:gd name="connsiteY135" fmla="*/ 802896 h 874716"/>
                <a:gd name="connsiteX136" fmla="*/ 3749506 w 6858001"/>
                <a:gd name="connsiteY136" fmla="*/ 847473 h 874716"/>
                <a:gd name="connsiteX137" fmla="*/ 3732361 w 6858001"/>
                <a:gd name="connsiteY137" fmla="*/ 853190 h 874716"/>
                <a:gd name="connsiteX138" fmla="*/ 3683591 w 6858001"/>
                <a:gd name="connsiteY138" fmla="*/ 862906 h 874716"/>
                <a:gd name="connsiteX139" fmla="*/ 3623201 w 6858001"/>
                <a:gd name="connsiteY139" fmla="*/ 866334 h 874716"/>
                <a:gd name="connsiteX140" fmla="*/ 3546617 w 6858001"/>
                <a:gd name="connsiteY140" fmla="*/ 874716 h 874716"/>
                <a:gd name="connsiteX141" fmla="*/ 3485275 w 6858001"/>
                <a:gd name="connsiteY141" fmla="*/ 864238 h 874716"/>
                <a:gd name="connsiteX142" fmla="*/ 3399546 w 6858001"/>
                <a:gd name="connsiteY142" fmla="*/ 848618 h 874716"/>
                <a:gd name="connsiteX143" fmla="*/ 3318771 w 6858001"/>
                <a:gd name="connsiteY143" fmla="*/ 833757 h 874716"/>
                <a:gd name="connsiteX144" fmla="*/ 3293244 w 6858001"/>
                <a:gd name="connsiteY144" fmla="*/ 851284 h 874716"/>
                <a:gd name="connsiteX145" fmla="*/ 3253809 w 6858001"/>
                <a:gd name="connsiteY145" fmla="*/ 866524 h 874716"/>
                <a:gd name="connsiteX146" fmla="*/ 3209993 w 6858001"/>
                <a:gd name="connsiteY146" fmla="*/ 848235 h 874716"/>
                <a:gd name="connsiteX147" fmla="*/ 3107500 w 6858001"/>
                <a:gd name="connsiteY147" fmla="*/ 810326 h 874716"/>
                <a:gd name="connsiteX148" fmla="*/ 3042728 w 6858001"/>
                <a:gd name="connsiteY148" fmla="*/ 808610 h 874716"/>
                <a:gd name="connsiteX149" fmla="*/ 2901943 w 6858001"/>
                <a:gd name="connsiteY149" fmla="*/ 792418 h 874716"/>
                <a:gd name="connsiteX150" fmla="*/ 2809930 w 6858001"/>
                <a:gd name="connsiteY150" fmla="*/ 769367 h 874716"/>
                <a:gd name="connsiteX151" fmla="*/ 2743826 w 6858001"/>
                <a:gd name="connsiteY151" fmla="*/ 743268 h 874716"/>
                <a:gd name="connsiteX152" fmla="*/ 2649143 w 6858001"/>
                <a:gd name="connsiteY152" fmla="*/ 709167 h 874716"/>
                <a:gd name="connsiteX153" fmla="*/ 2554079 w 6858001"/>
                <a:gd name="connsiteY153" fmla="*/ 691450 h 874716"/>
                <a:gd name="connsiteX154" fmla="*/ 2485307 w 6858001"/>
                <a:gd name="connsiteY154" fmla="*/ 669160 h 874716"/>
                <a:gd name="connsiteX155" fmla="*/ 2401292 w 6858001"/>
                <a:gd name="connsiteY155" fmla="*/ 653919 h 874716"/>
                <a:gd name="connsiteX156" fmla="*/ 2330806 w 6858001"/>
                <a:gd name="connsiteY156" fmla="*/ 653349 h 874716"/>
                <a:gd name="connsiteX157" fmla="*/ 2220312 w 6858001"/>
                <a:gd name="connsiteY157" fmla="*/ 656015 h 874716"/>
                <a:gd name="connsiteX158" fmla="*/ 2085054 w 6858001"/>
                <a:gd name="connsiteY158" fmla="*/ 609914 h 874716"/>
                <a:gd name="connsiteX159" fmla="*/ 2030378 w 6858001"/>
                <a:gd name="connsiteY159" fmla="*/ 599625 h 874716"/>
                <a:gd name="connsiteX160" fmla="*/ 1978940 w 6858001"/>
                <a:gd name="connsiteY160" fmla="*/ 594863 h 874716"/>
                <a:gd name="connsiteX161" fmla="*/ 1869780 w 6858001"/>
                <a:gd name="connsiteY161" fmla="*/ 564192 h 874716"/>
                <a:gd name="connsiteX162" fmla="*/ 1825393 w 6858001"/>
                <a:gd name="connsiteY162" fmla="*/ 554094 h 874716"/>
                <a:gd name="connsiteX163" fmla="*/ 1763287 w 6858001"/>
                <a:gd name="connsiteY163" fmla="*/ 554286 h 874716"/>
                <a:gd name="connsiteX164" fmla="*/ 1650317 w 6858001"/>
                <a:gd name="connsiteY164" fmla="*/ 540187 h 874716"/>
                <a:gd name="connsiteX165" fmla="*/ 1537537 w 6858001"/>
                <a:gd name="connsiteY165" fmla="*/ 499038 h 874716"/>
                <a:gd name="connsiteX166" fmla="*/ 1489720 w 6858001"/>
                <a:gd name="connsiteY166" fmla="*/ 503038 h 874716"/>
                <a:gd name="connsiteX167" fmla="*/ 1472575 w 6858001"/>
                <a:gd name="connsiteY167" fmla="*/ 502086 h 874716"/>
                <a:gd name="connsiteX168" fmla="*/ 1318456 w 6858001"/>
                <a:gd name="connsiteY168" fmla="*/ 479415 h 874716"/>
                <a:gd name="connsiteX169" fmla="*/ 1303024 w 6858001"/>
                <a:gd name="connsiteY169" fmla="*/ 476939 h 874716"/>
                <a:gd name="connsiteX170" fmla="*/ 1230633 w 6858001"/>
                <a:gd name="connsiteY170" fmla="*/ 456746 h 874716"/>
                <a:gd name="connsiteX171" fmla="*/ 1048125 w 6858001"/>
                <a:gd name="connsiteY171" fmla="*/ 444172 h 874716"/>
                <a:gd name="connsiteX172" fmla="*/ 1036887 w 6858001"/>
                <a:gd name="connsiteY172" fmla="*/ 442648 h 874716"/>
                <a:gd name="connsiteX173" fmla="*/ 975733 w 6858001"/>
                <a:gd name="connsiteY173" fmla="*/ 452744 h 874716"/>
                <a:gd name="connsiteX174" fmla="*/ 945444 w 6858001"/>
                <a:gd name="connsiteY174" fmla="*/ 467033 h 874716"/>
                <a:gd name="connsiteX175" fmla="*/ 898198 w 6858001"/>
                <a:gd name="connsiteY175" fmla="*/ 481893 h 874716"/>
                <a:gd name="connsiteX176" fmla="*/ 850189 w 6858001"/>
                <a:gd name="connsiteY176" fmla="*/ 487417 h 874716"/>
                <a:gd name="connsiteX177" fmla="*/ 769605 w 6858001"/>
                <a:gd name="connsiteY177" fmla="*/ 464937 h 874716"/>
                <a:gd name="connsiteX178" fmla="*/ 740268 w 6858001"/>
                <a:gd name="connsiteY178" fmla="*/ 462651 h 874716"/>
                <a:gd name="connsiteX179" fmla="*/ 674923 w 6858001"/>
                <a:gd name="connsiteY179" fmla="*/ 451792 h 874716"/>
                <a:gd name="connsiteX180" fmla="*/ 617772 w 6858001"/>
                <a:gd name="connsiteY180" fmla="*/ 452554 h 874716"/>
                <a:gd name="connsiteX181" fmla="*/ 571860 w 6858001"/>
                <a:gd name="connsiteY181" fmla="*/ 469891 h 874716"/>
                <a:gd name="connsiteX182" fmla="*/ 505182 w 6858001"/>
                <a:gd name="connsiteY182" fmla="*/ 473319 h 874716"/>
                <a:gd name="connsiteX183" fmla="*/ 462126 w 6858001"/>
                <a:gd name="connsiteY183" fmla="*/ 460747 h 874716"/>
                <a:gd name="connsiteX184" fmla="*/ 453364 w 6858001"/>
                <a:gd name="connsiteY184" fmla="*/ 459033 h 874716"/>
                <a:gd name="connsiteX185" fmla="*/ 340774 w 6858001"/>
                <a:gd name="connsiteY185" fmla="*/ 458268 h 874716"/>
                <a:gd name="connsiteX186" fmla="*/ 200182 w 6858001"/>
                <a:gd name="connsiteY186" fmla="*/ 496180 h 874716"/>
                <a:gd name="connsiteX187" fmla="*/ 176939 w 6858001"/>
                <a:gd name="connsiteY187" fmla="*/ 504182 h 874716"/>
                <a:gd name="connsiteX188" fmla="*/ 63587 w 6858001"/>
                <a:gd name="connsiteY188" fmla="*/ 518088 h 874716"/>
                <a:gd name="connsiteX189" fmla="*/ 2817 w 6858001"/>
                <a:gd name="connsiteY189" fmla="*/ 532187 h 874716"/>
                <a:gd name="connsiteX190" fmla="*/ 0 w 6858001"/>
                <a:gd name="connsiteY190" fmla="*/ 533314 h 87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Lst>
              <a:rect l="l" t="t" r="r" b="b"/>
              <a:pathLst>
                <a:path w="6858001" h="874716">
                  <a:moveTo>
                    <a:pt x="0" y="533314"/>
                  </a:moveTo>
                  <a:lnTo>
                    <a:pt x="0" y="69206"/>
                  </a:lnTo>
                  <a:lnTo>
                    <a:pt x="21486" y="71924"/>
                  </a:lnTo>
                  <a:cubicBezTo>
                    <a:pt x="92546" y="60493"/>
                    <a:pt x="159604" y="87354"/>
                    <a:pt x="228948" y="88116"/>
                  </a:cubicBezTo>
                  <a:cubicBezTo>
                    <a:pt x="260382" y="88496"/>
                    <a:pt x="291435" y="94592"/>
                    <a:pt x="313533" y="62779"/>
                  </a:cubicBezTo>
                  <a:cubicBezTo>
                    <a:pt x="316389" y="58587"/>
                    <a:pt x="330298" y="60873"/>
                    <a:pt x="338870" y="62207"/>
                  </a:cubicBezTo>
                  <a:cubicBezTo>
                    <a:pt x="357921" y="65066"/>
                    <a:pt x="376781" y="72304"/>
                    <a:pt x="395640" y="72114"/>
                  </a:cubicBezTo>
                  <a:cubicBezTo>
                    <a:pt x="434695" y="71924"/>
                    <a:pt x="473939" y="68876"/>
                    <a:pt x="512802" y="65446"/>
                  </a:cubicBezTo>
                  <a:cubicBezTo>
                    <a:pt x="527470" y="64112"/>
                    <a:pt x="541569" y="58969"/>
                    <a:pt x="556047" y="55349"/>
                  </a:cubicBezTo>
                  <a:cubicBezTo>
                    <a:pt x="564048" y="53253"/>
                    <a:pt x="572622" y="47729"/>
                    <a:pt x="580050" y="48871"/>
                  </a:cubicBezTo>
                  <a:cubicBezTo>
                    <a:pt x="623106" y="55539"/>
                    <a:pt x="662541" y="39157"/>
                    <a:pt x="703308" y="30964"/>
                  </a:cubicBezTo>
                  <a:cubicBezTo>
                    <a:pt x="722169" y="27154"/>
                    <a:pt x="739886" y="18010"/>
                    <a:pt x="758174" y="11724"/>
                  </a:cubicBezTo>
                  <a:cubicBezTo>
                    <a:pt x="762936" y="10008"/>
                    <a:pt x="768271" y="8484"/>
                    <a:pt x="773035" y="8866"/>
                  </a:cubicBezTo>
                  <a:cubicBezTo>
                    <a:pt x="800276" y="11152"/>
                    <a:pt x="827329" y="14390"/>
                    <a:pt x="854379" y="16866"/>
                  </a:cubicBezTo>
                  <a:cubicBezTo>
                    <a:pt x="878956" y="19152"/>
                    <a:pt x="903722" y="19914"/>
                    <a:pt x="915343" y="47919"/>
                  </a:cubicBezTo>
                  <a:cubicBezTo>
                    <a:pt x="917059" y="52301"/>
                    <a:pt x="922773" y="55539"/>
                    <a:pt x="927155" y="58397"/>
                  </a:cubicBezTo>
                  <a:cubicBezTo>
                    <a:pt x="994785" y="102405"/>
                    <a:pt x="1030980" y="101261"/>
                    <a:pt x="1097087" y="54777"/>
                  </a:cubicBezTo>
                  <a:cubicBezTo>
                    <a:pt x="1103945" y="50015"/>
                    <a:pt x="1118613" y="46585"/>
                    <a:pt x="1123185" y="50395"/>
                  </a:cubicBezTo>
                  <a:cubicBezTo>
                    <a:pt x="1162049" y="82020"/>
                    <a:pt x="1204532" y="78590"/>
                    <a:pt x="1249302" y="68684"/>
                  </a:cubicBezTo>
                  <a:cubicBezTo>
                    <a:pt x="1260922" y="66018"/>
                    <a:pt x="1277307" y="66018"/>
                    <a:pt x="1286069" y="72304"/>
                  </a:cubicBezTo>
                  <a:cubicBezTo>
                    <a:pt x="1327790" y="101451"/>
                    <a:pt x="1372560" y="97261"/>
                    <a:pt x="1417899" y="88688"/>
                  </a:cubicBezTo>
                  <a:cubicBezTo>
                    <a:pt x="1424948" y="87354"/>
                    <a:pt x="1433522" y="80114"/>
                    <a:pt x="1436568" y="73448"/>
                  </a:cubicBezTo>
                  <a:cubicBezTo>
                    <a:pt x="1447428" y="49825"/>
                    <a:pt x="1467813" y="41823"/>
                    <a:pt x="1490292" y="35154"/>
                  </a:cubicBezTo>
                  <a:cubicBezTo>
                    <a:pt x="1525727" y="24296"/>
                    <a:pt x="1560588" y="11532"/>
                    <a:pt x="1596213" y="1245"/>
                  </a:cubicBezTo>
                  <a:cubicBezTo>
                    <a:pt x="1604978" y="-1231"/>
                    <a:pt x="1615836" y="293"/>
                    <a:pt x="1624980" y="3150"/>
                  </a:cubicBezTo>
                  <a:cubicBezTo>
                    <a:pt x="1656223" y="12866"/>
                    <a:pt x="1676036" y="37251"/>
                    <a:pt x="1697753" y="59731"/>
                  </a:cubicBezTo>
                  <a:cubicBezTo>
                    <a:pt x="1707279" y="69638"/>
                    <a:pt x="1720423" y="76686"/>
                    <a:pt x="1733188" y="82400"/>
                  </a:cubicBezTo>
                  <a:cubicBezTo>
                    <a:pt x="1766335" y="97071"/>
                    <a:pt x="1800246" y="110215"/>
                    <a:pt x="1833775" y="124121"/>
                  </a:cubicBezTo>
                  <a:cubicBezTo>
                    <a:pt x="1837013" y="125455"/>
                    <a:pt x="1839679" y="128884"/>
                    <a:pt x="1842158" y="131742"/>
                  </a:cubicBezTo>
                  <a:cubicBezTo>
                    <a:pt x="1866922" y="161843"/>
                    <a:pt x="1891497" y="192132"/>
                    <a:pt x="1916454" y="222233"/>
                  </a:cubicBezTo>
                  <a:cubicBezTo>
                    <a:pt x="1921216" y="227947"/>
                    <a:pt x="1928076" y="232139"/>
                    <a:pt x="1933219" y="237663"/>
                  </a:cubicBezTo>
                  <a:cubicBezTo>
                    <a:pt x="1940459" y="245283"/>
                    <a:pt x="1949603" y="252524"/>
                    <a:pt x="1953413" y="261668"/>
                  </a:cubicBezTo>
                  <a:cubicBezTo>
                    <a:pt x="1965224" y="290433"/>
                    <a:pt x="1987894" y="302817"/>
                    <a:pt x="2016469" y="308151"/>
                  </a:cubicBezTo>
                  <a:cubicBezTo>
                    <a:pt x="2042570" y="313104"/>
                    <a:pt x="2068669" y="317296"/>
                    <a:pt x="2094578" y="323010"/>
                  </a:cubicBezTo>
                  <a:cubicBezTo>
                    <a:pt x="2126201" y="329868"/>
                    <a:pt x="2157636" y="337298"/>
                    <a:pt x="2188879" y="345681"/>
                  </a:cubicBezTo>
                  <a:cubicBezTo>
                    <a:pt x="2202404" y="349301"/>
                    <a:pt x="2216692" y="353491"/>
                    <a:pt x="2228314" y="360921"/>
                  </a:cubicBezTo>
                  <a:cubicBezTo>
                    <a:pt x="2260890" y="381496"/>
                    <a:pt x="2295753" y="395402"/>
                    <a:pt x="2334044" y="389878"/>
                  </a:cubicBezTo>
                  <a:cubicBezTo>
                    <a:pt x="2364715" y="385496"/>
                    <a:pt x="2390434" y="396736"/>
                    <a:pt x="2409485" y="414263"/>
                  </a:cubicBezTo>
                  <a:cubicBezTo>
                    <a:pt x="2444158" y="446078"/>
                    <a:pt x="2481305" y="438838"/>
                    <a:pt x="2518264" y="428552"/>
                  </a:cubicBezTo>
                  <a:cubicBezTo>
                    <a:pt x="2537315" y="423217"/>
                    <a:pt x="2552935" y="423979"/>
                    <a:pt x="2571034" y="429122"/>
                  </a:cubicBezTo>
                  <a:cubicBezTo>
                    <a:pt x="2612945" y="441124"/>
                    <a:pt x="2640950" y="473701"/>
                    <a:pt x="2668001" y="502276"/>
                  </a:cubicBezTo>
                  <a:cubicBezTo>
                    <a:pt x="2691054" y="526661"/>
                    <a:pt x="2716963" y="540377"/>
                    <a:pt x="2745348" y="550666"/>
                  </a:cubicBezTo>
                  <a:cubicBezTo>
                    <a:pt x="2781163" y="563810"/>
                    <a:pt x="2809548" y="558858"/>
                    <a:pt x="2826694" y="527233"/>
                  </a:cubicBezTo>
                  <a:cubicBezTo>
                    <a:pt x="2831457" y="518278"/>
                    <a:pt x="2839839" y="507800"/>
                    <a:pt x="2848793" y="505134"/>
                  </a:cubicBezTo>
                  <a:cubicBezTo>
                    <a:pt x="2892037" y="491800"/>
                    <a:pt x="2935854" y="472367"/>
                    <a:pt x="2982148" y="484179"/>
                  </a:cubicBezTo>
                  <a:cubicBezTo>
                    <a:pt x="3046158" y="500372"/>
                    <a:pt x="3108644" y="499420"/>
                    <a:pt x="3172654" y="483417"/>
                  </a:cubicBezTo>
                  <a:cubicBezTo>
                    <a:pt x="3276480" y="457508"/>
                    <a:pt x="3380305" y="430076"/>
                    <a:pt x="3489467" y="435790"/>
                  </a:cubicBezTo>
                  <a:cubicBezTo>
                    <a:pt x="3507563" y="436742"/>
                    <a:pt x="3529090" y="425121"/>
                    <a:pt x="3544713" y="413691"/>
                  </a:cubicBezTo>
                  <a:cubicBezTo>
                    <a:pt x="3574622" y="391974"/>
                    <a:pt x="3573288" y="390258"/>
                    <a:pt x="3606817" y="408167"/>
                  </a:cubicBezTo>
                  <a:cubicBezTo>
                    <a:pt x="3614819" y="412549"/>
                    <a:pt x="3624725" y="415215"/>
                    <a:pt x="3630632" y="421693"/>
                  </a:cubicBezTo>
                  <a:cubicBezTo>
                    <a:pt x="3660731" y="454650"/>
                    <a:pt x="3697880" y="446648"/>
                    <a:pt x="3734837" y="441886"/>
                  </a:cubicBezTo>
                  <a:cubicBezTo>
                    <a:pt x="3741315" y="440934"/>
                    <a:pt x="3749125" y="439600"/>
                    <a:pt x="3754652" y="442268"/>
                  </a:cubicBezTo>
                  <a:cubicBezTo>
                    <a:pt x="3779607" y="454268"/>
                    <a:pt x="3800753" y="450078"/>
                    <a:pt x="3822472" y="433694"/>
                  </a:cubicBezTo>
                  <a:cubicBezTo>
                    <a:pt x="3841331" y="419597"/>
                    <a:pt x="3863049" y="411215"/>
                    <a:pt x="3885338" y="428742"/>
                  </a:cubicBezTo>
                  <a:cubicBezTo>
                    <a:pt x="3934870" y="467605"/>
                    <a:pt x="3987829" y="469509"/>
                    <a:pt x="4043839" y="444934"/>
                  </a:cubicBezTo>
                  <a:cubicBezTo>
                    <a:pt x="4083845" y="427407"/>
                    <a:pt x="4123280" y="423407"/>
                    <a:pt x="4165383" y="441124"/>
                  </a:cubicBezTo>
                  <a:cubicBezTo>
                    <a:pt x="4181576" y="447982"/>
                    <a:pt x="4202531" y="443410"/>
                    <a:pt x="4221391" y="444934"/>
                  </a:cubicBezTo>
                  <a:cubicBezTo>
                    <a:pt x="4232060" y="445696"/>
                    <a:pt x="4243872" y="445886"/>
                    <a:pt x="4253014" y="450650"/>
                  </a:cubicBezTo>
                  <a:cubicBezTo>
                    <a:pt x="4277401" y="462843"/>
                    <a:pt x="4300070" y="478463"/>
                    <a:pt x="4324645" y="490466"/>
                  </a:cubicBezTo>
                  <a:cubicBezTo>
                    <a:pt x="4336457" y="496180"/>
                    <a:pt x="4350554" y="499228"/>
                    <a:pt x="4363890" y="499420"/>
                  </a:cubicBezTo>
                  <a:cubicBezTo>
                    <a:pt x="4403325" y="500372"/>
                    <a:pt x="4442761" y="500372"/>
                    <a:pt x="4482004" y="498658"/>
                  </a:cubicBezTo>
                  <a:cubicBezTo>
                    <a:pt x="4546776" y="495990"/>
                    <a:pt x="4612500" y="495418"/>
                    <a:pt x="4659174" y="438648"/>
                  </a:cubicBezTo>
                  <a:cubicBezTo>
                    <a:pt x="4662986" y="434076"/>
                    <a:pt x="4671176" y="431408"/>
                    <a:pt x="4677655" y="430646"/>
                  </a:cubicBezTo>
                  <a:cubicBezTo>
                    <a:pt x="4707564" y="427027"/>
                    <a:pt x="4738235" y="426645"/>
                    <a:pt x="4767764" y="420739"/>
                  </a:cubicBezTo>
                  <a:cubicBezTo>
                    <a:pt x="4791386" y="415977"/>
                    <a:pt x="4811009" y="417501"/>
                    <a:pt x="4828916" y="434266"/>
                  </a:cubicBezTo>
                  <a:cubicBezTo>
                    <a:pt x="4852348" y="456364"/>
                    <a:pt x="4880925" y="469319"/>
                    <a:pt x="4912168" y="462271"/>
                  </a:cubicBezTo>
                  <a:cubicBezTo>
                    <a:pt x="4943409" y="455412"/>
                    <a:pt x="4963984" y="470271"/>
                    <a:pt x="4987037" y="485703"/>
                  </a:cubicBezTo>
                  <a:cubicBezTo>
                    <a:pt x="5003801" y="496942"/>
                    <a:pt x="5022852" y="511040"/>
                    <a:pt x="5041521" y="512182"/>
                  </a:cubicBezTo>
                  <a:cubicBezTo>
                    <a:pt x="5083814" y="514658"/>
                    <a:pt x="5120201" y="553904"/>
                    <a:pt x="5166113" y="531615"/>
                  </a:cubicBezTo>
                  <a:cubicBezTo>
                    <a:pt x="5169161" y="530091"/>
                    <a:pt x="5174685" y="533901"/>
                    <a:pt x="5179067" y="534853"/>
                  </a:cubicBezTo>
                  <a:cubicBezTo>
                    <a:pt x="5214121" y="542093"/>
                    <a:pt x="5247078" y="535043"/>
                    <a:pt x="5272796" y="511230"/>
                  </a:cubicBezTo>
                  <a:cubicBezTo>
                    <a:pt x="5306516" y="480177"/>
                    <a:pt x="5343855" y="477129"/>
                    <a:pt x="5385384" y="487227"/>
                  </a:cubicBezTo>
                  <a:cubicBezTo>
                    <a:pt x="5398721" y="490466"/>
                    <a:pt x="5412057" y="492752"/>
                    <a:pt x="5425582" y="495418"/>
                  </a:cubicBezTo>
                  <a:cubicBezTo>
                    <a:pt x="5443870" y="499228"/>
                    <a:pt x="5462351" y="503230"/>
                    <a:pt x="5480637" y="507040"/>
                  </a:cubicBezTo>
                  <a:cubicBezTo>
                    <a:pt x="5498356" y="510850"/>
                    <a:pt x="5517979" y="517326"/>
                    <a:pt x="5531693" y="500944"/>
                  </a:cubicBezTo>
                  <a:cubicBezTo>
                    <a:pt x="5543506" y="486845"/>
                    <a:pt x="5551888" y="488179"/>
                    <a:pt x="5562746" y="500372"/>
                  </a:cubicBezTo>
                  <a:cubicBezTo>
                    <a:pt x="5600467" y="543045"/>
                    <a:pt x="5646189" y="569716"/>
                    <a:pt x="5704483" y="571620"/>
                  </a:cubicBezTo>
                  <a:cubicBezTo>
                    <a:pt x="5716485" y="572002"/>
                    <a:pt x="5728678" y="574668"/>
                    <a:pt x="5740488" y="577526"/>
                  </a:cubicBezTo>
                  <a:cubicBezTo>
                    <a:pt x="5747728" y="579241"/>
                    <a:pt x="5756493" y="581147"/>
                    <a:pt x="5760873" y="586291"/>
                  </a:cubicBezTo>
                  <a:cubicBezTo>
                    <a:pt x="5794974" y="625534"/>
                    <a:pt x="5837457" y="652777"/>
                    <a:pt x="5883751" y="674686"/>
                  </a:cubicBezTo>
                  <a:cubicBezTo>
                    <a:pt x="5900323" y="682496"/>
                    <a:pt x="5918042" y="690306"/>
                    <a:pt x="5935949" y="692592"/>
                  </a:cubicBezTo>
                  <a:cubicBezTo>
                    <a:pt x="5954617" y="694878"/>
                    <a:pt x="5974240" y="691068"/>
                    <a:pt x="5993291" y="688972"/>
                  </a:cubicBezTo>
                  <a:cubicBezTo>
                    <a:pt x="6004531" y="687830"/>
                    <a:pt x="6017485" y="688020"/>
                    <a:pt x="6026440" y="682496"/>
                  </a:cubicBezTo>
                  <a:cubicBezTo>
                    <a:pt x="6054825" y="665159"/>
                    <a:pt x="6082258" y="646491"/>
                    <a:pt x="6108738" y="626296"/>
                  </a:cubicBezTo>
                  <a:cubicBezTo>
                    <a:pt x="6131409" y="608960"/>
                    <a:pt x="6135981" y="606483"/>
                    <a:pt x="6155602" y="628202"/>
                  </a:cubicBezTo>
                  <a:cubicBezTo>
                    <a:pt x="6175797" y="650491"/>
                    <a:pt x="6200944" y="662111"/>
                    <a:pt x="6228756" y="666873"/>
                  </a:cubicBezTo>
                  <a:cubicBezTo>
                    <a:pt x="6272764" y="674304"/>
                    <a:pt x="6317151" y="680590"/>
                    <a:pt x="6361539" y="684210"/>
                  </a:cubicBezTo>
                  <a:cubicBezTo>
                    <a:pt x="6401736" y="687448"/>
                    <a:pt x="6420977" y="669922"/>
                    <a:pt x="6428979" y="630106"/>
                  </a:cubicBezTo>
                  <a:cubicBezTo>
                    <a:pt x="6433551" y="608007"/>
                    <a:pt x="6439458" y="584003"/>
                    <a:pt x="6463840" y="578098"/>
                  </a:cubicBezTo>
                  <a:cubicBezTo>
                    <a:pt x="6503658" y="568572"/>
                    <a:pt x="6544997" y="564382"/>
                    <a:pt x="6564620" y="517708"/>
                  </a:cubicBezTo>
                  <a:cubicBezTo>
                    <a:pt x="6575478" y="527995"/>
                    <a:pt x="6582146" y="534091"/>
                    <a:pt x="6588625" y="540187"/>
                  </a:cubicBezTo>
                  <a:cubicBezTo>
                    <a:pt x="6606531" y="557142"/>
                    <a:pt x="6643678" y="564382"/>
                    <a:pt x="6662541" y="549714"/>
                  </a:cubicBezTo>
                  <a:cubicBezTo>
                    <a:pt x="6690354" y="528377"/>
                    <a:pt x="6715883" y="532377"/>
                    <a:pt x="6742552" y="548952"/>
                  </a:cubicBezTo>
                  <a:cubicBezTo>
                    <a:pt x="6764841" y="562668"/>
                    <a:pt x="6788417" y="567954"/>
                    <a:pt x="6812063" y="568430"/>
                  </a:cubicBezTo>
                  <a:lnTo>
                    <a:pt x="6858001" y="562267"/>
                  </a:lnTo>
                  <a:lnTo>
                    <a:pt x="6858001" y="734520"/>
                  </a:lnTo>
                  <a:lnTo>
                    <a:pt x="6815516" y="744220"/>
                  </a:lnTo>
                  <a:cubicBezTo>
                    <a:pt x="6793035" y="749744"/>
                    <a:pt x="6771319" y="759651"/>
                    <a:pt x="6748458" y="763271"/>
                  </a:cubicBezTo>
                  <a:cubicBezTo>
                    <a:pt x="6694164" y="771843"/>
                    <a:pt x="6639488" y="777939"/>
                    <a:pt x="6584812" y="784797"/>
                  </a:cubicBezTo>
                  <a:cubicBezTo>
                    <a:pt x="6528424" y="791846"/>
                    <a:pt x="6472225" y="799276"/>
                    <a:pt x="6415833" y="805562"/>
                  </a:cubicBezTo>
                  <a:cubicBezTo>
                    <a:pt x="6384972" y="808802"/>
                    <a:pt x="6353919" y="809372"/>
                    <a:pt x="6323058" y="812420"/>
                  </a:cubicBezTo>
                  <a:cubicBezTo>
                    <a:pt x="6296005" y="815088"/>
                    <a:pt x="6269144" y="820041"/>
                    <a:pt x="6242093" y="823281"/>
                  </a:cubicBezTo>
                  <a:cubicBezTo>
                    <a:pt x="6218660" y="825947"/>
                    <a:pt x="6195037" y="827471"/>
                    <a:pt x="6171605" y="830139"/>
                  </a:cubicBezTo>
                  <a:cubicBezTo>
                    <a:pt x="6134075" y="834519"/>
                    <a:pt x="6096736" y="839473"/>
                    <a:pt x="6059397" y="844045"/>
                  </a:cubicBezTo>
                  <a:cubicBezTo>
                    <a:pt x="6043776" y="845759"/>
                    <a:pt x="6027392" y="850522"/>
                    <a:pt x="6012723" y="847665"/>
                  </a:cubicBezTo>
                  <a:cubicBezTo>
                    <a:pt x="5975764" y="840425"/>
                    <a:pt x="5939377" y="842521"/>
                    <a:pt x="5902610" y="847473"/>
                  </a:cubicBezTo>
                  <a:cubicBezTo>
                    <a:pt x="5890037" y="849190"/>
                    <a:pt x="5876511" y="848808"/>
                    <a:pt x="5864318" y="845569"/>
                  </a:cubicBezTo>
                  <a:cubicBezTo>
                    <a:pt x="5839361" y="839091"/>
                    <a:pt x="5815169" y="829947"/>
                    <a:pt x="5790592" y="821947"/>
                  </a:cubicBezTo>
                  <a:cubicBezTo>
                    <a:pt x="5787924" y="820995"/>
                    <a:pt x="5784686" y="820803"/>
                    <a:pt x="5781830" y="820233"/>
                  </a:cubicBezTo>
                  <a:cubicBezTo>
                    <a:pt x="5765635" y="816992"/>
                    <a:pt x="5749634" y="813754"/>
                    <a:pt x="5733440" y="810896"/>
                  </a:cubicBezTo>
                  <a:cubicBezTo>
                    <a:pt x="5724678" y="809372"/>
                    <a:pt x="5715723" y="809182"/>
                    <a:pt x="5706959" y="807848"/>
                  </a:cubicBezTo>
                  <a:cubicBezTo>
                    <a:pt x="5673050" y="802514"/>
                    <a:pt x="5635711" y="811468"/>
                    <a:pt x="5606372" y="788417"/>
                  </a:cubicBezTo>
                  <a:cubicBezTo>
                    <a:pt x="5587321" y="773557"/>
                    <a:pt x="5568842" y="776987"/>
                    <a:pt x="5548460" y="779273"/>
                  </a:cubicBezTo>
                  <a:cubicBezTo>
                    <a:pt x="5533027" y="780987"/>
                    <a:pt x="5517215" y="780415"/>
                    <a:pt x="5501594" y="780607"/>
                  </a:cubicBezTo>
                  <a:cubicBezTo>
                    <a:pt x="5474161" y="781177"/>
                    <a:pt x="5446728" y="781369"/>
                    <a:pt x="5419295" y="782321"/>
                  </a:cubicBezTo>
                  <a:cubicBezTo>
                    <a:pt x="5410531" y="782701"/>
                    <a:pt x="5401579" y="787465"/>
                    <a:pt x="5393005" y="786703"/>
                  </a:cubicBezTo>
                  <a:cubicBezTo>
                    <a:pt x="5353379" y="783083"/>
                    <a:pt x="5313754" y="777367"/>
                    <a:pt x="5274129" y="774129"/>
                  </a:cubicBezTo>
                  <a:cubicBezTo>
                    <a:pt x="5251650" y="772225"/>
                    <a:pt x="5228597" y="775843"/>
                    <a:pt x="5206308" y="773177"/>
                  </a:cubicBezTo>
                  <a:cubicBezTo>
                    <a:pt x="5180591" y="770129"/>
                    <a:pt x="5155445" y="762319"/>
                    <a:pt x="5129916" y="757554"/>
                  </a:cubicBezTo>
                  <a:cubicBezTo>
                    <a:pt x="5122867" y="756222"/>
                    <a:pt x="5115057" y="757936"/>
                    <a:pt x="5107627" y="758316"/>
                  </a:cubicBezTo>
                  <a:cubicBezTo>
                    <a:pt x="5099245" y="758699"/>
                    <a:pt x="5091052" y="759461"/>
                    <a:pt x="5082670" y="759651"/>
                  </a:cubicBezTo>
                  <a:cubicBezTo>
                    <a:pt x="5057141" y="760033"/>
                    <a:pt x="5031614" y="759461"/>
                    <a:pt x="5006086" y="760795"/>
                  </a:cubicBezTo>
                  <a:cubicBezTo>
                    <a:pt x="4990465" y="761557"/>
                    <a:pt x="4974082" y="769367"/>
                    <a:pt x="4959602" y="766509"/>
                  </a:cubicBezTo>
                  <a:cubicBezTo>
                    <a:pt x="4930075" y="760985"/>
                    <a:pt x="4900546" y="773367"/>
                    <a:pt x="4871019" y="763081"/>
                  </a:cubicBezTo>
                  <a:cubicBezTo>
                    <a:pt x="4861873" y="760033"/>
                    <a:pt x="4849300" y="767653"/>
                    <a:pt x="4838250" y="768033"/>
                  </a:cubicBezTo>
                  <a:cubicBezTo>
                    <a:pt x="4810627" y="768985"/>
                    <a:pt x="4783004" y="768795"/>
                    <a:pt x="4755381" y="768605"/>
                  </a:cubicBezTo>
                  <a:cubicBezTo>
                    <a:pt x="4730614" y="768415"/>
                    <a:pt x="4704895" y="771081"/>
                    <a:pt x="4681083" y="765747"/>
                  </a:cubicBezTo>
                  <a:cubicBezTo>
                    <a:pt x="4656126" y="760033"/>
                    <a:pt x="4633647" y="760795"/>
                    <a:pt x="4609452" y="767271"/>
                  </a:cubicBezTo>
                  <a:cubicBezTo>
                    <a:pt x="4592878" y="771653"/>
                    <a:pt x="4575351" y="772225"/>
                    <a:pt x="4558207" y="773557"/>
                  </a:cubicBezTo>
                  <a:cubicBezTo>
                    <a:pt x="4539728" y="775081"/>
                    <a:pt x="4519343" y="771081"/>
                    <a:pt x="4502579" y="777367"/>
                  </a:cubicBezTo>
                  <a:cubicBezTo>
                    <a:pt x="4452665" y="796038"/>
                    <a:pt x="4401419" y="800038"/>
                    <a:pt x="4349222" y="800038"/>
                  </a:cubicBezTo>
                  <a:cubicBezTo>
                    <a:pt x="4339695" y="800038"/>
                    <a:pt x="4329979" y="797372"/>
                    <a:pt x="4320837" y="794514"/>
                  </a:cubicBezTo>
                  <a:cubicBezTo>
                    <a:pt x="4267493" y="777367"/>
                    <a:pt x="4213961" y="778891"/>
                    <a:pt x="4159667" y="789370"/>
                  </a:cubicBezTo>
                  <a:cubicBezTo>
                    <a:pt x="4148427" y="791656"/>
                    <a:pt x="4135854" y="792038"/>
                    <a:pt x="4124614" y="789752"/>
                  </a:cubicBezTo>
                  <a:cubicBezTo>
                    <a:pt x="4092989" y="783083"/>
                    <a:pt x="4062318" y="772033"/>
                    <a:pt x="4030503" y="767271"/>
                  </a:cubicBezTo>
                  <a:cubicBezTo>
                    <a:pt x="3977925" y="759461"/>
                    <a:pt x="3932394" y="785749"/>
                    <a:pt x="3885338" y="802896"/>
                  </a:cubicBezTo>
                  <a:cubicBezTo>
                    <a:pt x="3840569" y="819089"/>
                    <a:pt x="3802467" y="855666"/>
                    <a:pt x="3749506" y="847473"/>
                  </a:cubicBezTo>
                  <a:cubicBezTo>
                    <a:pt x="3744173" y="846711"/>
                    <a:pt x="3738267" y="851856"/>
                    <a:pt x="3732361" y="853190"/>
                  </a:cubicBezTo>
                  <a:cubicBezTo>
                    <a:pt x="3716168" y="856810"/>
                    <a:pt x="3699976" y="861190"/>
                    <a:pt x="3683591" y="862906"/>
                  </a:cubicBezTo>
                  <a:cubicBezTo>
                    <a:pt x="3663589" y="865192"/>
                    <a:pt x="3643204" y="864430"/>
                    <a:pt x="3623201" y="866334"/>
                  </a:cubicBezTo>
                  <a:cubicBezTo>
                    <a:pt x="3597482" y="868620"/>
                    <a:pt x="3572146" y="874716"/>
                    <a:pt x="3546617" y="874716"/>
                  </a:cubicBezTo>
                  <a:cubicBezTo>
                    <a:pt x="3526042" y="874716"/>
                    <a:pt x="3505657" y="867668"/>
                    <a:pt x="3485275" y="864238"/>
                  </a:cubicBezTo>
                  <a:cubicBezTo>
                    <a:pt x="3456508" y="859476"/>
                    <a:pt x="3424883" y="860810"/>
                    <a:pt x="3399546" y="848618"/>
                  </a:cubicBezTo>
                  <a:cubicBezTo>
                    <a:pt x="3372495" y="835663"/>
                    <a:pt x="3346776" y="829757"/>
                    <a:pt x="3318771" y="833757"/>
                  </a:cubicBezTo>
                  <a:cubicBezTo>
                    <a:pt x="3309437" y="835091"/>
                    <a:pt x="3297434" y="843093"/>
                    <a:pt x="3293244" y="851284"/>
                  </a:cubicBezTo>
                  <a:cubicBezTo>
                    <a:pt x="3283908" y="869572"/>
                    <a:pt x="3271145" y="872812"/>
                    <a:pt x="3253809" y="866524"/>
                  </a:cubicBezTo>
                  <a:cubicBezTo>
                    <a:pt x="3238758" y="861190"/>
                    <a:pt x="3220280" y="858524"/>
                    <a:pt x="3209993" y="848235"/>
                  </a:cubicBezTo>
                  <a:cubicBezTo>
                    <a:pt x="3180844" y="819089"/>
                    <a:pt x="3143695" y="818136"/>
                    <a:pt x="3107500" y="810326"/>
                  </a:cubicBezTo>
                  <a:cubicBezTo>
                    <a:pt x="3085403" y="805562"/>
                    <a:pt x="3064827" y="805372"/>
                    <a:pt x="3042728" y="808610"/>
                  </a:cubicBezTo>
                  <a:cubicBezTo>
                    <a:pt x="2994722" y="815850"/>
                    <a:pt x="2948047" y="805562"/>
                    <a:pt x="2901943" y="792418"/>
                  </a:cubicBezTo>
                  <a:cubicBezTo>
                    <a:pt x="2871462" y="783655"/>
                    <a:pt x="2840219" y="778321"/>
                    <a:pt x="2809930" y="769367"/>
                  </a:cubicBezTo>
                  <a:cubicBezTo>
                    <a:pt x="2787259" y="762509"/>
                    <a:pt x="2764590" y="754316"/>
                    <a:pt x="2743826" y="743268"/>
                  </a:cubicBezTo>
                  <a:cubicBezTo>
                    <a:pt x="2713723" y="727073"/>
                    <a:pt x="2687436" y="702689"/>
                    <a:pt x="2649143" y="709167"/>
                  </a:cubicBezTo>
                  <a:cubicBezTo>
                    <a:pt x="2615421" y="714881"/>
                    <a:pt x="2584942" y="702881"/>
                    <a:pt x="2554079" y="691450"/>
                  </a:cubicBezTo>
                  <a:cubicBezTo>
                    <a:pt x="2531409" y="683068"/>
                    <a:pt x="2508742" y="674494"/>
                    <a:pt x="2485307" y="669160"/>
                  </a:cubicBezTo>
                  <a:cubicBezTo>
                    <a:pt x="2457492" y="662873"/>
                    <a:pt x="2426059" y="665541"/>
                    <a:pt x="2401292" y="653919"/>
                  </a:cubicBezTo>
                  <a:cubicBezTo>
                    <a:pt x="2375383" y="641727"/>
                    <a:pt x="2353859" y="649919"/>
                    <a:pt x="2330806" y="653349"/>
                  </a:cubicBezTo>
                  <a:cubicBezTo>
                    <a:pt x="2294039" y="658683"/>
                    <a:pt x="2257459" y="668590"/>
                    <a:pt x="2220312" y="656015"/>
                  </a:cubicBezTo>
                  <a:cubicBezTo>
                    <a:pt x="2175163" y="640775"/>
                    <a:pt x="2130393" y="624392"/>
                    <a:pt x="2085054" y="609914"/>
                  </a:cubicBezTo>
                  <a:cubicBezTo>
                    <a:pt x="2067525" y="604387"/>
                    <a:pt x="2048668" y="602101"/>
                    <a:pt x="2030378" y="599625"/>
                  </a:cubicBezTo>
                  <a:cubicBezTo>
                    <a:pt x="2013043" y="597529"/>
                    <a:pt x="1992279" y="602863"/>
                    <a:pt x="1978940" y="594863"/>
                  </a:cubicBezTo>
                  <a:cubicBezTo>
                    <a:pt x="1944649" y="574288"/>
                    <a:pt x="1909408" y="564192"/>
                    <a:pt x="1869780" y="564192"/>
                  </a:cubicBezTo>
                  <a:cubicBezTo>
                    <a:pt x="1854920" y="564192"/>
                    <a:pt x="1840441" y="555618"/>
                    <a:pt x="1825393" y="554094"/>
                  </a:cubicBezTo>
                  <a:cubicBezTo>
                    <a:pt x="1804816" y="552190"/>
                    <a:pt x="1781194" y="547045"/>
                    <a:pt x="1763287" y="554286"/>
                  </a:cubicBezTo>
                  <a:cubicBezTo>
                    <a:pt x="1721185" y="571430"/>
                    <a:pt x="1687086" y="557142"/>
                    <a:pt x="1650317" y="540187"/>
                  </a:cubicBezTo>
                  <a:cubicBezTo>
                    <a:pt x="1614120" y="523423"/>
                    <a:pt x="1576019" y="510088"/>
                    <a:pt x="1537537" y="499038"/>
                  </a:cubicBezTo>
                  <a:cubicBezTo>
                    <a:pt x="1523059" y="495038"/>
                    <a:pt x="1505724" y="501706"/>
                    <a:pt x="1489720" y="503038"/>
                  </a:cubicBezTo>
                  <a:cubicBezTo>
                    <a:pt x="1484004" y="503420"/>
                    <a:pt x="1477717" y="503992"/>
                    <a:pt x="1472575" y="502086"/>
                  </a:cubicBezTo>
                  <a:cubicBezTo>
                    <a:pt x="1422854" y="483797"/>
                    <a:pt x="1372368" y="469891"/>
                    <a:pt x="1318456" y="479415"/>
                  </a:cubicBezTo>
                  <a:cubicBezTo>
                    <a:pt x="1313504" y="480369"/>
                    <a:pt x="1307978" y="478273"/>
                    <a:pt x="1303024" y="476939"/>
                  </a:cubicBezTo>
                  <a:cubicBezTo>
                    <a:pt x="1278829" y="470081"/>
                    <a:pt x="1255206" y="459223"/>
                    <a:pt x="1230633" y="456746"/>
                  </a:cubicBezTo>
                  <a:cubicBezTo>
                    <a:pt x="1170051" y="450650"/>
                    <a:pt x="1109091" y="448172"/>
                    <a:pt x="1048125" y="444172"/>
                  </a:cubicBezTo>
                  <a:cubicBezTo>
                    <a:pt x="1044315" y="443982"/>
                    <a:pt x="1040315" y="443982"/>
                    <a:pt x="1036887" y="442648"/>
                  </a:cubicBezTo>
                  <a:cubicBezTo>
                    <a:pt x="1014406" y="434456"/>
                    <a:pt x="994785" y="437124"/>
                    <a:pt x="975733" y="452744"/>
                  </a:cubicBezTo>
                  <a:cubicBezTo>
                    <a:pt x="967350" y="459603"/>
                    <a:pt x="955920" y="463223"/>
                    <a:pt x="945444" y="467033"/>
                  </a:cubicBezTo>
                  <a:cubicBezTo>
                    <a:pt x="930011" y="472749"/>
                    <a:pt x="914200" y="478273"/>
                    <a:pt x="898198" y="481893"/>
                  </a:cubicBezTo>
                  <a:cubicBezTo>
                    <a:pt x="882384" y="485321"/>
                    <a:pt x="865430" y="490084"/>
                    <a:pt x="850189" y="487417"/>
                  </a:cubicBezTo>
                  <a:cubicBezTo>
                    <a:pt x="822756" y="482655"/>
                    <a:pt x="796655" y="471987"/>
                    <a:pt x="769605" y="464937"/>
                  </a:cubicBezTo>
                  <a:cubicBezTo>
                    <a:pt x="760270" y="462461"/>
                    <a:pt x="749982" y="462843"/>
                    <a:pt x="740268" y="462651"/>
                  </a:cubicBezTo>
                  <a:cubicBezTo>
                    <a:pt x="717977" y="462081"/>
                    <a:pt x="695116" y="467605"/>
                    <a:pt x="674923" y="451792"/>
                  </a:cubicBezTo>
                  <a:cubicBezTo>
                    <a:pt x="656255" y="436934"/>
                    <a:pt x="637392" y="441314"/>
                    <a:pt x="617772" y="452554"/>
                  </a:cubicBezTo>
                  <a:cubicBezTo>
                    <a:pt x="603673" y="460557"/>
                    <a:pt x="587672" y="466843"/>
                    <a:pt x="571860" y="469891"/>
                  </a:cubicBezTo>
                  <a:cubicBezTo>
                    <a:pt x="550141" y="474081"/>
                    <a:pt x="528615" y="475797"/>
                    <a:pt x="505182" y="473319"/>
                  </a:cubicBezTo>
                  <a:cubicBezTo>
                    <a:pt x="488607" y="471605"/>
                    <a:pt x="475081" y="470843"/>
                    <a:pt x="462126" y="460747"/>
                  </a:cubicBezTo>
                  <a:cubicBezTo>
                    <a:pt x="460032" y="459223"/>
                    <a:pt x="456222" y="458841"/>
                    <a:pt x="453364" y="459033"/>
                  </a:cubicBezTo>
                  <a:cubicBezTo>
                    <a:pt x="415835" y="462271"/>
                    <a:pt x="378686" y="460557"/>
                    <a:pt x="340774" y="458268"/>
                  </a:cubicBezTo>
                  <a:cubicBezTo>
                    <a:pt x="292579" y="455222"/>
                    <a:pt x="241901" y="464175"/>
                    <a:pt x="200182" y="496180"/>
                  </a:cubicBezTo>
                  <a:cubicBezTo>
                    <a:pt x="194085" y="500944"/>
                    <a:pt x="184941" y="503038"/>
                    <a:pt x="176939" y="504182"/>
                  </a:cubicBezTo>
                  <a:cubicBezTo>
                    <a:pt x="139219" y="509134"/>
                    <a:pt x="101308" y="512564"/>
                    <a:pt x="63587" y="518088"/>
                  </a:cubicBezTo>
                  <a:cubicBezTo>
                    <a:pt x="43012" y="521137"/>
                    <a:pt x="21486" y="523805"/>
                    <a:pt x="2817" y="532187"/>
                  </a:cubicBezTo>
                  <a:lnTo>
                    <a:pt x="0" y="533314"/>
                  </a:lnTo>
                  <a:close/>
                </a:path>
              </a:pathLst>
            </a:custGeom>
            <a:solidFill>
              <a:srgbClr val="FFFFF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Freeform: Shape 13">
              <a:extLst>
                <a:ext uri="{FF2B5EF4-FFF2-40B4-BE49-F238E27FC236}">
                  <a16:creationId xmlns:a16="http://schemas.microsoft.com/office/drawing/2014/main" id="{3C5C6B36-2238-4BBF-87F8-B1B3F5DD560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flipH="1">
              <a:off x="715166" y="2991642"/>
              <a:ext cx="6858001" cy="874716"/>
            </a:xfrm>
            <a:custGeom>
              <a:avLst/>
              <a:gdLst>
                <a:gd name="connsiteX0" fmla="*/ 0 w 6858001"/>
                <a:gd name="connsiteY0" fmla="*/ 533314 h 874716"/>
                <a:gd name="connsiteX1" fmla="*/ 0 w 6858001"/>
                <a:gd name="connsiteY1" fmla="*/ 69206 h 874716"/>
                <a:gd name="connsiteX2" fmla="*/ 21486 w 6858001"/>
                <a:gd name="connsiteY2" fmla="*/ 71924 h 874716"/>
                <a:gd name="connsiteX3" fmla="*/ 228948 w 6858001"/>
                <a:gd name="connsiteY3" fmla="*/ 88116 h 874716"/>
                <a:gd name="connsiteX4" fmla="*/ 313533 w 6858001"/>
                <a:gd name="connsiteY4" fmla="*/ 62779 h 874716"/>
                <a:gd name="connsiteX5" fmla="*/ 338870 w 6858001"/>
                <a:gd name="connsiteY5" fmla="*/ 62207 h 874716"/>
                <a:gd name="connsiteX6" fmla="*/ 395640 w 6858001"/>
                <a:gd name="connsiteY6" fmla="*/ 72114 h 874716"/>
                <a:gd name="connsiteX7" fmla="*/ 512802 w 6858001"/>
                <a:gd name="connsiteY7" fmla="*/ 65446 h 874716"/>
                <a:gd name="connsiteX8" fmla="*/ 556047 w 6858001"/>
                <a:gd name="connsiteY8" fmla="*/ 55349 h 874716"/>
                <a:gd name="connsiteX9" fmla="*/ 580050 w 6858001"/>
                <a:gd name="connsiteY9" fmla="*/ 48871 h 874716"/>
                <a:gd name="connsiteX10" fmla="*/ 703308 w 6858001"/>
                <a:gd name="connsiteY10" fmla="*/ 30964 h 874716"/>
                <a:gd name="connsiteX11" fmla="*/ 758174 w 6858001"/>
                <a:gd name="connsiteY11" fmla="*/ 11724 h 874716"/>
                <a:gd name="connsiteX12" fmla="*/ 773035 w 6858001"/>
                <a:gd name="connsiteY12" fmla="*/ 8866 h 874716"/>
                <a:gd name="connsiteX13" fmla="*/ 854379 w 6858001"/>
                <a:gd name="connsiteY13" fmla="*/ 16866 h 874716"/>
                <a:gd name="connsiteX14" fmla="*/ 915343 w 6858001"/>
                <a:gd name="connsiteY14" fmla="*/ 47919 h 874716"/>
                <a:gd name="connsiteX15" fmla="*/ 927155 w 6858001"/>
                <a:gd name="connsiteY15" fmla="*/ 58397 h 874716"/>
                <a:gd name="connsiteX16" fmla="*/ 1097087 w 6858001"/>
                <a:gd name="connsiteY16" fmla="*/ 54777 h 874716"/>
                <a:gd name="connsiteX17" fmla="*/ 1123185 w 6858001"/>
                <a:gd name="connsiteY17" fmla="*/ 50395 h 874716"/>
                <a:gd name="connsiteX18" fmla="*/ 1249302 w 6858001"/>
                <a:gd name="connsiteY18" fmla="*/ 68684 h 874716"/>
                <a:gd name="connsiteX19" fmla="*/ 1286069 w 6858001"/>
                <a:gd name="connsiteY19" fmla="*/ 72304 h 874716"/>
                <a:gd name="connsiteX20" fmla="*/ 1417899 w 6858001"/>
                <a:gd name="connsiteY20" fmla="*/ 88688 h 874716"/>
                <a:gd name="connsiteX21" fmla="*/ 1436568 w 6858001"/>
                <a:gd name="connsiteY21" fmla="*/ 73448 h 874716"/>
                <a:gd name="connsiteX22" fmla="*/ 1490292 w 6858001"/>
                <a:gd name="connsiteY22" fmla="*/ 35154 h 874716"/>
                <a:gd name="connsiteX23" fmla="*/ 1596213 w 6858001"/>
                <a:gd name="connsiteY23" fmla="*/ 1245 h 874716"/>
                <a:gd name="connsiteX24" fmla="*/ 1624980 w 6858001"/>
                <a:gd name="connsiteY24" fmla="*/ 3150 h 874716"/>
                <a:gd name="connsiteX25" fmla="*/ 1697753 w 6858001"/>
                <a:gd name="connsiteY25" fmla="*/ 59731 h 874716"/>
                <a:gd name="connsiteX26" fmla="*/ 1733188 w 6858001"/>
                <a:gd name="connsiteY26" fmla="*/ 82400 h 874716"/>
                <a:gd name="connsiteX27" fmla="*/ 1833775 w 6858001"/>
                <a:gd name="connsiteY27" fmla="*/ 124121 h 874716"/>
                <a:gd name="connsiteX28" fmla="*/ 1842158 w 6858001"/>
                <a:gd name="connsiteY28" fmla="*/ 131742 h 874716"/>
                <a:gd name="connsiteX29" fmla="*/ 1916454 w 6858001"/>
                <a:gd name="connsiteY29" fmla="*/ 222233 h 874716"/>
                <a:gd name="connsiteX30" fmla="*/ 1933219 w 6858001"/>
                <a:gd name="connsiteY30" fmla="*/ 237663 h 874716"/>
                <a:gd name="connsiteX31" fmla="*/ 1953413 w 6858001"/>
                <a:gd name="connsiteY31" fmla="*/ 261668 h 874716"/>
                <a:gd name="connsiteX32" fmla="*/ 2016469 w 6858001"/>
                <a:gd name="connsiteY32" fmla="*/ 308151 h 874716"/>
                <a:gd name="connsiteX33" fmla="*/ 2094578 w 6858001"/>
                <a:gd name="connsiteY33" fmla="*/ 323010 h 874716"/>
                <a:gd name="connsiteX34" fmla="*/ 2188879 w 6858001"/>
                <a:gd name="connsiteY34" fmla="*/ 345681 h 874716"/>
                <a:gd name="connsiteX35" fmla="*/ 2228314 w 6858001"/>
                <a:gd name="connsiteY35" fmla="*/ 360921 h 874716"/>
                <a:gd name="connsiteX36" fmla="*/ 2334044 w 6858001"/>
                <a:gd name="connsiteY36" fmla="*/ 389878 h 874716"/>
                <a:gd name="connsiteX37" fmla="*/ 2409485 w 6858001"/>
                <a:gd name="connsiteY37" fmla="*/ 414263 h 874716"/>
                <a:gd name="connsiteX38" fmla="*/ 2518264 w 6858001"/>
                <a:gd name="connsiteY38" fmla="*/ 428552 h 874716"/>
                <a:gd name="connsiteX39" fmla="*/ 2571034 w 6858001"/>
                <a:gd name="connsiteY39" fmla="*/ 429122 h 874716"/>
                <a:gd name="connsiteX40" fmla="*/ 2668001 w 6858001"/>
                <a:gd name="connsiteY40" fmla="*/ 502276 h 874716"/>
                <a:gd name="connsiteX41" fmla="*/ 2745348 w 6858001"/>
                <a:gd name="connsiteY41" fmla="*/ 550666 h 874716"/>
                <a:gd name="connsiteX42" fmla="*/ 2826694 w 6858001"/>
                <a:gd name="connsiteY42" fmla="*/ 527233 h 874716"/>
                <a:gd name="connsiteX43" fmla="*/ 2848793 w 6858001"/>
                <a:gd name="connsiteY43" fmla="*/ 505134 h 874716"/>
                <a:gd name="connsiteX44" fmla="*/ 2982148 w 6858001"/>
                <a:gd name="connsiteY44" fmla="*/ 484179 h 874716"/>
                <a:gd name="connsiteX45" fmla="*/ 3172654 w 6858001"/>
                <a:gd name="connsiteY45" fmla="*/ 483417 h 874716"/>
                <a:gd name="connsiteX46" fmla="*/ 3489467 w 6858001"/>
                <a:gd name="connsiteY46" fmla="*/ 435790 h 874716"/>
                <a:gd name="connsiteX47" fmla="*/ 3544713 w 6858001"/>
                <a:gd name="connsiteY47" fmla="*/ 413691 h 874716"/>
                <a:gd name="connsiteX48" fmla="*/ 3606817 w 6858001"/>
                <a:gd name="connsiteY48" fmla="*/ 408167 h 874716"/>
                <a:gd name="connsiteX49" fmla="*/ 3630632 w 6858001"/>
                <a:gd name="connsiteY49" fmla="*/ 421693 h 874716"/>
                <a:gd name="connsiteX50" fmla="*/ 3734837 w 6858001"/>
                <a:gd name="connsiteY50" fmla="*/ 441886 h 874716"/>
                <a:gd name="connsiteX51" fmla="*/ 3754652 w 6858001"/>
                <a:gd name="connsiteY51" fmla="*/ 442268 h 874716"/>
                <a:gd name="connsiteX52" fmla="*/ 3822472 w 6858001"/>
                <a:gd name="connsiteY52" fmla="*/ 433694 h 874716"/>
                <a:gd name="connsiteX53" fmla="*/ 3885338 w 6858001"/>
                <a:gd name="connsiteY53" fmla="*/ 428742 h 874716"/>
                <a:gd name="connsiteX54" fmla="*/ 4043839 w 6858001"/>
                <a:gd name="connsiteY54" fmla="*/ 444934 h 874716"/>
                <a:gd name="connsiteX55" fmla="*/ 4165383 w 6858001"/>
                <a:gd name="connsiteY55" fmla="*/ 441124 h 874716"/>
                <a:gd name="connsiteX56" fmla="*/ 4221391 w 6858001"/>
                <a:gd name="connsiteY56" fmla="*/ 444934 h 874716"/>
                <a:gd name="connsiteX57" fmla="*/ 4253014 w 6858001"/>
                <a:gd name="connsiteY57" fmla="*/ 450650 h 874716"/>
                <a:gd name="connsiteX58" fmla="*/ 4324645 w 6858001"/>
                <a:gd name="connsiteY58" fmla="*/ 490466 h 874716"/>
                <a:gd name="connsiteX59" fmla="*/ 4363890 w 6858001"/>
                <a:gd name="connsiteY59" fmla="*/ 499420 h 874716"/>
                <a:gd name="connsiteX60" fmla="*/ 4482004 w 6858001"/>
                <a:gd name="connsiteY60" fmla="*/ 498658 h 874716"/>
                <a:gd name="connsiteX61" fmla="*/ 4659174 w 6858001"/>
                <a:gd name="connsiteY61" fmla="*/ 438648 h 874716"/>
                <a:gd name="connsiteX62" fmla="*/ 4677655 w 6858001"/>
                <a:gd name="connsiteY62" fmla="*/ 430646 h 874716"/>
                <a:gd name="connsiteX63" fmla="*/ 4767764 w 6858001"/>
                <a:gd name="connsiteY63" fmla="*/ 420739 h 874716"/>
                <a:gd name="connsiteX64" fmla="*/ 4828916 w 6858001"/>
                <a:gd name="connsiteY64" fmla="*/ 434266 h 874716"/>
                <a:gd name="connsiteX65" fmla="*/ 4912168 w 6858001"/>
                <a:gd name="connsiteY65" fmla="*/ 462271 h 874716"/>
                <a:gd name="connsiteX66" fmla="*/ 4987037 w 6858001"/>
                <a:gd name="connsiteY66" fmla="*/ 485703 h 874716"/>
                <a:gd name="connsiteX67" fmla="*/ 5041521 w 6858001"/>
                <a:gd name="connsiteY67" fmla="*/ 512182 h 874716"/>
                <a:gd name="connsiteX68" fmla="*/ 5166113 w 6858001"/>
                <a:gd name="connsiteY68" fmla="*/ 531615 h 874716"/>
                <a:gd name="connsiteX69" fmla="*/ 5179067 w 6858001"/>
                <a:gd name="connsiteY69" fmla="*/ 534853 h 874716"/>
                <a:gd name="connsiteX70" fmla="*/ 5272796 w 6858001"/>
                <a:gd name="connsiteY70" fmla="*/ 511230 h 874716"/>
                <a:gd name="connsiteX71" fmla="*/ 5385384 w 6858001"/>
                <a:gd name="connsiteY71" fmla="*/ 487227 h 874716"/>
                <a:gd name="connsiteX72" fmla="*/ 5425582 w 6858001"/>
                <a:gd name="connsiteY72" fmla="*/ 495418 h 874716"/>
                <a:gd name="connsiteX73" fmla="*/ 5480637 w 6858001"/>
                <a:gd name="connsiteY73" fmla="*/ 507040 h 874716"/>
                <a:gd name="connsiteX74" fmla="*/ 5531693 w 6858001"/>
                <a:gd name="connsiteY74" fmla="*/ 500944 h 874716"/>
                <a:gd name="connsiteX75" fmla="*/ 5562746 w 6858001"/>
                <a:gd name="connsiteY75" fmla="*/ 500372 h 874716"/>
                <a:gd name="connsiteX76" fmla="*/ 5704483 w 6858001"/>
                <a:gd name="connsiteY76" fmla="*/ 571620 h 874716"/>
                <a:gd name="connsiteX77" fmla="*/ 5740488 w 6858001"/>
                <a:gd name="connsiteY77" fmla="*/ 577526 h 874716"/>
                <a:gd name="connsiteX78" fmla="*/ 5760873 w 6858001"/>
                <a:gd name="connsiteY78" fmla="*/ 586291 h 874716"/>
                <a:gd name="connsiteX79" fmla="*/ 5883751 w 6858001"/>
                <a:gd name="connsiteY79" fmla="*/ 674686 h 874716"/>
                <a:gd name="connsiteX80" fmla="*/ 5935949 w 6858001"/>
                <a:gd name="connsiteY80" fmla="*/ 692592 h 874716"/>
                <a:gd name="connsiteX81" fmla="*/ 5993291 w 6858001"/>
                <a:gd name="connsiteY81" fmla="*/ 688972 h 874716"/>
                <a:gd name="connsiteX82" fmla="*/ 6026440 w 6858001"/>
                <a:gd name="connsiteY82" fmla="*/ 682496 h 874716"/>
                <a:gd name="connsiteX83" fmla="*/ 6108738 w 6858001"/>
                <a:gd name="connsiteY83" fmla="*/ 626296 h 874716"/>
                <a:gd name="connsiteX84" fmla="*/ 6155602 w 6858001"/>
                <a:gd name="connsiteY84" fmla="*/ 628202 h 874716"/>
                <a:gd name="connsiteX85" fmla="*/ 6228756 w 6858001"/>
                <a:gd name="connsiteY85" fmla="*/ 666873 h 874716"/>
                <a:gd name="connsiteX86" fmla="*/ 6361539 w 6858001"/>
                <a:gd name="connsiteY86" fmla="*/ 684210 h 874716"/>
                <a:gd name="connsiteX87" fmla="*/ 6428979 w 6858001"/>
                <a:gd name="connsiteY87" fmla="*/ 630106 h 874716"/>
                <a:gd name="connsiteX88" fmla="*/ 6463840 w 6858001"/>
                <a:gd name="connsiteY88" fmla="*/ 578098 h 874716"/>
                <a:gd name="connsiteX89" fmla="*/ 6564620 w 6858001"/>
                <a:gd name="connsiteY89" fmla="*/ 517708 h 874716"/>
                <a:gd name="connsiteX90" fmla="*/ 6588625 w 6858001"/>
                <a:gd name="connsiteY90" fmla="*/ 540187 h 874716"/>
                <a:gd name="connsiteX91" fmla="*/ 6662541 w 6858001"/>
                <a:gd name="connsiteY91" fmla="*/ 549714 h 874716"/>
                <a:gd name="connsiteX92" fmla="*/ 6742552 w 6858001"/>
                <a:gd name="connsiteY92" fmla="*/ 548952 h 874716"/>
                <a:gd name="connsiteX93" fmla="*/ 6812063 w 6858001"/>
                <a:gd name="connsiteY93" fmla="*/ 568430 h 874716"/>
                <a:gd name="connsiteX94" fmla="*/ 6858001 w 6858001"/>
                <a:gd name="connsiteY94" fmla="*/ 562267 h 874716"/>
                <a:gd name="connsiteX95" fmla="*/ 6858001 w 6858001"/>
                <a:gd name="connsiteY95" fmla="*/ 734520 h 874716"/>
                <a:gd name="connsiteX96" fmla="*/ 6815516 w 6858001"/>
                <a:gd name="connsiteY96" fmla="*/ 744220 h 874716"/>
                <a:gd name="connsiteX97" fmla="*/ 6748458 w 6858001"/>
                <a:gd name="connsiteY97" fmla="*/ 763271 h 874716"/>
                <a:gd name="connsiteX98" fmla="*/ 6584812 w 6858001"/>
                <a:gd name="connsiteY98" fmla="*/ 784797 h 874716"/>
                <a:gd name="connsiteX99" fmla="*/ 6415833 w 6858001"/>
                <a:gd name="connsiteY99" fmla="*/ 805562 h 874716"/>
                <a:gd name="connsiteX100" fmla="*/ 6323058 w 6858001"/>
                <a:gd name="connsiteY100" fmla="*/ 812420 h 874716"/>
                <a:gd name="connsiteX101" fmla="*/ 6242093 w 6858001"/>
                <a:gd name="connsiteY101" fmla="*/ 823281 h 874716"/>
                <a:gd name="connsiteX102" fmla="*/ 6171605 w 6858001"/>
                <a:gd name="connsiteY102" fmla="*/ 830139 h 874716"/>
                <a:gd name="connsiteX103" fmla="*/ 6059397 w 6858001"/>
                <a:gd name="connsiteY103" fmla="*/ 844045 h 874716"/>
                <a:gd name="connsiteX104" fmla="*/ 6012723 w 6858001"/>
                <a:gd name="connsiteY104" fmla="*/ 847665 h 874716"/>
                <a:gd name="connsiteX105" fmla="*/ 5902610 w 6858001"/>
                <a:gd name="connsiteY105" fmla="*/ 847473 h 874716"/>
                <a:gd name="connsiteX106" fmla="*/ 5864318 w 6858001"/>
                <a:gd name="connsiteY106" fmla="*/ 845569 h 874716"/>
                <a:gd name="connsiteX107" fmla="*/ 5790592 w 6858001"/>
                <a:gd name="connsiteY107" fmla="*/ 821947 h 874716"/>
                <a:gd name="connsiteX108" fmla="*/ 5781830 w 6858001"/>
                <a:gd name="connsiteY108" fmla="*/ 820233 h 874716"/>
                <a:gd name="connsiteX109" fmla="*/ 5733440 w 6858001"/>
                <a:gd name="connsiteY109" fmla="*/ 810896 h 874716"/>
                <a:gd name="connsiteX110" fmla="*/ 5706959 w 6858001"/>
                <a:gd name="connsiteY110" fmla="*/ 807848 h 874716"/>
                <a:gd name="connsiteX111" fmla="*/ 5606372 w 6858001"/>
                <a:gd name="connsiteY111" fmla="*/ 788417 h 874716"/>
                <a:gd name="connsiteX112" fmla="*/ 5548460 w 6858001"/>
                <a:gd name="connsiteY112" fmla="*/ 779273 h 874716"/>
                <a:gd name="connsiteX113" fmla="*/ 5501594 w 6858001"/>
                <a:gd name="connsiteY113" fmla="*/ 780607 h 874716"/>
                <a:gd name="connsiteX114" fmla="*/ 5419295 w 6858001"/>
                <a:gd name="connsiteY114" fmla="*/ 782321 h 874716"/>
                <a:gd name="connsiteX115" fmla="*/ 5393005 w 6858001"/>
                <a:gd name="connsiteY115" fmla="*/ 786703 h 874716"/>
                <a:gd name="connsiteX116" fmla="*/ 5274129 w 6858001"/>
                <a:gd name="connsiteY116" fmla="*/ 774129 h 874716"/>
                <a:gd name="connsiteX117" fmla="*/ 5206308 w 6858001"/>
                <a:gd name="connsiteY117" fmla="*/ 773177 h 874716"/>
                <a:gd name="connsiteX118" fmla="*/ 5129916 w 6858001"/>
                <a:gd name="connsiteY118" fmla="*/ 757554 h 874716"/>
                <a:gd name="connsiteX119" fmla="*/ 5107627 w 6858001"/>
                <a:gd name="connsiteY119" fmla="*/ 758316 h 874716"/>
                <a:gd name="connsiteX120" fmla="*/ 5082670 w 6858001"/>
                <a:gd name="connsiteY120" fmla="*/ 759651 h 874716"/>
                <a:gd name="connsiteX121" fmla="*/ 5006086 w 6858001"/>
                <a:gd name="connsiteY121" fmla="*/ 760795 h 874716"/>
                <a:gd name="connsiteX122" fmla="*/ 4959602 w 6858001"/>
                <a:gd name="connsiteY122" fmla="*/ 766509 h 874716"/>
                <a:gd name="connsiteX123" fmla="*/ 4871019 w 6858001"/>
                <a:gd name="connsiteY123" fmla="*/ 763081 h 874716"/>
                <a:gd name="connsiteX124" fmla="*/ 4838250 w 6858001"/>
                <a:gd name="connsiteY124" fmla="*/ 768033 h 874716"/>
                <a:gd name="connsiteX125" fmla="*/ 4755381 w 6858001"/>
                <a:gd name="connsiteY125" fmla="*/ 768605 h 874716"/>
                <a:gd name="connsiteX126" fmla="*/ 4681083 w 6858001"/>
                <a:gd name="connsiteY126" fmla="*/ 765747 h 874716"/>
                <a:gd name="connsiteX127" fmla="*/ 4609452 w 6858001"/>
                <a:gd name="connsiteY127" fmla="*/ 767271 h 874716"/>
                <a:gd name="connsiteX128" fmla="*/ 4558207 w 6858001"/>
                <a:gd name="connsiteY128" fmla="*/ 773557 h 874716"/>
                <a:gd name="connsiteX129" fmla="*/ 4502579 w 6858001"/>
                <a:gd name="connsiteY129" fmla="*/ 777367 h 874716"/>
                <a:gd name="connsiteX130" fmla="*/ 4349222 w 6858001"/>
                <a:gd name="connsiteY130" fmla="*/ 800038 h 874716"/>
                <a:gd name="connsiteX131" fmla="*/ 4320837 w 6858001"/>
                <a:gd name="connsiteY131" fmla="*/ 794514 h 874716"/>
                <a:gd name="connsiteX132" fmla="*/ 4159667 w 6858001"/>
                <a:gd name="connsiteY132" fmla="*/ 789370 h 874716"/>
                <a:gd name="connsiteX133" fmla="*/ 4124614 w 6858001"/>
                <a:gd name="connsiteY133" fmla="*/ 789752 h 874716"/>
                <a:gd name="connsiteX134" fmla="*/ 4030503 w 6858001"/>
                <a:gd name="connsiteY134" fmla="*/ 767271 h 874716"/>
                <a:gd name="connsiteX135" fmla="*/ 3885338 w 6858001"/>
                <a:gd name="connsiteY135" fmla="*/ 802896 h 874716"/>
                <a:gd name="connsiteX136" fmla="*/ 3749506 w 6858001"/>
                <a:gd name="connsiteY136" fmla="*/ 847473 h 874716"/>
                <a:gd name="connsiteX137" fmla="*/ 3732361 w 6858001"/>
                <a:gd name="connsiteY137" fmla="*/ 853190 h 874716"/>
                <a:gd name="connsiteX138" fmla="*/ 3683591 w 6858001"/>
                <a:gd name="connsiteY138" fmla="*/ 862906 h 874716"/>
                <a:gd name="connsiteX139" fmla="*/ 3623201 w 6858001"/>
                <a:gd name="connsiteY139" fmla="*/ 866334 h 874716"/>
                <a:gd name="connsiteX140" fmla="*/ 3546617 w 6858001"/>
                <a:gd name="connsiteY140" fmla="*/ 874716 h 874716"/>
                <a:gd name="connsiteX141" fmla="*/ 3485275 w 6858001"/>
                <a:gd name="connsiteY141" fmla="*/ 864238 h 874716"/>
                <a:gd name="connsiteX142" fmla="*/ 3399546 w 6858001"/>
                <a:gd name="connsiteY142" fmla="*/ 848618 h 874716"/>
                <a:gd name="connsiteX143" fmla="*/ 3318771 w 6858001"/>
                <a:gd name="connsiteY143" fmla="*/ 833757 h 874716"/>
                <a:gd name="connsiteX144" fmla="*/ 3293244 w 6858001"/>
                <a:gd name="connsiteY144" fmla="*/ 851284 h 874716"/>
                <a:gd name="connsiteX145" fmla="*/ 3253809 w 6858001"/>
                <a:gd name="connsiteY145" fmla="*/ 866524 h 874716"/>
                <a:gd name="connsiteX146" fmla="*/ 3209993 w 6858001"/>
                <a:gd name="connsiteY146" fmla="*/ 848235 h 874716"/>
                <a:gd name="connsiteX147" fmla="*/ 3107500 w 6858001"/>
                <a:gd name="connsiteY147" fmla="*/ 810326 h 874716"/>
                <a:gd name="connsiteX148" fmla="*/ 3042728 w 6858001"/>
                <a:gd name="connsiteY148" fmla="*/ 808610 h 874716"/>
                <a:gd name="connsiteX149" fmla="*/ 2901943 w 6858001"/>
                <a:gd name="connsiteY149" fmla="*/ 792418 h 874716"/>
                <a:gd name="connsiteX150" fmla="*/ 2809930 w 6858001"/>
                <a:gd name="connsiteY150" fmla="*/ 769367 h 874716"/>
                <a:gd name="connsiteX151" fmla="*/ 2743826 w 6858001"/>
                <a:gd name="connsiteY151" fmla="*/ 743268 h 874716"/>
                <a:gd name="connsiteX152" fmla="*/ 2649143 w 6858001"/>
                <a:gd name="connsiteY152" fmla="*/ 709167 h 874716"/>
                <a:gd name="connsiteX153" fmla="*/ 2554079 w 6858001"/>
                <a:gd name="connsiteY153" fmla="*/ 691450 h 874716"/>
                <a:gd name="connsiteX154" fmla="*/ 2485307 w 6858001"/>
                <a:gd name="connsiteY154" fmla="*/ 669160 h 874716"/>
                <a:gd name="connsiteX155" fmla="*/ 2401292 w 6858001"/>
                <a:gd name="connsiteY155" fmla="*/ 653919 h 874716"/>
                <a:gd name="connsiteX156" fmla="*/ 2330806 w 6858001"/>
                <a:gd name="connsiteY156" fmla="*/ 653349 h 874716"/>
                <a:gd name="connsiteX157" fmla="*/ 2220312 w 6858001"/>
                <a:gd name="connsiteY157" fmla="*/ 656015 h 874716"/>
                <a:gd name="connsiteX158" fmla="*/ 2085054 w 6858001"/>
                <a:gd name="connsiteY158" fmla="*/ 609914 h 874716"/>
                <a:gd name="connsiteX159" fmla="*/ 2030378 w 6858001"/>
                <a:gd name="connsiteY159" fmla="*/ 599625 h 874716"/>
                <a:gd name="connsiteX160" fmla="*/ 1978940 w 6858001"/>
                <a:gd name="connsiteY160" fmla="*/ 594863 h 874716"/>
                <a:gd name="connsiteX161" fmla="*/ 1869780 w 6858001"/>
                <a:gd name="connsiteY161" fmla="*/ 564192 h 874716"/>
                <a:gd name="connsiteX162" fmla="*/ 1825393 w 6858001"/>
                <a:gd name="connsiteY162" fmla="*/ 554094 h 874716"/>
                <a:gd name="connsiteX163" fmla="*/ 1763287 w 6858001"/>
                <a:gd name="connsiteY163" fmla="*/ 554286 h 874716"/>
                <a:gd name="connsiteX164" fmla="*/ 1650317 w 6858001"/>
                <a:gd name="connsiteY164" fmla="*/ 540187 h 874716"/>
                <a:gd name="connsiteX165" fmla="*/ 1537537 w 6858001"/>
                <a:gd name="connsiteY165" fmla="*/ 499038 h 874716"/>
                <a:gd name="connsiteX166" fmla="*/ 1489720 w 6858001"/>
                <a:gd name="connsiteY166" fmla="*/ 503038 h 874716"/>
                <a:gd name="connsiteX167" fmla="*/ 1472575 w 6858001"/>
                <a:gd name="connsiteY167" fmla="*/ 502086 h 874716"/>
                <a:gd name="connsiteX168" fmla="*/ 1318456 w 6858001"/>
                <a:gd name="connsiteY168" fmla="*/ 479415 h 874716"/>
                <a:gd name="connsiteX169" fmla="*/ 1303024 w 6858001"/>
                <a:gd name="connsiteY169" fmla="*/ 476939 h 874716"/>
                <a:gd name="connsiteX170" fmla="*/ 1230633 w 6858001"/>
                <a:gd name="connsiteY170" fmla="*/ 456746 h 874716"/>
                <a:gd name="connsiteX171" fmla="*/ 1048125 w 6858001"/>
                <a:gd name="connsiteY171" fmla="*/ 444172 h 874716"/>
                <a:gd name="connsiteX172" fmla="*/ 1036887 w 6858001"/>
                <a:gd name="connsiteY172" fmla="*/ 442648 h 874716"/>
                <a:gd name="connsiteX173" fmla="*/ 975733 w 6858001"/>
                <a:gd name="connsiteY173" fmla="*/ 452744 h 874716"/>
                <a:gd name="connsiteX174" fmla="*/ 945444 w 6858001"/>
                <a:gd name="connsiteY174" fmla="*/ 467033 h 874716"/>
                <a:gd name="connsiteX175" fmla="*/ 898198 w 6858001"/>
                <a:gd name="connsiteY175" fmla="*/ 481893 h 874716"/>
                <a:gd name="connsiteX176" fmla="*/ 850189 w 6858001"/>
                <a:gd name="connsiteY176" fmla="*/ 487417 h 874716"/>
                <a:gd name="connsiteX177" fmla="*/ 769605 w 6858001"/>
                <a:gd name="connsiteY177" fmla="*/ 464937 h 874716"/>
                <a:gd name="connsiteX178" fmla="*/ 740268 w 6858001"/>
                <a:gd name="connsiteY178" fmla="*/ 462651 h 874716"/>
                <a:gd name="connsiteX179" fmla="*/ 674923 w 6858001"/>
                <a:gd name="connsiteY179" fmla="*/ 451792 h 874716"/>
                <a:gd name="connsiteX180" fmla="*/ 617772 w 6858001"/>
                <a:gd name="connsiteY180" fmla="*/ 452554 h 874716"/>
                <a:gd name="connsiteX181" fmla="*/ 571860 w 6858001"/>
                <a:gd name="connsiteY181" fmla="*/ 469891 h 874716"/>
                <a:gd name="connsiteX182" fmla="*/ 505182 w 6858001"/>
                <a:gd name="connsiteY182" fmla="*/ 473319 h 874716"/>
                <a:gd name="connsiteX183" fmla="*/ 462126 w 6858001"/>
                <a:gd name="connsiteY183" fmla="*/ 460747 h 874716"/>
                <a:gd name="connsiteX184" fmla="*/ 453364 w 6858001"/>
                <a:gd name="connsiteY184" fmla="*/ 459033 h 874716"/>
                <a:gd name="connsiteX185" fmla="*/ 340774 w 6858001"/>
                <a:gd name="connsiteY185" fmla="*/ 458268 h 874716"/>
                <a:gd name="connsiteX186" fmla="*/ 200182 w 6858001"/>
                <a:gd name="connsiteY186" fmla="*/ 496180 h 874716"/>
                <a:gd name="connsiteX187" fmla="*/ 176939 w 6858001"/>
                <a:gd name="connsiteY187" fmla="*/ 504182 h 874716"/>
                <a:gd name="connsiteX188" fmla="*/ 63587 w 6858001"/>
                <a:gd name="connsiteY188" fmla="*/ 518088 h 874716"/>
                <a:gd name="connsiteX189" fmla="*/ 2817 w 6858001"/>
                <a:gd name="connsiteY189" fmla="*/ 532187 h 874716"/>
                <a:gd name="connsiteX190" fmla="*/ 0 w 6858001"/>
                <a:gd name="connsiteY190" fmla="*/ 533314 h 87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Lst>
              <a:rect l="l" t="t" r="r" b="b"/>
              <a:pathLst>
                <a:path w="6858001" h="874716">
                  <a:moveTo>
                    <a:pt x="0" y="533314"/>
                  </a:moveTo>
                  <a:lnTo>
                    <a:pt x="0" y="69206"/>
                  </a:lnTo>
                  <a:lnTo>
                    <a:pt x="21486" y="71924"/>
                  </a:lnTo>
                  <a:cubicBezTo>
                    <a:pt x="92546" y="60493"/>
                    <a:pt x="159604" y="87354"/>
                    <a:pt x="228948" y="88116"/>
                  </a:cubicBezTo>
                  <a:cubicBezTo>
                    <a:pt x="260382" y="88496"/>
                    <a:pt x="291435" y="94592"/>
                    <a:pt x="313533" y="62779"/>
                  </a:cubicBezTo>
                  <a:cubicBezTo>
                    <a:pt x="316389" y="58587"/>
                    <a:pt x="330298" y="60873"/>
                    <a:pt x="338870" y="62207"/>
                  </a:cubicBezTo>
                  <a:cubicBezTo>
                    <a:pt x="357921" y="65066"/>
                    <a:pt x="376781" y="72304"/>
                    <a:pt x="395640" y="72114"/>
                  </a:cubicBezTo>
                  <a:cubicBezTo>
                    <a:pt x="434695" y="71924"/>
                    <a:pt x="473939" y="68876"/>
                    <a:pt x="512802" y="65446"/>
                  </a:cubicBezTo>
                  <a:cubicBezTo>
                    <a:pt x="527470" y="64112"/>
                    <a:pt x="541569" y="58969"/>
                    <a:pt x="556047" y="55349"/>
                  </a:cubicBezTo>
                  <a:cubicBezTo>
                    <a:pt x="564048" y="53253"/>
                    <a:pt x="572622" y="47729"/>
                    <a:pt x="580050" y="48871"/>
                  </a:cubicBezTo>
                  <a:cubicBezTo>
                    <a:pt x="623106" y="55539"/>
                    <a:pt x="662541" y="39157"/>
                    <a:pt x="703308" y="30964"/>
                  </a:cubicBezTo>
                  <a:cubicBezTo>
                    <a:pt x="722169" y="27154"/>
                    <a:pt x="739886" y="18010"/>
                    <a:pt x="758174" y="11724"/>
                  </a:cubicBezTo>
                  <a:cubicBezTo>
                    <a:pt x="762936" y="10008"/>
                    <a:pt x="768271" y="8484"/>
                    <a:pt x="773035" y="8866"/>
                  </a:cubicBezTo>
                  <a:cubicBezTo>
                    <a:pt x="800276" y="11152"/>
                    <a:pt x="827329" y="14390"/>
                    <a:pt x="854379" y="16866"/>
                  </a:cubicBezTo>
                  <a:cubicBezTo>
                    <a:pt x="878956" y="19152"/>
                    <a:pt x="903722" y="19914"/>
                    <a:pt x="915343" y="47919"/>
                  </a:cubicBezTo>
                  <a:cubicBezTo>
                    <a:pt x="917059" y="52301"/>
                    <a:pt x="922773" y="55539"/>
                    <a:pt x="927155" y="58397"/>
                  </a:cubicBezTo>
                  <a:cubicBezTo>
                    <a:pt x="994785" y="102405"/>
                    <a:pt x="1030980" y="101261"/>
                    <a:pt x="1097087" y="54777"/>
                  </a:cubicBezTo>
                  <a:cubicBezTo>
                    <a:pt x="1103945" y="50015"/>
                    <a:pt x="1118613" y="46585"/>
                    <a:pt x="1123185" y="50395"/>
                  </a:cubicBezTo>
                  <a:cubicBezTo>
                    <a:pt x="1162049" y="82020"/>
                    <a:pt x="1204532" y="78590"/>
                    <a:pt x="1249302" y="68684"/>
                  </a:cubicBezTo>
                  <a:cubicBezTo>
                    <a:pt x="1260922" y="66018"/>
                    <a:pt x="1277307" y="66018"/>
                    <a:pt x="1286069" y="72304"/>
                  </a:cubicBezTo>
                  <a:cubicBezTo>
                    <a:pt x="1327790" y="101451"/>
                    <a:pt x="1372560" y="97261"/>
                    <a:pt x="1417899" y="88688"/>
                  </a:cubicBezTo>
                  <a:cubicBezTo>
                    <a:pt x="1424948" y="87354"/>
                    <a:pt x="1433522" y="80114"/>
                    <a:pt x="1436568" y="73448"/>
                  </a:cubicBezTo>
                  <a:cubicBezTo>
                    <a:pt x="1447428" y="49825"/>
                    <a:pt x="1467813" y="41823"/>
                    <a:pt x="1490292" y="35154"/>
                  </a:cubicBezTo>
                  <a:cubicBezTo>
                    <a:pt x="1525727" y="24296"/>
                    <a:pt x="1560588" y="11532"/>
                    <a:pt x="1596213" y="1245"/>
                  </a:cubicBezTo>
                  <a:cubicBezTo>
                    <a:pt x="1604978" y="-1231"/>
                    <a:pt x="1615836" y="293"/>
                    <a:pt x="1624980" y="3150"/>
                  </a:cubicBezTo>
                  <a:cubicBezTo>
                    <a:pt x="1656223" y="12866"/>
                    <a:pt x="1676036" y="37251"/>
                    <a:pt x="1697753" y="59731"/>
                  </a:cubicBezTo>
                  <a:cubicBezTo>
                    <a:pt x="1707279" y="69638"/>
                    <a:pt x="1720423" y="76686"/>
                    <a:pt x="1733188" y="82400"/>
                  </a:cubicBezTo>
                  <a:cubicBezTo>
                    <a:pt x="1766335" y="97071"/>
                    <a:pt x="1800246" y="110215"/>
                    <a:pt x="1833775" y="124121"/>
                  </a:cubicBezTo>
                  <a:cubicBezTo>
                    <a:pt x="1837013" y="125455"/>
                    <a:pt x="1839679" y="128884"/>
                    <a:pt x="1842158" y="131742"/>
                  </a:cubicBezTo>
                  <a:cubicBezTo>
                    <a:pt x="1866922" y="161843"/>
                    <a:pt x="1891497" y="192132"/>
                    <a:pt x="1916454" y="222233"/>
                  </a:cubicBezTo>
                  <a:cubicBezTo>
                    <a:pt x="1921216" y="227947"/>
                    <a:pt x="1928076" y="232139"/>
                    <a:pt x="1933219" y="237663"/>
                  </a:cubicBezTo>
                  <a:cubicBezTo>
                    <a:pt x="1940459" y="245283"/>
                    <a:pt x="1949603" y="252524"/>
                    <a:pt x="1953413" y="261668"/>
                  </a:cubicBezTo>
                  <a:cubicBezTo>
                    <a:pt x="1965224" y="290433"/>
                    <a:pt x="1987894" y="302817"/>
                    <a:pt x="2016469" y="308151"/>
                  </a:cubicBezTo>
                  <a:cubicBezTo>
                    <a:pt x="2042570" y="313104"/>
                    <a:pt x="2068669" y="317296"/>
                    <a:pt x="2094578" y="323010"/>
                  </a:cubicBezTo>
                  <a:cubicBezTo>
                    <a:pt x="2126201" y="329868"/>
                    <a:pt x="2157636" y="337298"/>
                    <a:pt x="2188879" y="345681"/>
                  </a:cubicBezTo>
                  <a:cubicBezTo>
                    <a:pt x="2202404" y="349301"/>
                    <a:pt x="2216692" y="353491"/>
                    <a:pt x="2228314" y="360921"/>
                  </a:cubicBezTo>
                  <a:cubicBezTo>
                    <a:pt x="2260890" y="381496"/>
                    <a:pt x="2295753" y="395402"/>
                    <a:pt x="2334044" y="389878"/>
                  </a:cubicBezTo>
                  <a:cubicBezTo>
                    <a:pt x="2364715" y="385496"/>
                    <a:pt x="2390434" y="396736"/>
                    <a:pt x="2409485" y="414263"/>
                  </a:cubicBezTo>
                  <a:cubicBezTo>
                    <a:pt x="2444158" y="446078"/>
                    <a:pt x="2481305" y="438838"/>
                    <a:pt x="2518264" y="428552"/>
                  </a:cubicBezTo>
                  <a:cubicBezTo>
                    <a:pt x="2537315" y="423217"/>
                    <a:pt x="2552935" y="423979"/>
                    <a:pt x="2571034" y="429122"/>
                  </a:cubicBezTo>
                  <a:cubicBezTo>
                    <a:pt x="2612945" y="441124"/>
                    <a:pt x="2640950" y="473701"/>
                    <a:pt x="2668001" y="502276"/>
                  </a:cubicBezTo>
                  <a:cubicBezTo>
                    <a:pt x="2691054" y="526661"/>
                    <a:pt x="2716963" y="540377"/>
                    <a:pt x="2745348" y="550666"/>
                  </a:cubicBezTo>
                  <a:cubicBezTo>
                    <a:pt x="2781163" y="563810"/>
                    <a:pt x="2809548" y="558858"/>
                    <a:pt x="2826694" y="527233"/>
                  </a:cubicBezTo>
                  <a:cubicBezTo>
                    <a:pt x="2831457" y="518278"/>
                    <a:pt x="2839839" y="507800"/>
                    <a:pt x="2848793" y="505134"/>
                  </a:cubicBezTo>
                  <a:cubicBezTo>
                    <a:pt x="2892037" y="491800"/>
                    <a:pt x="2935854" y="472367"/>
                    <a:pt x="2982148" y="484179"/>
                  </a:cubicBezTo>
                  <a:cubicBezTo>
                    <a:pt x="3046158" y="500372"/>
                    <a:pt x="3108644" y="499420"/>
                    <a:pt x="3172654" y="483417"/>
                  </a:cubicBezTo>
                  <a:cubicBezTo>
                    <a:pt x="3276480" y="457508"/>
                    <a:pt x="3380305" y="430076"/>
                    <a:pt x="3489467" y="435790"/>
                  </a:cubicBezTo>
                  <a:cubicBezTo>
                    <a:pt x="3507563" y="436742"/>
                    <a:pt x="3529090" y="425121"/>
                    <a:pt x="3544713" y="413691"/>
                  </a:cubicBezTo>
                  <a:cubicBezTo>
                    <a:pt x="3574622" y="391974"/>
                    <a:pt x="3573288" y="390258"/>
                    <a:pt x="3606817" y="408167"/>
                  </a:cubicBezTo>
                  <a:cubicBezTo>
                    <a:pt x="3614819" y="412549"/>
                    <a:pt x="3624725" y="415215"/>
                    <a:pt x="3630632" y="421693"/>
                  </a:cubicBezTo>
                  <a:cubicBezTo>
                    <a:pt x="3660731" y="454650"/>
                    <a:pt x="3697880" y="446648"/>
                    <a:pt x="3734837" y="441886"/>
                  </a:cubicBezTo>
                  <a:cubicBezTo>
                    <a:pt x="3741315" y="440934"/>
                    <a:pt x="3749125" y="439600"/>
                    <a:pt x="3754652" y="442268"/>
                  </a:cubicBezTo>
                  <a:cubicBezTo>
                    <a:pt x="3779607" y="454268"/>
                    <a:pt x="3800753" y="450078"/>
                    <a:pt x="3822472" y="433694"/>
                  </a:cubicBezTo>
                  <a:cubicBezTo>
                    <a:pt x="3841331" y="419597"/>
                    <a:pt x="3863049" y="411215"/>
                    <a:pt x="3885338" y="428742"/>
                  </a:cubicBezTo>
                  <a:cubicBezTo>
                    <a:pt x="3934870" y="467605"/>
                    <a:pt x="3987829" y="469509"/>
                    <a:pt x="4043839" y="444934"/>
                  </a:cubicBezTo>
                  <a:cubicBezTo>
                    <a:pt x="4083845" y="427407"/>
                    <a:pt x="4123280" y="423407"/>
                    <a:pt x="4165383" y="441124"/>
                  </a:cubicBezTo>
                  <a:cubicBezTo>
                    <a:pt x="4181576" y="447982"/>
                    <a:pt x="4202531" y="443410"/>
                    <a:pt x="4221391" y="444934"/>
                  </a:cubicBezTo>
                  <a:cubicBezTo>
                    <a:pt x="4232060" y="445696"/>
                    <a:pt x="4243872" y="445886"/>
                    <a:pt x="4253014" y="450650"/>
                  </a:cubicBezTo>
                  <a:cubicBezTo>
                    <a:pt x="4277401" y="462843"/>
                    <a:pt x="4300070" y="478463"/>
                    <a:pt x="4324645" y="490466"/>
                  </a:cubicBezTo>
                  <a:cubicBezTo>
                    <a:pt x="4336457" y="496180"/>
                    <a:pt x="4350554" y="499228"/>
                    <a:pt x="4363890" y="499420"/>
                  </a:cubicBezTo>
                  <a:cubicBezTo>
                    <a:pt x="4403325" y="500372"/>
                    <a:pt x="4442761" y="500372"/>
                    <a:pt x="4482004" y="498658"/>
                  </a:cubicBezTo>
                  <a:cubicBezTo>
                    <a:pt x="4546776" y="495990"/>
                    <a:pt x="4612500" y="495418"/>
                    <a:pt x="4659174" y="438648"/>
                  </a:cubicBezTo>
                  <a:cubicBezTo>
                    <a:pt x="4662986" y="434076"/>
                    <a:pt x="4671176" y="431408"/>
                    <a:pt x="4677655" y="430646"/>
                  </a:cubicBezTo>
                  <a:cubicBezTo>
                    <a:pt x="4707564" y="427027"/>
                    <a:pt x="4738235" y="426645"/>
                    <a:pt x="4767764" y="420739"/>
                  </a:cubicBezTo>
                  <a:cubicBezTo>
                    <a:pt x="4791386" y="415977"/>
                    <a:pt x="4811009" y="417501"/>
                    <a:pt x="4828916" y="434266"/>
                  </a:cubicBezTo>
                  <a:cubicBezTo>
                    <a:pt x="4852348" y="456364"/>
                    <a:pt x="4880925" y="469319"/>
                    <a:pt x="4912168" y="462271"/>
                  </a:cubicBezTo>
                  <a:cubicBezTo>
                    <a:pt x="4943409" y="455412"/>
                    <a:pt x="4963984" y="470271"/>
                    <a:pt x="4987037" y="485703"/>
                  </a:cubicBezTo>
                  <a:cubicBezTo>
                    <a:pt x="5003801" y="496942"/>
                    <a:pt x="5022852" y="511040"/>
                    <a:pt x="5041521" y="512182"/>
                  </a:cubicBezTo>
                  <a:cubicBezTo>
                    <a:pt x="5083814" y="514658"/>
                    <a:pt x="5120201" y="553904"/>
                    <a:pt x="5166113" y="531615"/>
                  </a:cubicBezTo>
                  <a:cubicBezTo>
                    <a:pt x="5169161" y="530091"/>
                    <a:pt x="5174685" y="533901"/>
                    <a:pt x="5179067" y="534853"/>
                  </a:cubicBezTo>
                  <a:cubicBezTo>
                    <a:pt x="5214121" y="542093"/>
                    <a:pt x="5247078" y="535043"/>
                    <a:pt x="5272796" y="511230"/>
                  </a:cubicBezTo>
                  <a:cubicBezTo>
                    <a:pt x="5306516" y="480177"/>
                    <a:pt x="5343855" y="477129"/>
                    <a:pt x="5385384" y="487227"/>
                  </a:cubicBezTo>
                  <a:cubicBezTo>
                    <a:pt x="5398721" y="490466"/>
                    <a:pt x="5412057" y="492752"/>
                    <a:pt x="5425582" y="495418"/>
                  </a:cubicBezTo>
                  <a:cubicBezTo>
                    <a:pt x="5443870" y="499228"/>
                    <a:pt x="5462351" y="503230"/>
                    <a:pt x="5480637" y="507040"/>
                  </a:cubicBezTo>
                  <a:cubicBezTo>
                    <a:pt x="5498356" y="510850"/>
                    <a:pt x="5517979" y="517326"/>
                    <a:pt x="5531693" y="500944"/>
                  </a:cubicBezTo>
                  <a:cubicBezTo>
                    <a:pt x="5543506" y="486845"/>
                    <a:pt x="5551888" y="488179"/>
                    <a:pt x="5562746" y="500372"/>
                  </a:cubicBezTo>
                  <a:cubicBezTo>
                    <a:pt x="5600467" y="543045"/>
                    <a:pt x="5646189" y="569716"/>
                    <a:pt x="5704483" y="571620"/>
                  </a:cubicBezTo>
                  <a:cubicBezTo>
                    <a:pt x="5716485" y="572002"/>
                    <a:pt x="5728678" y="574668"/>
                    <a:pt x="5740488" y="577526"/>
                  </a:cubicBezTo>
                  <a:cubicBezTo>
                    <a:pt x="5747728" y="579241"/>
                    <a:pt x="5756493" y="581147"/>
                    <a:pt x="5760873" y="586291"/>
                  </a:cubicBezTo>
                  <a:cubicBezTo>
                    <a:pt x="5794974" y="625534"/>
                    <a:pt x="5837457" y="652777"/>
                    <a:pt x="5883751" y="674686"/>
                  </a:cubicBezTo>
                  <a:cubicBezTo>
                    <a:pt x="5900323" y="682496"/>
                    <a:pt x="5918042" y="690306"/>
                    <a:pt x="5935949" y="692592"/>
                  </a:cubicBezTo>
                  <a:cubicBezTo>
                    <a:pt x="5954617" y="694878"/>
                    <a:pt x="5974240" y="691068"/>
                    <a:pt x="5993291" y="688972"/>
                  </a:cubicBezTo>
                  <a:cubicBezTo>
                    <a:pt x="6004531" y="687830"/>
                    <a:pt x="6017485" y="688020"/>
                    <a:pt x="6026440" y="682496"/>
                  </a:cubicBezTo>
                  <a:cubicBezTo>
                    <a:pt x="6054825" y="665159"/>
                    <a:pt x="6082258" y="646491"/>
                    <a:pt x="6108738" y="626296"/>
                  </a:cubicBezTo>
                  <a:cubicBezTo>
                    <a:pt x="6131409" y="608960"/>
                    <a:pt x="6135981" y="606483"/>
                    <a:pt x="6155602" y="628202"/>
                  </a:cubicBezTo>
                  <a:cubicBezTo>
                    <a:pt x="6175797" y="650491"/>
                    <a:pt x="6200944" y="662111"/>
                    <a:pt x="6228756" y="666873"/>
                  </a:cubicBezTo>
                  <a:cubicBezTo>
                    <a:pt x="6272764" y="674304"/>
                    <a:pt x="6317151" y="680590"/>
                    <a:pt x="6361539" y="684210"/>
                  </a:cubicBezTo>
                  <a:cubicBezTo>
                    <a:pt x="6401736" y="687448"/>
                    <a:pt x="6420977" y="669922"/>
                    <a:pt x="6428979" y="630106"/>
                  </a:cubicBezTo>
                  <a:cubicBezTo>
                    <a:pt x="6433551" y="608007"/>
                    <a:pt x="6439458" y="584003"/>
                    <a:pt x="6463840" y="578098"/>
                  </a:cubicBezTo>
                  <a:cubicBezTo>
                    <a:pt x="6503658" y="568572"/>
                    <a:pt x="6544997" y="564382"/>
                    <a:pt x="6564620" y="517708"/>
                  </a:cubicBezTo>
                  <a:cubicBezTo>
                    <a:pt x="6575478" y="527995"/>
                    <a:pt x="6582146" y="534091"/>
                    <a:pt x="6588625" y="540187"/>
                  </a:cubicBezTo>
                  <a:cubicBezTo>
                    <a:pt x="6606531" y="557142"/>
                    <a:pt x="6643678" y="564382"/>
                    <a:pt x="6662541" y="549714"/>
                  </a:cubicBezTo>
                  <a:cubicBezTo>
                    <a:pt x="6690354" y="528377"/>
                    <a:pt x="6715883" y="532377"/>
                    <a:pt x="6742552" y="548952"/>
                  </a:cubicBezTo>
                  <a:cubicBezTo>
                    <a:pt x="6764841" y="562668"/>
                    <a:pt x="6788417" y="567954"/>
                    <a:pt x="6812063" y="568430"/>
                  </a:cubicBezTo>
                  <a:lnTo>
                    <a:pt x="6858001" y="562267"/>
                  </a:lnTo>
                  <a:lnTo>
                    <a:pt x="6858001" y="734520"/>
                  </a:lnTo>
                  <a:lnTo>
                    <a:pt x="6815516" y="744220"/>
                  </a:lnTo>
                  <a:cubicBezTo>
                    <a:pt x="6793035" y="749744"/>
                    <a:pt x="6771319" y="759651"/>
                    <a:pt x="6748458" y="763271"/>
                  </a:cubicBezTo>
                  <a:cubicBezTo>
                    <a:pt x="6694164" y="771843"/>
                    <a:pt x="6639488" y="777939"/>
                    <a:pt x="6584812" y="784797"/>
                  </a:cubicBezTo>
                  <a:cubicBezTo>
                    <a:pt x="6528424" y="791846"/>
                    <a:pt x="6472225" y="799276"/>
                    <a:pt x="6415833" y="805562"/>
                  </a:cubicBezTo>
                  <a:cubicBezTo>
                    <a:pt x="6384972" y="808802"/>
                    <a:pt x="6353919" y="809372"/>
                    <a:pt x="6323058" y="812420"/>
                  </a:cubicBezTo>
                  <a:cubicBezTo>
                    <a:pt x="6296005" y="815088"/>
                    <a:pt x="6269144" y="820041"/>
                    <a:pt x="6242093" y="823281"/>
                  </a:cubicBezTo>
                  <a:cubicBezTo>
                    <a:pt x="6218660" y="825947"/>
                    <a:pt x="6195037" y="827471"/>
                    <a:pt x="6171605" y="830139"/>
                  </a:cubicBezTo>
                  <a:cubicBezTo>
                    <a:pt x="6134075" y="834519"/>
                    <a:pt x="6096736" y="839473"/>
                    <a:pt x="6059397" y="844045"/>
                  </a:cubicBezTo>
                  <a:cubicBezTo>
                    <a:pt x="6043776" y="845759"/>
                    <a:pt x="6027392" y="850522"/>
                    <a:pt x="6012723" y="847665"/>
                  </a:cubicBezTo>
                  <a:cubicBezTo>
                    <a:pt x="5975764" y="840425"/>
                    <a:pt x="5939377" y="842521"/>
                    <a:pt x="5902610" y="847473"/>
                  </a:cubicBezTo>
                  <a:cubicBezTo>
                    <a:pt x="5890037" y="849190"/>
                    <a:pt x="5876511" y="848808"/>
                    <a:pt x="5864318" y="845569"/>
                  </a:cubicBezTo>
                  <a:cubicBezTo>
                    <a:pt x="5839361" y="839091"/>
                    <a:pt x="5815169" y="829947"/>
                    <a:pt x="5790592" y="821947"/>
                  </a:cubicBezTo>
                  <a:cubicBezTo>
                    <a:pt x="5787924" y="820995"/>
                    <a:pt x="5784686" y="820803"/>
                    <a:pt x="5781830" y="820233"/>
                  </a:cubicBezTo>
                  <a:cubicBezTo>
                    <a:pt x="5765635" y="816992"/>
                    <a:pt x="5749634" y="813754"/>
                    <a:pt x="5733440" y="810896"/>
                  </a:cubicBezTo>
                  <a:cubicBezTo>
                    <a:pt x="5724678" y="809372"/>
                    <a:pt x="5715723" y="809182"/>
                    <a:pt x="5706959" y="807848"/>
                  </a:cubicBezTo>
                  <a:cubicBezTo>
                    <a:pt x="5673050" y="802514"/>
                    <a:pt x="5635711" y="811468"/>
                    <a:pt x="5606372" y="788417"/>
                  </a:cubicBezTo>
                  <a:cubicBezTo>
                    <a:pt x="5587321" y="773557"/>
                    <a:pt x="5568842" y="776987"/>
                    <a:pt x="5548460" y="779273"/>
                  </a:cubicBezTo>
                  <a:cubicBezTo>
                    <a:pt x="5533027" y="780987"/>
                    <a:pt x="5517215" y="780415"/>
                    <a:pt x="5501594" y="780607"/>
                  </a:cubicBezTo>
                  <a:cubicBezTo>
                    <a:pt x="5474161" y="781177"/>
                    <a:pt x="5446728" y="781369"/>
                    <a:pt x="5419295" y="782321"/>
                  </a:cubicBezTo>
                  <a:cubicBezTo>
                    <a:pt x="5410531" y="782701"/>
                    <a:pt x="5401579" y="787465"/>
                    <a:pt x="5393005" y="786703"/>
                  </a:cubicBezTo>
                  <a:cubicBezTo>
                    <a:pt x="5353379" y="783083"/>
                    <a:pt x="5313754" y="777367"/>
                    <a:pt x="5274129" y="774129"/>
                  </a:cubicBezTo>
                  <a:cubicBezTo>
                    <a:pt x="5251650" y="772225"/>
                    <a:pt x="5228597" y="775843"/>
                    <a:pt x="5206308" y="773177"/>
                  </a:cubicBezTo>
                  <a:cubicBezTo>
                    <a:pt x="5180591" y="770129"/>
                    <a:pt x="5155445" y="762319"/>
                    <a:pt x="5129916" y="757554"/>
                  </a:cubicBezTo>
                  <a:cubicBezTo>
                    <a:pt x="5122867" y="756222"/>
                    <a:pt x="5115057" y="757936"/>
                    <a:pt x="5107627" y="758316"/>
                  </a:cubicBezTo>
                  <a:cubicBezTo>
                    <a:pt x="5099245" y="758699"/>
                    <a:pt x="5091052" y="759461"/>
                    <a:pt x="5082670" y="759651"/>
                  </a:cubicBezTo>
                  <a:cubicBezTo>
                    <a:pt x="5057141" y="760033"/>
                    <a:pt x="5031614" y="759461"/>
                    <a:pt x="5006086" y="760795"/>
                  </a:cubicBezTo>
                  <a:cubicBezTo>
                    <a:pt x="4990465" y="761557"/>
                    <a:pt x="4974082" y="769367"/>
                    <a:pt x="4959602" y="766509"/>
                  </a:cubicBezTo>
                  <a:cubicBezTo>
                    <a:pt x="4930075" y="760985"/>
                    <a:pt x="4900546" y="773367"/>
                    <a:pt x="4871019" y="763081"/>
                  </a:cubicBezTo>
                  <a:cubicBezTo>
                    <a:pt x="4861873" y="760033"/>
                    <a:pt x="4849300" y="767653"/>
                    <a:pt x="4838250" y="768033"/>
                  </a:cubicBezTo>
                  <a:cubicBezTo>
                    <a:pt x="4810627" y="768985"/>
                    <a:pt x="4783004" y="768795"/>
                    <a:pt x="4755381" y="768605"/>
                  </a:cubicBezTo>
                  <a:cubicBezTo>
                    <a:pt x="4730614" y="768415"/>
                    <a:pt x="4704895" y="771081"/>
                    <a:pt x="4681083" y="765747"/>
                  </a:cubicBezTo>
                  <a:cubicBezTo>
                    <a:pt x="4656126" y="760033"/>
                    <a:pt x="4633647" y="760795"/>
                    <a:pt x="4609452" y="767271"/>
                  </a:cubicBezTo>
                  <a:cubicBezTo>
                    <a:pt x="4592878" y="771653"/>
                    <a:pt x="4575351" y="772225"/>
                    <a:pt x="4558207" y="773557"/>
                  </a:cubicBezTo>
                  <a:cubicBezTo>
                    <a:pt x="4539728" y="775081"/>
                    <a:pt x="4519343" y="771081"/>
                    <a:pt x="4502579" y="777367"/>
                  </a:cubicBezTo>
                  <a:cubicBezTo>
                    <a:pt x="4452665" y="796038"/>
                    <a:pt x="4401419" y="800038"/>
                    <a:pt x="4349222" y="800038"/>
                  </a:cubicBezTo>
                  <a:cubicBezTo>
                    <a:pt x="4339695" y="800038"/>
                    <a:pt x="4329979" y="797372"/>
                    <a:pt x="4320837" y="794514"/>
                  </a:cubicBezTo>
                  <a:cubicBezTo>
                    <a:pt x="4267493" y="777367"/>
                    <a:pt x="4213961" y="778891"/>
                    <a:pt x="4159667" y="789370"/>
                  </a:cubicBezTo>
                  <a:cubicBezTo>
                    <a:pt x="4148427" y="791656"/>
                    <a:pt x="4135854" y="792038"/>
                    <a:pt x="4124614" y="789752"/>
                  </a:cubicBezTo>
                  <a:cubicBezTo>
                    <a:pt x="4092989" y="783083"/>
                    <a:pt x="4062318" y="772033"/>
                    <a:pt x="4030503" y="767271"/>
                  </a:cubicBezTo>
                  <a:cubicBezTo>
                    <a:pt x="3977925" y="759461"/>
                    <a:pt x="3932394" y="785749"/>
                    <a:pt x="3885338" y="802896"/>
                  </a:cubicBezTo>
                  <a:cubicBezTo>
                    <a:pt x="3840569" y="819089"/>
                    <a:pt x="3802467" y="855666"/>
                    <a:pt x="3749506" y="847473"/>
                  </a:cubicBezTo>
                  <a:cubicBezTo>
                    <a:pt x="3744173" y="846711"/>
                    <a:pt x="3738267" y="851856"/>
                    <a:pt x="3732361" y="853190"/>
                  </a:cubicBezTo>
                  <a:cubicBezTo>
                    <a:pt x="3716168" y="856810"/>
                    <a:pt x="3699976" y="861190"/>
                    <a:pt x="3683591" y="862906"/>
                  </a:cubicBezTo>
                  <a:cubicBezTo>
                    <a:pt x="3663589" y="865192"/>
                    <a:pt x="3643204" y="864430"/>
                    <a:pt x="3623201" y="866334"/>
                  </a:cubicBezTo>
                  <a:cubicBezTo>
                    <a:pt x="3597482" y="868620"/>
                    <a:pt x="3572146" y="874716"/>
                    <a:pt x="3546617" y="874716"/>
                  </a:cubicBezTo>
                  <a:cubicBezTo>
                    <a:pt x="3526042" y="874716"/>
                    <a:pt x="3505657" y="867668"/>
                    <a:pt x="3485275" y="864238"/>
                  </a:cubicBezTo>
                  <a:cubicBezTo>
                    <a:pt x="3456508" y="859476"/>
                    <a:pt x="3424883" y="860810"/>
                    <a:pt x="3399546" y="848618"/>
                  </a:cubicBezTo>
                  <a:cubicBezTo>
                    <a:pt x="3372495" y="835663"/>
                    <a:pt x="3346776" y="829757"/>
                    <a:pt x="3318771" y="833757"/>
                  </a:cubicBezTo>
                  <a:cubicBezTo>
                    <a:pt x="3309437" y="835091"/>
                    <a:pt x="3297434" y="843093"/>
                    <a:pt x="3293244" y="851284"/>
                  </a:cubicBezTo>
                  <a:cubicBezTo>
                    <a:pt x="3283908" y="869572"/>
                    <a:pt x="3271145" y="872812"/>
                    <a:pt x="3253809" y="866524"/>
                  </a:cubicBezTo>
                  <a:cubicBezTo>
                    <a:pt x="3238758" y="861190"/>
                    <a:pt x="3220280" y="858524"/>
                    <a:pt x="3209993" y="848235"/>
                  </a:cubicBezTo>
                  <a:cubicBezTo>
                    <a:pt x="3180844" y="819089"/>
                    <a:pt x="3143695" y="818136"/>
                    <a:pt x="3107500" y="810326"/>
                  </a:cubicBezTo>
                  <a:cubicBezTo>
                    <a:pt x="3085403" y="805562"/>
                    <a:pt x="3064827" y="805372"/>
                    <a:pt x="3042728" y="808610"/>
                  </a:cubicBezTo>
                  <a:cubicBezTo>
                    <a:pt x="2994722" y="815850"/>
                    <a:pt x="2948047" y="805562"/>
                    <a:pt x="2901943" y="792418"/>
                  </a:cubicBezTo>
                  <a:cubicBezTo>
                    <a:pt x="2871462" y="783655"/>
                    <a:pt x="2840219" y="778321"/>
                    <a:pt x="2809930" y="769367"/>
                  </a:cubicBezTo>
                  <a:cubicBezTo>
                    <a:pt x="2787259" y="762509"/>
                    <a:pt x="2764590" y="754316"/>
                    <a:pt x="2743826" y="743268"/>
                  </a:cubicBezTo>
                  <a:cubicBezTo>
                    <a:pt x="2713723" y="727073"/>
                    <a:pt x="2687436" y="702689"/>
                    <a:pt x="2649143" y="709167"/>
                  </a:cubicBezTo>
                  <a:cubicBezTo>
                    <a:pt x="2615421" y="714881"/>
                    <a:pt x="2584942" y="702881"/>
                    <a:pt x="2554079" y="691450"/>
                  </a:cubicBezTo>
                  <a:cubicBezTo>
                    <a:pt x="2531409" y="683068"/>
                    <a:pt x="2508742" y="674494"/>
                    <a:pt x="2485307" y="669160"/>
                  </a:cubicBezTo>
                  <a:cubicBezTo>
                    <a:pt x="2457492" y="662873"/>
                    <a:pt x="2426059" y="665541"/>
                    <a:pt x="2401292" y="653919"/>
                  </a:cubicBezTo>
                  <a:cubicBezTo>
                    <a:pt x="2375383" y="641727"/>
                    <a:pt x="2353859" y="649919"/>
                    <a:pt x="2330806" y="653349"/>
                  </a:cubicBezTo>
                  <a:cubicBezTo>
                    <a:pt x="2294039" y="658683"/>
                    <a:pt x="2257459" y="668590"/>
                    <a:pt x="2220312" y="656015"/>
                  </a:cubicBezTo>
                  <a:cubicBezTo>
                    <a:pt x="2175163" y="640775"/>
                    <a:pt x="2130393" y="624392"/>
                    <a:pt x="2085054" y="609914"/>
                  </a:cubicBezTo>
                  <a:cubicBezTo>
                    <a:pt x="2067525" y="604387"/>
                    <a:pt x="2048668" y="602101"/>
                    <a:pt x="2030378" y="599625"/>
                  </a:cubicBezTo>
                  <a:cubicBezTo>
                    <a:pt x="2013043" y="597529"/>
                    <a:pt x="1992279" y="602863"/>
                    <a:pt x="1978940" y="594863"/>
                  </a:cubicBezTo>
                  <a:cubicBezTo>
                    <a:pt x="1944649" y="574288"/>
                    <a:pt x="1909408" y="564192"/>
                    <a:pt x="1869780" y="564192"/>
                  </a:cubicBezTo>
                  <a:cubicBezTo>
                    <a:pt x="1854920" y="564192"/>
                    <a:pt x="1840441" y="555618"/>
                    <a:pt x="1825393" y="554094"/>
                  </a:cubicBezTo>
                  <a:cubicBezTo>
                    <a:pt x="1804816" y="552190"/>
                    <a:pt x="1781194" y="547045"/>
                    <a:pt x="1763287" y="554286"/>
                  </a:cubicBezTo>
                  <a:cubicBezTo>
                    <a:pt x="1721185" y="571430"/>
                    <a:pt x="1687086" y="557142"/>
                    <a:pt x="1650317" y="540187"/>
                  </a:cubicBezTo>
                  <a:cubicBezTo>
                    <a:pt x="1614120" y="523423"/>
                    <a:pt x="1576019" y="510088"/>
                    <a:pt x="1537537" y="499038"/>
                  </a:cubicBezTo>
                  <a:cubicBezTo>
                    <a:pt x="1523059" y="495038"/>
                    <a:pt x="1505724" y="501706"/>
                    <a:pt x="1489720" y="503038"/>
                  </a:cubicBezTo>
                  <a:cubicBezTo>
                    <a:pt x="1484004" y="503420"/>
                    <a:pt x="1477717" y="503992"/>
                    <a:pt x="1472575" y="502086"/>
                  </a:cubicBezTo>
                  <a:cubicBezTo>
                    <a:pt x="1422854" y="483797"/>
                    <a:pt x="1372368" y="469891"/>
                    <a:pt x="1318456" y="479415"/>
                  </a:cubicBezTo>
                  <a:cubicBezTo>
                    <a:pt x="1313504" y="480369"/>
                    <a:pt x="1307978" y="478273"/>
                    <a:pt x="1303024" y="476939"/>
                  </a:cubicBezTo>
                  <a:cubicBezTo>
                    <a:pt x="1278829" y="470081"/>
                    <a:pt x="1255206" y="459223"/>
                    <a:pt x="1230633" y="456746"/>
                  </a:cubicBezTo>
                  <a:cubicBezTo>
                    <a:pt x="1170051" y="450650"/>
                    <a:pt x="1109091" y="448172"/>
                    <a:pt x="1048125" y="444172"/>
                  </a:cubicBezTo>
                  <a:cubicBezTo>
                    <a:pt x="1044315" y="443982"/>
                    <a:pt x="1040315" y="443982"/>
                    <a:pt x="1036887" y="442648"/>
                  </a:cubicBezTo>
                  <a:cubicBezTo>
                    <a:pt x="1014406" y="434456"/>
                    <a:pt x="994785" y="437124"/>
                    <a:pt x="975733" y="452744"/>
                  </a:cubicBezTo>
                  <a:cubicBezTo>
                    <a:pt x="967350" y="459603"/>
                    <a:pt x="955920" y="463223"/>
                    <a:pt x="945444" y="467033"/>
                  </a:cubicBezTo>
                  <a:cubicBezTo>
                    <a:pt x="930011" y="472749"/>
                    <a:pt x="914200" y="478273"/>
                    <a:pt x="898198" y="481893"/>
                  </a:cubicBezTo>
                  <a:cubicBezTo>
                    <a:pt x="882384" y="485321"/>
                    <a:pt x="865430" y="490084"/>
                    <a:pt x="850189" y="487417"/>
                  </a:cubicBezTo>
                  <a:cubicBezTo>
                    <a:pt x="822756" y="482655"/>
                    <a:pt x="796655" y="471987"/>
                    <a:pt x="769605" y="464937"/>
                  </a:cubicBezTo>
                  <a:cubicBezTo>
                    <a:pt x="760270" y="462461"/>
                    <a:pt x="749982" y="462843"/>
                    <a:pt x="740268" y="462651"/>
                  </a:cubicBezTo>
                  <a:cubicBezTo>
                    <a:pt x="717977" y="462081"/>
                    <a:pt x="695116" y="467605"/>
                    <a:pt x="674923" y="451792"/>
                  </a:cubicBezTo>
                  <a:cubicBezTo>
                    <a:pt x="656255" y="436934"/>
                    <a:pt x="637392" y="441314"/>
                    <a:pt x="617772" y="452554"/>
                  </a:cubicBezTo>
                  <a:cubicBezTo>
                    <a:pt x="603673" y="460557"/>
                    <a:pt x="587672" y="466843"/>
                    <a:pt x="571860" y="469891"/>
                  </a:cubicBezTo>
                  <a:cubicBezTo>
                    <a:pt x="550141" y="474081"/>
                    <a:pt x="528615" y="475797"/>
                    <a:pt x="505182" y="473319"/>
                  </a:cubicBezTo>
                  <a:cubicBezTo>
                    <a:pt x="488607" y="471605"/>
                    <a:pt x="475081" y="470843"/>
                    <a:pt x="462126" y="460747"/>
                  </a:cubicBezTo>
                  <a:cubicBezTo>
                    <a:pt x="460032" y="459223"/>
                    <a:pt x="456222" y="458841"/>
                    <a:pt x="453364" y="459033"/>
                  </a:cubicBezTo>
                  <a:cubicBezTo>
                    <a:pt x="415835" y="462271"/>
                    <a:pt x="378686" y="460557"/>
                    <a:pt x="340774" y="458268"/>
                  </a:cubicBezTo>
                  <a:cubicBezTo>
                    <a:pt x="292579" y="455222"/>
                    <a:pt x="241901" y="464175"/>
                    <a:pt x="200182" y="496180"/>
                  </a:cubicBezTo>
                  <a:cubicBezTo>
                    <a:pt x="194085" y="500944"/>
                    <a:pt x="184941" y="503038"/>
                    <a:pt x="176939" y="504182"/>
                  </a:cubicBezTo>
                  <a:cubicBezTo>
                    <a:pt x="139219" y="509134"/>
                    <a:pt x="101308" y="512564"/>
                    <a:pt x="63587" y="518088"/>
                  </a:cubicBezTo>
                  <a:cubicBezTo>
                    <a:pt x="43012" y="521137"/>
                    <a:pt x="21486" y="523805"/>
                    <a:pt x="2817" y="532187"/>
                  </a:cubicBezTo>
                  <a:lnTo>
                    <a:pt x="0" y="533314"/>
                  </a:lnTo>
                  <a:close/>
                </a:path>
              </a:pathLst>
            </a:custGeom>
            <a:blipFill dpi="0" rotWithShape="1">
              <a:blip r:embed="rId4">
                <a:alphaModFix amt="57000"/>
              </a:blip>
              <a:srcRect/>
              <a:tile tx="0" ty="0" sx="100000" sy="100000" flip="none" algn="tl"/>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Tree>
    <p:extLst>
      <p:ext uri="{BB962C8B-B14F-4D97-AF65-F5344CB8AC3E}">
        <p14:creationId xmlns:p14="http://schemas.microsoft.com/office/powerpoint/2010/main" val="2142925862"/>
      </p:ext>
    </p:extLst>
  </p:cSld>
  <p:clrMapOvr>
    <a:masterClrMapping/>
  </p:clrMapOvr>
  <p:transition spd="slow">
    <p:wipe/>
  </p:transition>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16A15A88-001A-4EEF-8984-D87E643599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ubrik 1">
            <a:extLst>
              <a:ext uri="{FF2B5EF4-FFF2-40B4-BE49-F238E27FC236}">
                <a16:creationId xmlns:a16="http://schemas.microsoft.com/office/drawing/2014/main" id="{F80B4FB5-369F-41D4-A525-F209DD76A64A}"/>
              </a:ext>
            </a:extLst>
          </p:cNvPr>
          <p:cNvSpPr>
            <a:spLocks noGrp="1"/>
          </p:cNvSpPr>
          <p:nvPr>
            <p:ph type="title"/>
          </p:nvPr>
        </p:nvSpPr>
        <p:spPr>
          <a:xfrm>
            <a:off x="5131397" y="1011219"/>
            <a:ext cx="6742739" cy="5454127"/>
          </a:xfrm>
        </p:spPr>
        <p:txBody>
          <a:bodyPr vert="horz" lIns="91440" tIns="45720" rIns="91440" bIns="45720" rtlCol="0" anchor="b">
            <a:noAutofit/>
          </a:bodyPr>
          <a:lstStyle/>
          <a:p>
            <a:br>
              <a:rPr lang="en-US" sz="2800" dirty="0">
                <a:solidFill>
                  <a:srgbClr val="FFFF00"/>
                </a:solidFill>
              </a:rPr>
            </a:br>
            <a:br>
              <a:rPr lang="en-US" sz="2800" dirty="0">
                <a:solidFill>
                  <a:srgbClr val="FFFF00"/>
                </a:solidFill>
              </a:rPr>
            </a:br>
            <a:br>
              <a:rPr lang="en-US" sz="2800" dirty="0">
                <a:solidFill>
                  <a:srgbClr val="FFFF00"/>
                </a:solidFill>
              </a:rPr>
            </a:br>
            <a:br>
              <a:rPr lang="en-US" sz="2800" dirty="0">
                <a:solidFill>
                  <a:srgbClr val="FFFF00"/>
                </a:solidFill>
              </a:rPr>
            </a:br>
            <a:br>
              <a:rPr lang="en-US" sz="2800" dirty="0">
                <a:solidFill>
                  <a:srgbClr val="FFFF00"/>
                </a:solidFill>
              </a:rPr>
            </a:br>
            <a:br>
              <a:rPr lang="en-US" sz="2800" dirty="0">
                <a:solidFill>
                  <a:srgbClr val="FFFF00"/>
                </a:solidFill>
              </a:rPr>
            </a:br>
            <a:br>
              <a:rPr lang="en-US" sz="2800" dirty="0">
                <a:solidFill>
                  <a:srgbClr val="FFFF00"/>
                </a:solidFill>
              </a:rPr>
            </a:br>
            <a:r>
              <a:rPr lang="en-US" sz="4000" dirty="0" err="1">
                <a:solidFill>
                  <a:srgbClr val="FFFF00"/>
                </a:solidFill>
              </a:rPr>
              <a:t>Utvecklingsersättningar</a:t>
            </a:r>
            <a:r>
              <a:rPr lang="en-US" sz="4000" dirty="0">
                <a:solidFill>
                  <a:srgbClr val="FFFF00"/>
                </a:solidFill>
              </a:rPr>
              <a:t>, </a:t>
            </a:r>
            <a:r>
              <a:rPr lang="en-US" sz="4000" dirty="0" err="1">
                <a:solidFill>
                  <a:srgbClr val="FFFF00"/>
                </a:solidFill>
              </a:rPr>
              <a:t>Stipendier</a:t>
            </a:r>
            <a:r>
              <a:rPr lang="en-US" sz="4000" dirty="0">
                <a:solidFill>
                  <a:srgbClr val="FFFF00"/>
                </a:solidFill>
              </a:rPr>
              <a:t> &amp; </a:t>
            </a:r>
            <a:r>
              <a:rPr lang="en-US" sz="4000" dirty="0" err="1">
                <a:solidFill>
                  <a:srgbClr val="FFFF00"/>
                </a:solidFill>
              </a:rPr>
              <a:t>Anläggningsstöd</a:t>
            </a:r>
            <a:br>
              <a:rPr lang="en-US" sz="2800" dirty="0">
                <a:solidFill>
                  <a:srgbClr val="FFFF00"/>
                </a:solidFill>
              </a:rPr>
            </a:br>
            <a:br>
              <a:rPr lang="en-US" sz="2800" dirty="0">
                <a:solidFill>
                  <a:srgbClr val="FFFF00"/>
                </a:solidFill>
              </a:rPr>
            </a:br>
            <a:r>
              <a:rPr lang="en-US" sz="2800" dirty="0" err="1">
                <a:solidFill>
                  <a:srgbClr val="FFFF00"/>
                </a:solidFill>
              </a:rPr>
              <a:t>Stipendier</a:t>
            </a:r>
            <a:br>
              <a:rPr lang="en-US" sz="2800" dirty="0">
                <a:solidFill>
                  <a:srgbClr val="FFFF00"/>
                </a:solidFill>
              </a:rPr>
            </a:br>
            <a:br>
              <a:rPr lang="en-US" sz="2800" dirty="0">
                <a:solidFill>
                  <a:srgbClr val="FFFF00"/>
                </a:solidFill>
              </a:rPr>
            </a:br>
            <a:r>
              <a:rPr lang="sv-SE" sz="2000" dirty="0">
                <a:solidFill>
                  <a:schemeClr val="accent1"/>
                </a:solidFill>
                <a:hlinkClick r:id="rId2"/>
              </a:rPr>
              <a:t>www.swehockey.se/Svenskishockey/svenskaishockeyforbundet/Stipendier/</a:t>
            </a:r>
            <a:br>
              <a:rPr lang="sv-SE" sz="2000" b="1" u="sng" dirty="0"/>
            </a:br>
            <a:br>
              <a:rPr lang="sv-SE" sz="2000" b="1" u="sng" dirty="0"/>
            </a:br>
            <a:r>
              <a:rPr lang="en-US" sz="2800" dirty="0" err="1">
                <a:solidFill>
                  <a:srgbClr val="FFFF00"/>
                </a:solidFill>
              </a:rPr>
              <a:t>Anläggningsstöd</a:t>
            </a:r>
            <a:r>
              <a:rPr lang="en-US" sz="2800" dirty="0">
                <a:solidFill>
                  <a:srgbClr val="FFFF00"/>
                </a:solidFill>
              </a:rPr>
              <a:t> hos RF</a:t>
            </a:r>
            <a:br>
              <a:rPr lang="en-US" sz="2800" dirty="0">
                <a:solidFill>
                  <a:srgbClr val="FFFF00"/>
                </a:solidFill>
              </a:rPr>
            </a:br>
            <a:br>
              <a:rPr lang="en-US" sz="2800" dirty="0">
                <a:solidFill>
                  <a:srgbClr val="FFFF00"/>
                </a:solidFill>
              </a:rPr>
            </a:br>
            <a:r>
              <a:rPr lang="en-US" sz="2000" dirty="0">
                <a:solidFill>
                  <a:srgbClr val="FFFF00"/>
                </a:solidFill>
                <a:hlinkClick r:id="rId3"/>
              </a:rPr>
              <a:t>https://www.rf.se/bidragochstod/Idrottslyftet/stodtillanlaggningarochidrottsmiljoer</a:t>
            </a:r>
            <a:br>
              <a:rPr lang="en-US" sz="2800" dirty="0">
                <a:solidFill>
                  <a:srgbClr val="FFFF00"/>
                </a:solidFill>
              </a:rPr>
            </a:br>
            <a:br>
              <a:rPr lang="sv-SE" sz="2000" b="1" u="sng" dirty="0"/>
            </a:br>
            <a:br>
              <a:rPr lang="en-US" sz="2400" dirty="0">
                <a:solidFill>
                  <a:srgbClr val="FFFF00"/>
                </a:solidFill>
              </a:rPr>
            </a:br>
            <a:br>
              <a:rPr lang="en-US" sz="2800" dirty="0">
                <a:solidFill>
                  <a:schemeClr val="bg1"/>
                </a:solidFill>
              </a:rPr>
            </a:br>
            <a:endParaRPr lang="en-US" sz="2800" dirty="0">
              <a:solidFill>
                <a:schemeClr val="bg1"/>
              </a:solidFill>
            </a:endParaRPr>
          </a:p>
        </p:txBody>
      </p:sp>
      <p:pic>
        <p:nvPicPr>
          <p:cNvPr id="5" name="Platshållare för innehåll 4">
            <a:extLst>
              <a:ext uri="{FF2B5EF4-FFF2-40B4-BE49-F238E27FC236}">
                <a16:creationId xmlns:a16="http://schemas.microsoft.com/office/drawing/2014/main" id="{5F374469-673B-4415-BE77-5836A5E57111}"/>
              </a:ext>
            </a:extLst>
          </p:cNvPr>
          <p:cNvPicPr>
            <a:picLocks noGrp="1" noChangeAspect="1"/>
          </p:cNvPicPr>
          <p:nvPr>
            <p:ph idx="1"/>
          </p:nvPr>
        </p:nvPicPr>
        <p:blipFill rotWithShape="1">
          <a:blip r:embed="rId4">
            <a:extLst>
              <a:ext uri="{28A0092B-C50C-407E-A947-70E740481C1C}">
                <a14:useLocalDpi xmlns:a14="http://schemas.microsoft.com/office/drawing/2010/main" val="0"/>
              </a:ext>
            </a:extLst>
          </a:blip>
          <a:srcRect l="62670"/>
          <a:stretch/>
        </p:blipFill>
        <p:spPr>
          <a:xfrm>
            <a:off x="0" y="-2"/>
            <a:ext cx="4551219" cy="6857990"/>
          </a:xfrm>
          <a:custGeom>
            <a:avLst/>
            <a:gdLst/>
            <a:ahLst/>
            <a:cxnLst/>
            <a:rect l="l" t="t" r="r" b="b"/>
            <a:pathLst>
              <a:path w="4551219" h="6858000">
                <a:moveTo>
                  <a:pt x="4194211" y="6564619"/>
                </a:moveTo>
                <a:lnTo>
                  <a:pt x="4194211" y="6564620"/>
                </a:lnTo>
                <a:cubicBezTo>
                  <a:pt x="4204498" y="6575478"/>
                  <a:pt x="4210595" y="6582146"/>
                  <a:pt x="4216690" y="6588625"/>
                </a:cubicBezTo>
                <a:lnTo>
                  <a:pt x="4233312" y="6625224"/>
                </a:lnTo>
                <a:lnTo>
                  <a:pt x="4226218" y="6662539"/>
                </a:lnTo>
                <a:lnTo>
                  <a:pt x="4226217" y="6662540"/>
                </a:lnTo>
                <a:lnTo>
                  <a:pt x="4226216" y="6662543"/>
                </a:lnTo>
                <a:lnTo>
                  <a:pt x="4214767" y="6683026"/>
                </a:lnTo>
                <a:lnTo>
                  <a:pt x="4211619" y="6702975"/>
                </a:lnTo>
                <a:lnTo>
                  <a:pt x="4211619" y="6702976"/>
                </a:lnTo>
                <a:cubicBezTo>
                  <a:pt x="4212024" y="6716168"/>
                  <a:pt x="4217168" y="6729218"/>
                  <a:pt x="4225455" y="6742552"/>
                </a:cubicBezTo>
                <a:lnTo>
                  <a:pt x="4225456" y="6742554"/>
                </a:lnTo>
                <a:lnTo>
                  <a:pt x="4244933" y="6812061"/>
                </a:lnTo>
                <a:lnTo>
                  <a:pt x="4244933" y="6812063"/>
                </a:lnTo>
                <a:lnTo>
                  <a:pt x="4244933" y="6812062"/>
                </a:lnTo>
                <a:lnTo>
                  <a:pt x="4244933" y="6812061"/>
                </a:lnTo>
                <a:lnTo>
                  <a:pt x="4240159" y="6776799"/>
                </a:lnTo>
                <a:lnTo>
                  <a:pt x="4225456" y="6742554"/>
                </a:lnTo>
                <a:lnTo>
                  <a:pt x="4225455" y="6742551"/>
                </a:lnTo>
                <a:lnTo>
                  <a:pt x="4211619" y="6702975"/>
                </a:lnTo>
                <a:lnTo>
                  <a:pt x="4226216" y="6662543"/>
                </a:lnTo>
                <a:lnTo>
                  <a:pt x="4226217" y="6662541"/>
                </a:lnTo>
                <a:lnTo>
                  <a:pt x="4226218" y="6662539"/>
                </a:lnTo>
                <a:lnTo>
                  <a:pt x="4233301" y="6645551"/>
                </a:lnTo>
                <a:lnTo>
                  <a:pt x="4233312" y="6625224"/>
                </a:lnTo>
                <a:lnTo>
                  <a:pt x="4233312" y="6625223"/>
                </a:lnTo>
                <a:cubicBezTo>
                  <a:pt x="4231216" y="6611340"/>
                  <a:pt x="4225168" y="6597577"/>
                  <a:pt x="4216690" y="6588624"/>
                </a:cubicBezTo>
                <a:close/>
                <a:moveTo>
                  <a:pt x="4274532" y="6438980"/>
                </a:moveTo>
                <a:lnTo>
                  <a:pt x="4254602" y="6463839"/>
                </a:lnTo>
                <a:lnTo>
                  <a:pt x="4254600" y="6463848"/>
                </a:lnTo>
                <a:lnTo>
                  <a:pt x="4240803" y="6513011"/>
                </a:lnTo>
                <a:lnTo>
                  <a:pt x="4221998" y="6546193"/>
                </a:lnTo>
                <a:lnTo>
                  <a:pt x="4221998" y="6546194"/>
                </a:lnTo>
                <a:lnTo>
                  <a:pt x="4238336" y="6521803"/>
                </a:lnTo>
                <a:lnTo>
                  <a:pt x="4240803" y="6513011"/>
                </a:lnTo>
                <a:lnTo>
                  <a:pt x="4243614" y="6508051"/>
                </a:lnTo>
                <a:lnTo>
                  <a:pt x="4254600" y="6463848"/>
                </a:lnTo>
                <a:lnTo>
                  <a:pt x="4254602" y="6463840"/>
                </a:lnTo>
                <a:cubicBezTo>
                  <a:pt x="4257553" y="6451649"/>
                  <a:pt x="4265030" y="6444076"/>
                  <a:pt x="4274532" y="6438980"/>
                </a:cubicBezTo>
                <a:close/>
                <a:moveTo>
                  <a:pt x="4360506" y="6365203"/>
                </a:moveTo>
                <a:lnTo>
                  <a:pt x="4359224" y="6387909"/>
                </a:lnTo>
                <a:lnTo>
                  <a:pt x="4357461" y="6391548"/>
                </a:lnTo>
                <a:lnTo>
                  <a:pt x="4349806" y="6407331"/>
                </a:lnTo>
                <a:lnTo>
                  <a:pt x="4349806" y="6407332"/>
                </a:lnTo>
                <a:lnTo>
                  <a:pt x="4357461" y="6391548"/>
                </a:lnTo>
                <a:lnTo>
                  <a:pt x="4359225" y="6387909"/>
                </a:lnTo>
                <a:close/>
                <a:moveTo>
                  <a:pt x="4121437" y="4221390"/>
                </a:moveTo>
                <a:lnTo>
                  <a:pt x="4121437" y="4221391"/>
                </a:lnTo>
                <a:cubicBezTo>
                  <a:pt x="4122199" y="4232060"/>
                  <a:pt x="4122389" y="4243872"/>
                  <a:pt x="4127153" y="4253014"/>
                </a:cubicBezTo>
                <a:cubicBezTo>
                  <a:pt x="4139346" y="4277401"/>
                  <a:pt x="4154966" y="4300070"/>
                  <a:pt x="4166969" y="4324645"/>
                </a:cubicBezTo>
                <a:lnTo>
                  <a:pt x="4175923" y="4363890"/>
                </a:lnTo>
                <a:lnTo>
                  <a:pt x="4175161" y="4482003"/>
                </a:lnTo>
                <a:cubicBezTo>
                  <a:pt x="4172493" y="4546775"/>
                  <a:pt x="4171921" y="4612499"/>
                  <a:pt x="4115151" y="4659173"/>
                </a:cubicBezTo>
                <a:cubicBezTo>
                  <a:pt x="4110579" y="4662985"/>
                  <a:pt x="4107911" y="4671175"/>
                  <a:pt x="4107149" y="4677654"/>
                </a:cubicBezTo>
                <a:cubicBezTo>
                  <a:pt x="4103530" y="4707563"/>
                  <a:pt x="4103148" y="4738234"/>
                  <a:pt x="4097242" y="4767763"/>
                </a:cubicBezTo>
                <a:cubicBezTo>
                  <a:pt x="4094861" y="4779574"/>
                  <a:pt x="4094052" y="4790386"/>
                  <a:pt x="4095933" y="4800482"/>
                </a:cubicBezTo>
                <a:lnTo>
                  <a:pt x="4095933" y="4800483"/>
                </a:lnTo>
                <a:cubicBezTo>
                  <a:pt x="4097814" y="4810580"/>
                  <a:pt x="4102387" y="4819963"/>
                  <a:pt x="4110769" y="4828916"/>
                </a:cubicBezTo>
                <a:lnTo>
                  <a:pt x="4132950" y="4863342"/>
                </a:lnTo>
                <a:lnTo>
                  <a:pt x="4140479" y="4889274"/>
                </a:lnTo>
                <a:lnTo>
                  <a:pt x="4138774" y="4912167"/>
                </a:lnTo>
                <a:cubicBezTo>
                  <a:pt x="4137059" y="4919977"/>
                  <a:pt x="4136702" y="4927121"/>
                  <a:pt x="4137372" y="4933803"/>
                </a:cubicBezTo>
                <a:lnTo>
                  <a:pt x="4137372" y="4933804"/>
                </a:lnTo>
                <a:lnTo>
                  <a:pt x="4142131" y="4952672"/>
                </a:lnTo>
                <a:lnTo>
                  <a:pt x="4144924" y="4957453"/>
                </a:lnTo>
                <a:lnTo>
                  <a:pt x="4146202" y="4961455"/>
                </a:lnTo>
                <a:cubicBezTo>
                  <a:pt x="4150713" y="4970096"/>
                  <a:pt x="4156419" y="4978393"/>
                  <a:pt x="4162206" y="4987037"/>
                </a:cubicBezTo>
                <a:cubicBezTo>
                  <a:pt x="4173445" y="5003801"/>
                  <a:pt x="4187543" y="5022852"/>
                  <a:pt x="4188685" y="5041521"/>
                </a:cubicBezTo>
                <a:cubicBezTo>
                  <a:pt x="4189304" y="5052095"/>
                  <a:pt x="4192222" y="5062299"/>
                  <a:pt x="4195901" y="5072375"/>
                </a:cubicBezTo>
                <a:lnTo>
                  <a:pt x="4201805" y="5087442"/>
                </a:lnTo>
                <a:lnTo>
                  <a:pt x="4214832" y="5133219"/>
                </a:lnTo>
                <a:lnTo>
                  <a:pt x="4214833" y="5133224"/>
                </a:lnTo>
                <a:lnTo>
                  <a:pt x="4208118" y="5166112"/>
                </a:lnTo>
                <a:lnTo>
                  <a:pt x="4208118" y="5166113"/>
                </a:lnTo>
                <a:cubicBezTo>
                  <a:pt x="4207356" y="5167637"/>
                  <a:pt x="4207928" y="5169780"/>
                  <a:pt x="4208809" y="5172090"/>
                </a:cubicBezTo>
                <a:lnTo>
                  <a:pt x="4211356" y="5179067"/>
                </a:lnTo>
                <a:cubicBezTo>
                  <a:pt x="4214976" y="5196594"/>
                  <a:pt x="4215024" y="5213597"/>
                  <a:pt x="4211190" y="5229433"/>
                </a:cubicBezTo>
                <a:lnTo>
                  <a:pt x="4200644" y="5248928"/>
                </a:lnTo>
                <a:lnTo>
                  <a:pt x="4187733" y="5272795"/>
                </a:lnTo>
                <a:cubicBezTo>
                  <a:pt x="4176088" y="5285440"/>
                  <a:pt x="4168382" y="5298594"/>
                  <a:pt x="4163830" y="5312287"/>
                </a:cubicBezTo>
                <a:lnTo>
                  <a:pt x="4162774" y="5321350"/>
                </a:lnTo>
                <a:lnTo>
                  <a:pt x="4160300" y="5326162"/>
                </a:lnTo>
                <a:lnTo>
                  <a:pt x="4158854" y="5355013"/>
                </a:lnTo>
                <a:lnTo>
                  <a:pt x="4158854" y="5355014"/>
                </a:lnTo>
                <a:cubicBezTo>
                  <a:pt x="4159503" y="5364882"/>
                  <a:pt x="4161206" y="5375002"/>
                  <a:pt x="4163730" y="5385384"/>
                </a:cubicBezTo>
                <a:cubicBezTo>
                  <a:pt x="4166969" y="5398721"/>
                  <a:pt x="4169255" y="5412057"/>
                  <a:pt x="4171921" y="5425582"/>
                </a:cubicBezTo>
                <a:cubicBezTo>
                  <a:pt x="4175731" y="5443870"/>
                  <a:pt x="4179733" y="5462351"/>
                  <a:pt x="4183543" y="5480637"/>
                </a:cubicBezTo>
                <a:lnTo>
                  <a:pt x="4188067" y="5507667"/>
                </a:lnTo>
                <a:lnTo>
                  <a:pt x="4177448" y="5531691"/>
                </a:lnTo>
                <a:lnTo>
                  <a:pt x="4177447" y="5531692"/>
                </a:lnTo>
                <a:cubicBezTo>
                  <a:pt x="4170398" y="5537599"/>
                  <a:pt x="4167206" y="5542648"/>
                  <a:pt x="4167302" y="5547577"/>
                </a:cubicBezTo>
                <a:lnTo>
                  <a:pt x="4167302" y="5547578"/>
                </a:lnTo>
                <a:cubicBezTo>
                  <a:pt x="4167397" y="5552507"/>
                  <a:pt x="4170779" y="5557317"/>
                  <a:pt x="4176875" y="5562746"/>
                </a:cubicBezTo>
                <a:cubicBezTo>
                  <a:pt x="4219548" y="5600467"/>
                  <a:pt x="4246219" y="5646189"/>
                  <a:pt x="4248123" y="5704483"/>
                </a:cubicBezTo>
                <a:cubicBezTo>
                  <a:pt x="4248505" y="5716485"/>
                  <a:pt x="4251171" y="5728678"/>
                  <a:pt x="4254029" y="5740488"/>
                </a:cubicBezTo>
                <a:cubicBezTo>
                  <a:pt x="4255744" y="5747728"/>
                  <a:pt x="4257650" y="5756493"/>
                  <a:pt x="4262794" y="5760873"/>
                </a:cubicBezTo>
                <a:cubicBezTo>
                  <a:pt x="4302037" y="5794974"/>
                  <a:pt x="4329280" y="5837457"/>
                  <a:pt x="4351189" y="5883751"/>
                </a:cubicBezTo>
                <a:lnTo>
                  <a:pt x="4351191" y="5883755"/>
                </a:lnTo>
                <a:lnTo>
                  <a:pt x="4369094" y="5935945"/>
                </a:lnTo>
                <a:lnTo>
                  <a:pt x="4369096" y="5935949"/>
                </a:lnTo>
                <a:lnTo>
                  <a:pt x="4365476" y="5993289"/>
                </a:lnTo>
                <a:lnTo>
                  <a:pt x="4365475" y="5993290"/>
                </a:lnTo>
                <a:cubicBezTo>
                  <a:pt x="4364334" y="6004530"/>
                  <a:pt x="4364524" y="6017484"/>
                  <a:pt x="4358999" y="6026439"/>
                </a:cubicBezTo>
                <a:cubicBezTo>
                  <a:pt x="4341662" y="6054824"/>
                  <a:pt x="4322994" y="6082257"/>
                  <a:pt x="4302799" y="6108737"/>
                </a:cubicBezTo>
                <a:cubicBezTo>
                  <a:pt x="4294131" y="6120073"/>
                  <a:pt x="4289178" y="6126883"/>
                  <a:pt x="4289107" y="6133313"/>
                </a:cubicBezTo>
                <a:lnTo>
                  <a:pt x="4289107" y="6133314"/>
                </a:lnTo>
                <a:lnTo>
                  <a:pt x="4292807" y="6143189"/>
                </a:lnTo>
                <a:lnTo>
                  <a:pt x="4304703" y="6155599"/>
                </a:lnTo>
                <a:lnTo>
                  <a:pt x="4304706" y="6155602"/>
                </a:lnTo>
                <a:cubicBezTo>
                  <a:pt x="4326994" y="6175797"/>
                  <a:pt x="4338614" y="6200944"/>
                  <a:pt x="4343376" y="6228756"/>
                </a:cubicBezTo>
                <a:lnTo>
                  <a:pt x="4360713" y="6361539"/>
                </a:lnTo>
                <a:lnTo>
                  <a:pt x="4360713" y="6361538"/>
                </a:lnTo>
                <a:cubicBezTo>
                  <a:pt x="4357093" y="6317150"/>
                  <a:pt x="4350808" y="6272763"/>
                  <a:pt x="4343376" y="6228755"/>
                </a:cubicBezTo>
                <a:cubicBezTo>
                  <a:pt x="4338614" y="6200943"/>
                  <a:pt x="4326994" y="6175796"/>
                  <a:pt x="4304706" y="6155601"/>
                </a:cubicBezTo>
                <a:lnTo>
                  <a:pt x="4304703" y="6155599"/>
                </a:lnTo>
                <a:lnTo>
                  <a:pt x="4289107" y="6133314"/>
                </a:lnTo>
                <a:lnTo>
                  <a:pt x="4302799" y="6108738"/>
                </a:lnTo>
                <a:cubicBezTo>
                  <a:pt x="4322994" y="6082258"/>
                  <a:pt x="4341662" y="6054825"/>
                  <a:pt x="4358999" y="6026440"/>
                </a:cubicBezTo>
                <a:cubicBezTo>
                  <a:pt x="4364524" y="6017485"/>
                  <a:pt x="4364334" y="6004531"/>
                  <a:pt x="4365475" y="5993291"/>
                </a:cubicBezTo>
                <a:lnTo>
                  <a:pt x="4365476" y="5993289"/>
                </a:lnTo>
                <a:lnTo>
                  <a:pt x="4368929" y="5964476"/>
                </a:lnTo>
                <a:lnTo>
                  <a:pt x="4369096" y="5935949"/>
                </a:lnTo>
                <a:lnTo>
                  <a:pt x="4369096" y="5935948"/>
                </a:lnTo>
                <a:lnTo>
                  <a:pt x="4369094" y="5935945"/>
                </a:lnTo>
                <a:lnTo>
                  <a:pt x="4362214" y="5909350"/>
                </a:lnTo>
                <a:lnTo>
                  <a:pt x="4351191" y="5883755"/>
                </a:lnTo>
                <a:lnTo>
                  <a:pt x="4351189" y="5883750"/>
                </a:lnTo>
                <a:cubicBezTo>
                  <a:pt x="4329280" y="5837456"/>
                  <a:pt x="4302037" y="5794973"/>
                  <a:pt x="4262794" y="5760872"/>
                </a:cubicBezTo>
                <a:cubicBezTo>
                  <a:pt x="4257650" y="5756492"/>
                  <a:pt x="4255744" y="5747727"/>
                  <a:pt x="4254029" y="5740487"/>
                </a:cubicBezTo>
                <a:cubicBezTo>
                  <a:pt x="4251171" y="5728677"/>
                  <a:pt x="4248505" y="5716484"/>
                  <a:pt x="4248123" y="5704482"/>
                </a:cubicBezTo>
                <a:cubicBezTo>
                  <a:pt x="4246219" y="5646188"/>
                  <a:pt x="4219548" y="5600466"/>
                  <a:pt x="4176875" y="5562745"/>
                </a:cubicBezTo>
                <a:lnTo>
                  <a:pt x="4167302" y="5547577"/>
                </a:lnTo>
                <a:lnTo>
                  <a:pt x="4177447" y="5531693"/>
                </a:lnTo>
                <a:lnTo>
                  <a:pt x="4177448" y="5531691"/>
                </a:lnTo>
                <a:lnTo>
                  <a:pt x="4185847" y="5520421"/>
                </a:lnTo>
                <a:lnTo>
                  <a:pt x="4188067" y="5507667"/>
                </a:lnTo>
                <a:lnTo>
                  <a:pt x="4188067" y="5507666"/>
                </a:lnTo>
                <a:cubicBezTo>
                  <a:pt x="4188020" y="5498831"/>
                  <a:pt x="4185448" y="5489496"/>
                  <a:pt x="4183543" y="5480636"/>
                </a:cubicBezTo>
                <a:cubicBezTo>
                  <a:pt x="4179733" y="5462350"/>
                  <a:pt x="4175731" y="5443869"/>
                  <a:pt x="4171921" y="5425581"/>
                </a:cubicBezTo>
                <a:cubicBezTo>
                  <a:pt x="4169255" y="5412056"/>
                  <a:pt x="4166969" y="5398720"/>
                  <a:pt x="4163730" y="5385383"/>
                </a:cubicBezTo>
                <a:lnTo>
                  <a:pt x="4158854" y="5355013"/>
                </a:lnTo>
                <a:lnTo>
                  <a:pt x="4162774" y="5321350"/>
                </a:lnTo>
                <a:lnTo>
                  <a:pt x="4187733" y="5272796"/>
                </a:lnTo>
                <a:lnTo>
                  <a:pt x="4200644" y="5248928"/>
                </a:lnTo>
                <a:lnTo>
                  <a:pt x="4211191" y="5229432"/>
                </a:lnTo>
                <a:lnTo>
                  <a:pt x="4211356" y="5179067"/>
                </a:lnTo>
                <a:lnTo>
                  <a:pt x="4211356" y="5179066"/>
                </a:lnTo>
                <a:cubicBezTo>
                  <a:pt x="4210880" y="5176875"/>
                  <a:pt x="4209690" y="5174399"/>
                  <a:pt x="4208809" y="5172089"/>
                </a:cubicBezTo>
                <a:lnTo>
                  <a:pt x="4208118" y="5166113"/>
                </a:lnTo>
                <a:lnTo>
                  <a:pt x="4214833" y="5133224"/>
                </a:lnTo>
                <a:lnTo>
                  <a:pt x="4214833" y="5133223"/>
                </a:lnTo>
                <a:lnTo>
                  <a:pt x="4214832" y="5133219"/>
                </a:lnTo>
                <a:lnTo>
                  <a:pt x="4207690" y="5102460"/>
                </a:lnTo>
                <a:lnTo>
                  <a:pt x="4201805" y="5087442"/>
                </a:lnTo>
                <a:lnTo>
                  <a:pt x="4201799" y="5087422"/>
                </a:lnTo>
                <a:cubicBezTo>
                  <a:pt x="4195713" y="5072410"/>
                  <a:pt x="4189614" y="5057380"/>
                  <a:pt x="4188685" y="5041520"/>
                </a:cubicBezTo>
                <a:cubicBezTo>
                  <a:pt x="4187543" y="5022851"/>
                  <a:pt x="4173445" y="5003800"/>
                  <a:pt x="4162206" y="4987036"/>
                </a:cubicBezTo>
                <a:lnTo>
                  <a:pt x="4144924" y="4957453"/>
                </a:lnTo>
                <a:lnTo>
                  <a:pt x="4137372" y="4933804"/>
                </a:lnTo>
                <a:lnTo>
                  <a:pt x="4138774" y="4912168"/>
                </a:lnTo>
                <a:cubicBezTo>
                  <a:pt x="4140536" y="4904357"/>
                  <a:pt x="4141048" y="4896713"/>
                  <a:pt x="4140479" y="4889275"/>
                </a:cubicBezTo>
                <a:lnTo>
                  <a:pt x="4140479" y="4889274"/>
                </a:lnTo>
                <a:lnTo>
                  <a:pt x="4135701" y="4867613"/>
                </a:lnTo>
                <a:lnTo>
                  <a:pt x="4132950" y="4863342"/>
                </a:lnTo>
                <a:lnTo>
                  <a:pt x="4131200" y="4857316"/>
                </a:lnTo>
                <a:cubicBezTo>
                  <a:pt x="4126057" y="4847213"/>
                  <a:pt x="4119056" y="4837702"/>
                  <a:pt x="4110769" y="4828915"/>
                </a:cubicBezTo>
                <a:lnTo>
                  <a:pt x="4095933" y="4800482"/>
                </a:lnTo>
                <a:lnTo>
                  <a:pt x="4097242" y="4767764"/>
                </a:lnTo>
                <a:cubicBezTo>
                  <a:pt x="4103148" y="4738235"/>
                  <a:pt x="4103530" y="4707564"/>
                  <a:pt x="4107149" y="4677655"/>
                </a:cubicBezTo>
                <a:cubicBezTo>
                  <a:pt x="4107911" y="4671176"/>
                  <a:pt x="4110579" y="4662986"/>
                  <a:pt x="4115151" y="4659174"/>
                </a:cubicBezTo>
                <a:cubicBezTo>
                  <a:pt x="4171921" y="4612500"/>
                  <a:pt x="4172493" y="4546776"/>
                  <a:pt x="4175161" y="4482004"/>
                </a:cubicBezTo>
                <a:cubicBezTo>
                  <a:pt x="4176875" y="4442761"/>
                  <a:pt x="4176875" y="4403325"/>
                  <a:pt x="4175923" y="4363890"/>
                </a:cubicBezTo>
                <a:lnTo>
                  <a:pt x="4175923" y="4363889"/>
                </a:lnTo>
                <a:cubicBezTo>
                  <a:pt x="4175731" y="4350553"/>
                  <a:pt x="4172683" y="4336456"/>
                  <a:pt x="4166969" y="4324644"/>
                </a:cubicBezTo>
                <a:cubicBezTo>
                  <a:pt x="4154966" y="4300069"/>
                  <a:pt x="4139346" y="4277400"/>
                  <a:pt x="4127153" y="4253013"/>
                </a:cubicBezTo>
                <a:close/>
                <a:moveTo>
                  <a:pt x="4190328" y="2836171"/>
                </a:moveTo>
                <a:lnTo>
                  <a:pt x="4181637" y="2848792"/>
                </a:lnTo>
                <a:cubicBezTo>
                  <a:pt x="4176637" y="2865009"/>
                  <a:pt x="4170779" y="2881306"/>
                  <a:pt x="4166033" y="2897784"/>
                </a:cubicBezTo>
                <a:lnTo>
                  <a:pt x="4165004" y="2903549"/>
                </a:lnTo>
                <a:lnTo>
                  <a:pt x="4161730" y="2914327"/>
                </a:lnTo>
                <a:lnTo>
                  <a:pt x="4157099" y="2947858"/>
                </a:lnTo>
                <a:lnTo>
                  <a:pt x="4157098" y="2947861"/>
                </a:lnTo>
                <a:lnTo>
                  <a:pt x="4157098" y="2947862"/>
                </a:lnTo>
                <a:cubicBezTo>
                  <a:pt x="4156729" y="2959156"/>
                  <a:pt x="4157729" y="2970575"/>
                  <a:pt x="4160682" y="2982148"/>
                </a:cubicBezTo>
                <a:lnTo>
                  <a:pt x="4172375" y="3077401"/>
                </a:lnTo>
                <a:lnTo>
                  <a:pt x="4159920" y="3172653"/>
                </a:lnTo>
                <a:cubicBezTo>
                  <a:pt x="4134011" y="3276479"/>
                  <a:pt x="4106579" y="3380304"/>
                  <a:pt x="4112293" y="3489466"/>
                </a:cubicBezTo>
                <a:cubicBezTo>
                  <a:pt x="4113245" y="3507562"/>
                  <a:pt x="4101624" y="3529089"/>
                  <a:pt x="4090194" y="3544712"/>
                </a:cubicBezTo>
                <a:cubicBezTo>
                  <a:pt x="4079336" y="3559667"/>
                  <a:pt x="4073477" y="3566811"/>
                  <a:pt x="4072572" y="3574407"/>
                </a:cubicBezTo>
                <a:lnTo>
                  <a:pt x="4072572" y="3574408"/>
                </a:lnTo>
                <a:cubicBezTo>
                  <a:pt x="4071667" y="3582004"/>
                  <a:pt x="4075716" y="3590053"/>
                  <a:pt x="4084670" y="3606817"/>
                </a:cubicBezTo>
                <a:cubicBezTo>
                  <a:pt x="4089052" y="3614819"/>
                  <a:pt x="4091718" y="3624725"/>
                  <a:pt x="4098196" y="3630632"/>
                </a:cubicBezTo>
                <a:lnTo>
                  <a:pt x="4115925" y="3654415"/>
                </a:lnTo>
                <a:lnTo>
                  <a:pt x="4118836" y="3665923"/>
                </a:lnTo>
                <a:lnTo>
                  <a:pt x="4122437" y="3680163"/>
                </a:lnTo>
                <a:lnTo>
                  <a:pt x="4118389" y="3734836"/>
                </a:lnTo>
                <a:lnTo>
                  <a:pt x="4118389" y="3734837"/>
                </a:lnTo>
                <a:cubicBezTo>
                  <a:pt x="4117437" y="3741315"/>
                  <a:pt x="4116103" y="3749125"/>
                  <a:pt x="4118771" y="3754652"/>
                </a:cubicBezTo>
                <a:lnTo>
                  <a:pt x="4125128" y="3789775"/>
                </a:lnTo>
                <a:lnTo>
                  <a:pt x="4110197" y="3822471"/>
                </a:lnTo>
                <a:cubicBezTo>
                  <a:pt x="4103149" y="3831901"/>
                  <a:pt x="4097529" y="3842045"/>
                  <a:pt x="4095862" y="3852618"/>
                </a:cubicBezTo>
                <a:lnTo>
                  <a:pt x="4095862" y="3852619"/>
                </a:lnTo>
                <a:lnTo>
                  <a:pt x="4096642" y="3868763"/>
                </a:lnTo>
                <a:lnTo>
                  <a:pt x="4105245" y="3885336"/>
                </a:lnTo>
                <a:lnTo>
                  <a:pt x="4105245" y="3885338"/>
                </a:lnTo>
                <a:cubicBezTo>
                  <a:pt x="4114961" y="3897721"/>
                  <a:pt x="4122367" y="3910318"/>
                  <a:pt x="4127626" y="3923124"/>
                </a:cubicBezTo>
                <a:lnTo>
                  <a:pt x="4137130" y="3962159"/>
                </a:lnTo>
                <a:lnTo>
                  <a:pt x="4121438" y="4043837"/>
                </a:lnTo>
                <a:lnTo>
                  <a:pt x="4121437" y="4043838"/>
                </a:lnTo>
                <a:cubicBezTo>
                  <a:pt x="4112674" y="4063841"/>
                  <a:pt x="4107292" y="4083701"/>
                  <a:pt x="4106316" y="4103824"/>
                </a:cubicBezTo>
                <a:lnTo>
                  <a:pt x="4106316" y="4103825"/>
                </a:lnTo>
                <a:lnTo>
                  <a:pt x="4108283" y="4134255"/>
                </a:lnTo>
                <a:lnTo>
                  <a:pt x="4117627" y="4165381"/>
                </a:lnTo>
                <a:lnTo>
                  <a:pt x="4117627" y="4165383"/>
                </a:lnTo>
                <a:lnTo>
                  <a:pt x="4121532" y="4192387"/>
                </a:lnTo>
                <a:lnTo>
                  <a:pt x="4121532" y="4192386"/>
                </a:lnTo>
                <a:cubicBezTo>
                  <a:pt x="4121628" y="4182766"/>
                  <a:pt x="4121056" y="4173479"/>
                  <a:pt x="4117627" y="4165382"/>
                </a:cubicBezTo>
                <a:lnTo>
                  <a:pt x="4117627" y="4165381"/>
                </a:lnTo>
                <a:lnTo>
                  <a:pt x="4106316" y="4103825"/>
                </a:lnTo>
                <a:lnTo>
                  <a:pt x="4121437" y="4043839"/>
                </a:lnTo>
                <a:lnTo>
                  <a:pt x="4121438" y="4043837"/>
                </a:lnTo>
                <a:lnTo>
                  <a:pt x="4134740" y="4002409"/>
                </a:lnTo>
                <a:lnTo>
                  <a:pt x="4137130" y="3962159"/>
                </a:lnTo>
                <a:lnTo>
                  <a:pt x="4137130" y="3962158"/>
                </a:lnTo>
                <a:cubicBezTo>
                  <a:pt x="4134868" y="3935726"/>
                  <a:pt x="4124677" y="3910103"/>
                  <a:pt x="4105245" y="3885337"/>
                </a:cubicBezTo>
                <a:lnTo>
                  <a:pt x="4105245" y="3885336"/>
                </a:lnTo>
                <a:lnTo>
                  <a:pt x="4095862" y="3852619"/>
                </a:lnTo>
                <a:lnTo>
                  <a:pt x="4110197" y="3822472"/>
                </a:lnTo>
                <a:cubicBezTo>
                  <a:pt x="4118389" y="3811613"/>
                  <a:pt x="4123533" y="3800896"/>
                  <a:pt x="4125128" y="3789776"/>
                </a:cubicBezTo>
                <a:lnTo>
                  <a:pt x="4125128" y="3789775"/>
                </a:lnTo>
                <a:cubicBezTo>
                  <a:pt x="4126724" y="3778654"/>
                  <a:pt x="4124771" y="3767129"/>
                  <a:pt x="4118771" y="3754651"/>
                </a:cubicBezTo>
                <a:lnTo>
                  <a:pt x="4118389" y="3734837"/>
                </a:lnTo>
                <a:lnTo>
                  <a:pt x="4122437" y="3680163"/>
                </a:lnTo>
                <a:lnTo>
                  <a:pt x="4122437" y="3680162"/>
                </a:lnTo>
                <a:lnTo>
                  <a:pt x="4118836" y="3665923"/>
                </a:lnTo>
                <a:lnTo>
                  <a:pt x="4115925" y="3654415"/>
                </a:lnTo>
                <a:lnTo>
                  <a:pt x="4115925" y="3654415"/>
                </a:lnTo>
                <a:lnTo>
                  <a:pt x="4115925" y="3654415"/>
                </a:lnTo>
                <a:cubicBezTo>
                  <a:pt x="4112115" y="3646122"/>
                  <a:pt x="4106436" y="3638156"/>
                  <a:pt x="4098196" y="3630631"/>
                </a:cubicBezTo>
                <a:cubicBezTo>
                  <a:pt x="4091718" y="3624724"/>
                  <a:pt x="4089052" y="3614818"/>
                  <a:pt x="4084670" y="3606816"/>
                </a:cubicBezTo>
                <a:cubicBezTo>
                  <a:pt x="4080193" y="3598434"/>
                  <a:pt x="4076942" y="3592231"/>
                  <a:pt x="4074924" y="3587173"/>
                </a:cubicBezTo>
                <a:lnTo>
                  <a:pt x="4072572" y="3574407"/>
                </a:lnTo>
                <a:lnTo>
                  <a:pt x="4077651" y="3562320"/>
                </a:lnTo>
                <a:cubicBezTo>
                  <a:pt x="4080586" y="3557715"/>
                  <a:pt x="4084765" y="3552190"/>
                  <a:pt x="4090194" y="3544713"/>
                </a:cubicBezTo>
                <a:cubicBezTo>
                  <a:pt x="4101624" y="3529090"/>
                  <a:pt x="4113245" y="3507563"/>
                  <a:pt x="4112293" y="3489467"/>
                </a:cubicBezTo>
                <a:cubicBezTo>
                  <a:pt x="4106579" y="3380305"/>
                  <a:pt x="4134011" y="3276480"/>
                  <a:pt x="4159920" y="3172654"/>
                </a:cubicBezTo>
                <a:cubicBezTo>
                  <a:pt x="4167922" y="3140649"/>
                  <a:pt x="4172160" y="3109025"/>
                  <a:pt x="4172375" y="3077401"/>
                </a:cubicBezTo>
                <a:lnTo>
                  <a:pt x="4172375" y="3077400"/>
                </a:lnTo>
                <a:cubicBezTo>
                  <a:pt x="4172589" y="3045776"/>
                  <a:pt x="4168779" y="3014152"/>
                  <a:pt x="4160682" y="2982147"/>
                </a:cubicBezTo>
                <a:lnTo>
                  <a:pt x="4157098" y="2947862"/>
                </a:lnTo>
                <a:lnTo>
                  <a:pt x="4157099" y="2947858"/>
                </a:lnTo>
                <a:lnTo>
                  <a:pt x="4165004" y="2903549"/>
                </a:lnTo>
                <a:lnTo>
                  <a:pt x="4181637" y="2848793"/>
                </a:lnTo>
                <a:cubicBezTo>
                  <a:pt x="4182970" y="2844316"/>
                  <a:pt x="4186256" y="2839982"/>
                  <a:pt x="4190328" y="2836172"/>
                </a:cubicBezTo>
                <a:close/>
                <a:moveTo>
                  <a:pt x="3705842" y="1508457"/>
                </a:moveTo>
                <a:lnTo>
                  <a:pt x="3677748" y="1596213"/>
                </a:lnTo>
                <a:cubicBezTo>
                  <a:pt x="3675271" y="1604978"/>
                  <a:pt x="3676796" y="1615836"/>
                  <a:pt x="3679653" y="1624980"/>
                </a:cubicBezTo>
                <a:cubicBezTo>
                  <a:pt x="3689369" y="1656223"/>
                  <a:pt x="3713754" y="1676036"/>
                  <a:pt x="3736234" y="1697753"/>
                </a:cubicBezTo>
                <a:cubicBezTo>
                  <a:pt x="3746141" y="1707279"/>
                  <a:pt x="3753189" y="1720423"/>
                  <a:pt x="3758903" y="1733188"/>
                </a:cubicBezTo>
                <a:cubicBezTo>
                  <a:pt x="3773574" y="1766335"/>
                  <a:pt x="3786718" y="1800246"/>
                  <a:pt x="3800624" y="1833775"/>
                </a:cubicBezTo>
                <a:cubicBezTo>
                  <a:pt x="3801958" y="1837013"/>
                  <a:pt x="3805387" y="1839679"/>
                  <a:pt x="3808245" y="1842158"/>
                </a:cubicBezTo>
                <a:cubicBezTo>
                  <a:pt x="3838346" y="1866922"/>
                  <a:pt x="3868635" y="1891497"/>
                  <a:pt x="3898736" y="1916454"/>
                </a:cubicBezTo>
                <a:cubicBezTo>
                  <a:pt x="3904450" y="1921216"/>
                  <a:pt x="3908642" y="1928076"/>
                  <a:pt x="3914166" y="1933219"/>
                </a:cubicBezTo>
                <a:cubicBezTo>
                  <a:pt x="3921786" y="1940459"/>
                  <a:pt x="3929027" y="1949603"/>
                  <a:pt x="3938171" y="1953413"/>
                </a:cubicBezTo>
                <a:cubicBezTo>
                  <a:pt x="3966936" y="1965224"/>
                  <a:pt x="3979320" y="1987894"/>
                  <a:pt x="3984654" y="2016469"/>
                </a:cubicBezTo>
                <a:cubicBezTo>
                  <a:pt x="3989607" y="2042570"/>
                  <a:pt x="3993799" y="2068669"/>
                  <a:pt x="3999513" y="2094578"/>
                </a:cubicBezTo>
                <a:cubicBezTo>
                  <a:pt x="4006371" y="2126201"/>
                  <a:pt x="4013801" y="2157636"/>
                  <a:pt x="4022184" y="2188879"/>
                </a:cubicBezTo>
                <a:cubicBezTo>
                  <a:pt x="4025804" y="2202404"/>
                  <a:pt x="4029994" y="2216692"/>
                  <a:pt x="4037424" y="2228314"/>
                </a:cubicBezTo>
                <a:cubicBezTo>
                  <a:pt x="4057999" y="2260890"/>
                  <a:pt x="4071905" y="2295753"/>
                  <a:pt x="4066381" y="2334044"/>
                </a:cubicBezTo>
                <a:cubicBezTo>
                  <a:pt x="4061999" y="2364715"/>
                  <a:pt x="4073239" y="2390434"/>
                  <a:pt x="4090766" y="2409485"/>
                </a:cubicBezTo>
                <a:cubicBezTo>
                  <a:pt x="4098720" y="2418154"/>
                  <a:pt x="4104233" y="2426976"/>
                  <a:pt x="4107867" y="2435912"/>
                </a:cubicBezTo>
                <a:lnTo>
                  <a:pt x="4113698" y="2463017"/>
                </a:lnTo>
                <a:lnTo>
                  <a:pt x="4105056" y="2518262"/>
                </a:lnTo>
                <a:lnTo>
                  <a:pt x="4105055" y="2518263"/>
                </a:lnTo>
                <a:cubicBezTo>
                  <a:pt x="4102388" y="2527789"/>
                  <a:pt x="4101244" y="2536456"/>
                  <a:pt x="4101411" y="2545005"/>
                </a:cubicBezTo>
                <a:lnTo>
                  <a:pt x="4101411" y="2545006"/>
                </a:lnTo>
                <a:cubicBezTo>
                  <a:pt x="4101577" y="2553555"/>
                  <a:pt x="4103054" y="2561985"/>
                  <a:pt x="4105625" y="2571034"/>
                </a:cubicBezTo>
                <a:cubicBezTo>
                  <a:pt x="4117627" y="2612945"/>
                  <a:pt x="4150204" y="2640950"/>
                  <a:pt x="4178779" y="2668001"/>
                </a:cubicBezTo>
                <a:cubicBezTo>
                  <a:pt x="4203164" y="2691054"/>
                  <a:pt x="4216880" y="2716963"/>
                  <a:pt x="4227170" y="2745348"/>
                </a:cubicBezTo>
                <a:lnTo>
                  <a:pt x="4227170" y="2745351"/>
                </a:lnTo>
                <a:lnTo>
                  <a:pt x="4233090" y="2778005"/>
                </a:lnTo>
                <a:lnTo>
                  <a:pt x="4232670" y="2785439"/>
                </a:lnTo>
                <a:lnTo>
                  <a:pt x="4222591" y="2811779"/>
                </a:lnTo>
                <a:lnTo>
                  <a:pt x="4222587" y="2811786"/>
                </a:lnTo>
                <a:lnTo>
                  <a:pt x="4222588" y="2811786"/>
                </a:lnTo>
                <a:lnTo>
                  <a:pt x="4222591" y="2811779"/>
                </a:lnTo>
                <a:lnTo>
                  <a:pt x="4232241" y="2793022"/>
                </a:lnTo>
                <a:lnTo>
                  <a:pt x="4232670" y="2785439"/>
                </a:lnTo>
                <a:lnTo>
                  <a:pt x="4233870" y="2782304"/>
                </a:lnTo>
                <a:lnTo>
                  <a:pt x="4233090" y="2778005"/>
                </a:lnTo>
                <a:lnTo>
                  <a:pt x="4233500" y="2770757"/>
                </a:lnTo>
                <a:lnTo>
                  <a:pt x="4227170" y="2745351"/>
                </a:lnTo>
                <a:lnTo>
                  <a:pt x="4227170" y="2745347"/>
                </a:lnTo>
                <a:cubicBezTo>
                  <a:pt x="4216880" y="2716962"/>
                  <a:pt x="4203164" y="2691053"/>
                  <a:pt x="4178779" y="2668000"/>
                </a:cubicBezTo>
                <a:cubicBezTo>
                  <a:pt x="4150204" y="2640949"/>
                  <a:pt x="4117627" y="2612944"/>
                  <a:pt x="4105625" y="2571033"/>
                </a:cubicBezTo>
                <a:lnTo>
                  <a:pt x="4101411" y="2545006"/>
                </a:lnTo>
                <a:lnTo>
                  <a:pt x="4105055" y="2518264"/>
                </a:lnTo>
                <a:lnTo>
                  <a:pt x="4105056" y="2518262"/>
                </a:lnTo>
                <a:lnTo>
                  <a:pt x="4111636" y="2490550"/>
                </a:lnTo>
                <a:lnTo>
                  <a:pt x="4113698" y="2463017"/>
                </a:lnTo>
                <a:lnTo>
                  <a:pt x="4113698" y="2463016"/>
                </a:lnTo>
                <a:cubicBezTo>
                  <a:pt x="4112817" y="2444776"/>
                  <a:pt x="4106674" y="2426821"/>
                  <a:pt x="4090766" y="2409484"/>
                </a:cubicBezTo>
                <a:cubicBezTo>
                  <a:pt x="4073239" y="2390433"/>
                  <a:pt x="4061999" y="2364714"/>
                  <a:pt x="4066381" y="2334043"/>
                </a:cubicBezTo>
                <a:cubicBezTo>
                  <a:pt x="4071905" y="2295752"/>
                  <a:pt x="4057999" y="2260889"/>
                  <a:pt x="4037424" y="2228313"/>
                </a:cubicBezTo>
                <a:cubicBezTo>
                  <a:pt x="4029994" y="2216691"/>
                  <a:pt x="4025804" y="2202403"/>
                  <a:pt x="4022184" y="2188878"/>
                </a:cubicBezTo>
                <a:cubicBezTo>
                  <a:pt x="4013801" y="2157635"/>
                  <a:pt x="4006371" y="2126200"/>
                  <a:pt x="3999513" y="2094577"/>
                </a:cubicBezTo>
                <a:cubicBezTo>
                  <a:pt x="3993799" y="2068668"/>
                  <a:pt x="3989607" y="2042569"/>
                  <a:pt x="3984654" y="2016468"/>
                </a:cubicBezTo>
                <a:cubicBezTo>
                  <a:pt x="3979320" y="1987893"/>
                  <a:pt x="3966936" y="1965223"/>
                  <a:pt x="3938171" y="1953412"/>
                </a:cubicBezTo>
                <a:cubicBezTo>
                  <a:pt x="3929027" y="1949602"/>
                  <a:pt x="3921786" y="1940458"/>
                  <a:pt x="3914166" y="1933218"/>
                </a:cubicBezTo>
                <a:cubicBezTo>
                  <a:pt x="3908642" y="1928075"/>
                  <a:pt x="3904450" y="1921215"/>
                  <a:pt x="3898736" y="1916453"/>
                </a:cubicBezTo>
                <a:cubicBezTo>
                  <a:pt x="3868635" y="1891496"/>
                  <a:pt x="3838346" y="1866921"/>
                  <a:pt x="3808245" y="1842157"/>
                </a:cubicBezTo>
                <a:cubicBezTo>
                  <a:pt x="3805387" y="1839678"/>
                  <a:pt x="3801958" y="1837012"/>
                  <a:pt x="3800624" y="1833774"/>
                </a:cubicBezTo>
                <a:cubicBezTo>
                  <a:pt x="3786718" y="1800245"/>
                  <a:pt x="3773575" y="1766334"/>
                  <a:pt x="3758903" y="1733187"/>
                </a:cubicBezTo>
                <a:cubicBezTo>
                  <a:pt x="3753189" y="1720422"/>
                  <a:pt x="3746141" y="1707278"/>
                  <a:pt x="3736235" y="1697752"/>
                </a:cubicBezTo>
                <a:cubicBezTo>
                  <a:pt x="3713755" y="1676035"/>
                  <a:pt x="3689369" y="1656222"/>
                  <a:pt x="3679653" y="1624979"/>
                </a:cubicBezTo>
                <a:cubicBezTo>
                  <a:pt x="3676797" y="1615835"/>
                  <a:pt x="3675272" y="1604977"/>
                  <a:pt x="3677749" y="1596212"/>
                </a:cubicBezTo>
                <a:close/>
                <a:moveTo>
                  <a:pt x="3724447" y="1459072"/>
                </a:moveTo>
                <a:lnTo>
                  <a:pt x="3724446" y="1459073"/>
                </a:lnTo>
                <a:lnTo>
                  <a:pt x="3715229" y="1481571"/>
                </a:lnTo>
                <a:close/>
                <a:moveTo>
                  <a:pt x="3743640" y="1268757"/>
                </a:moveTo>
                <a:cubicBezTo>
                  <a:pt x="3744092" y="1275401"/>
                  <a:pt x="3745664" y="1281688"/>
                  <a:pt x="3748807" y="1286069"/>
                </a:cubicBezTo>
                <a:cubicBezTo>
                  <a:pt x="3763380" y="1306929"/>
                  <a:pt x="3769620" y="1328552"/>
                  <a:pt x="3771144" y="1350627"/>
                </a:cubicBezTo>
                <a:lnTo>
                  <a:pt x="3765550" y="1413839"/>
                </a:lnTo>
                <a:lnTo>
                  <a:pt x="3771145" y="1350626"/>
                </a:lnTo>
                <a:cubicBezTo>
                  <a:pt x="3769620" y="1328551"/>
                  <a:pt x="3763381" y="1306929"/>
                  <a:pt x="3748807" y="1286068"/>
                </a:cubicBezTo>
                <a:close/>
                <a:moveTo>
                  <a:pt x="3685369" y="773034"/>
                </a:moveTo>
                <a:lnTo>
                  <a:pt x="3685369" y="773035"/>
                </a:lnTo>
                <a:cubicBezTo>
                  <a:pt x="3687655" y="800276"/>
                  <a:pt x="3690893" y="827329"/>
                  <a:pt x="3693369" y="854379"/>
                </a:cubicBezTo>
                <a:cubicBezTo>
                  <a:pt x="3695655" y="878956"/>
                  <a:pt x="3696417" y="903722"/>
                  <a:pt x="3724422" y="915343"/>
                </a:cubicBezTo>
                <a:cubicBezTo>
                  <a:pt x="3728804" y="917059"/>
                  <a:pt x="3732042" y="922773"/>
                  <a:pt x="3734900" y="927155"/>
                </a:cubicBezTo>
                <a:cubicBezTo>
                  <a:pt x="3778908" y="994785"/>
                  <a:pt x="3777764" y="1030980"/>
                  <a:pt x="3731280" y="1097087"/>
                </a:cubicBezTo>
                <a:cubicBezTo>
                  <a:pt x="3726518" y="1103945"/>
                  <a:pt x="3723088" y="1118613"/>
                  <a:pt x="3726898" y="1123185"/>
                </a:cubicBezTo>
                <a:cubicBezTo>
                  <a:pt x="3742710" y="1142617"/>
                  <a:pt x="3749759" y="1162953"/>
                  <a:pt x="3751617" y="1184028"/>
                </a:cubicBezTo>
                <a:cubicBezTo>
                  <a:pt x="3749759" y="1162953"/>
                  <a:pt x="3742711" y="1142616"/>
                  <a:pt x="3726899" y="1123184"/>
                </a:cubicBezTo>
                <a:cubicBezTo>
                  <a:pt x="3723089" y="1118612"/>
                  <a:pt x="3726519" y="1103944"/>
                  <a:pt x="3731281" y="1097086"/>
                </a:cubicBezTo>
                <a:cubicBezTo>
                  <a:pt x="3777765" y="1030979"/>
                  <a:pt x="3778909" y="994784"/>
                  <a:pt x="3734901" y="927154"/>
                </a:cubicBezTo>
                <a:cubicBezTo>
                  <a:pt x="3732043" y="922772"/>
                  <a:pt x="3728805" y="917058"/>
                  <a:pt x="3724423" y="915342"/>
                </a:cubicBezTo>
                <a:cubicBezTo>
                  <a:pt x="3696417" y="903721"/>
                  <a:pt x="3695655" y="878955"/>
                  <a:pt x="3693369" y="854378"/>
                </a:cubicBezTo>
                <a:close/>
                <a:moveTo>
                  <a:pt x="3740770" y="517850"/>
                </a:moveTo>
                <a:lnTo>
                  <a:pt x="3731852" y="556047"/>
                </a:lnTo>
                <a:cubicBezTo>
                  <a:pt x="3729756" y="564048"/>
                  <a:pt x="3724232" y="572622"/>
                  <a:pt x="3725374" y="580050"/>
                </a:cubicBezTo>
                <a:cubicBezTo>
                  <a:pt x="3728708" y="601578"/>
                  <a:pt x="3726279" y="622200"/>
                  <a:pt x="3721993" y="642537"/>
                </a:cubicBezTo>
                <a:lnTo>
                  <a:pt x="3709470" y="694927"/>
                </a:lnTo>
                <a:lnTo>
                  <a:pt x="3721994" y="642536"/>
                </a:lnTo>
                <a:cubicBezTo>
                  <a:pt x="3726280" y="622200"/>
                  <a:pt x="3728709" y="601577"/>
                  <a:pt x="3725375" y="580049"/>
                </a:cubicBezTo>
                <a:cubicBezTo>
                  <a:pt x="3724233" y="572621"/>
                  <a:pt x="3729757" y="564047"/>
                  <a:pt x="3731853" y="556046"/>
                </a:cubicBezTo>
                <a:close/>
                <a:moveTo>
                  <a:pt x="3754065" y="298168"/>
                </a:moveTo>
                <a:lnTo>
                  <a:pt x="3739283" y="313532"/>
                </a:lnTo>
                <a:lnTo>
                  <a:pt x="3739283" y="313532"/>
                </a:lnTo>
                <a:lnTo>
                  <a:pt x="3739282" y="313533"/>
                </a:lnTo>
                <a:cubicBezTo>
                  <a:pt x="3735090" y="316389"/>
                  <a:pt x="3737376" y="330298"/>
                  <a:pt x="3738710" y="338870"/>
                </a:cubicBezTo>
                <a:lnTo>
                  <a:pt x="3738716" y="338898"/>
                </a:lnTo>
                <a:lnTo>
                  <a:pt x="3748617" y="395639"/>
                </a:lnTo>
                <a:lnTo>
                  <a:pt x="3744807" y="367327"/>
                </a:lnTo>
                <a:lnTo>
                  <a:pt x="3738716" y="338898"/>
                </a:lnTo>
                <a:lnTo>
                  <a:pt x="3738711" y="338869"/>
                </a:lnTo>
                <a:cubicBezTo>
                  <a:pt x="3738044" y="334583"/>
                  <a:pt x="3737139" y="328963"/>
                  <a:pt x="3736925" y="324057"/>
                </a:cubicBezTo>
                <a:lnTo>
                  <a:pt x="3739283" y="313532"/>
                </a:lnTo>
                <a:close/>
                <a:moveTo>
                  <a:pt x="3761610" y="281567"/>
                </a:moveTo>
                <a:lnTo>
                  <a:pt x="3756715" y="295414"/>
                </a:lnTo>
                <a:lnTo>
                  <a:pt x="3756716" y="295414"/>
                </a:lnTo>
                <a:close/>
                <a:moveTo>
                  <a:pt x="3748290" y="24485"/>
                </a:moveTo>
                <a:lnTo>
                  <a:pt x="3746027" y="74128"/>
                </a:lnTo>
                <a:cubicBezTo>
                  <a:pt x="3746950" y="91491"/>
                  <a:pt x="3749260" y="108702"/>
                  <a:pt x="3751951" y="125860"/>
                </a:cubicBezTo>
                <a:lnTo>
                  <a:pt x="3756346" y="153386"/>
                </a:lnTo>
                <a:lnTo>
                  <a:pt x="3764619" y="228943"/>
                </a:lnTo>
                <a:lnTo>
                  <a:pt x="3760160" y="177270"/>
                </a:lnTo>
                <a:lnTo>
                  <a:pt x="3756346" y="153386"/>
                </a:lnTo>
                <a:lnTo>
                  <a:pt x="3756147" y="151568"/>
                </a:lnTo>
                <a:cubicBezTo>
                  <a:pt x="3751917" y="125875"/>
                  <a:pt x="3747412" y="100173"/>
                  <a:pt x="3746028" y="74128"/>
                </a:cubicBezTo>
                <a:close/>
                <a:moveTo>
                  <a:pt x="3745709" y="0"/>
                </a:moveTo>
                <a:lnTo>
                  <a:pt x="3748427" y="21485"/>
                </a:lnTo>
                <a:lnTo>
                  <a:pt x="3745709" y="0"/>
                </a:lnTo>
                <a:lnTo>
                  <a:pt x="4209817" y="0"/>
                </a:lnTo>
                <a:lnTo>
                  <a:pt x="4208690" y="2816"/>
                </a:lnTo>
                <a:cubicBezTo>
                  <a:pt x="4200308" y="21485"/>
                  <a:pt x="4197640" y="43011"/>
                  <a:pt x="4194592" y="63586"/>
                </a:cubicBezTo>
                <a:cubicBezTo>
                  <a:pt x="4189067" y="101307"/>
                  <a:pt x="4185637" y="139218"/>
                  <a:pt x="4180685" y="176938"/>
                </a:cubicBezTo>
                <a:cubicBezTo>
                  <a:pt x="4179541" y="184940"/>
                  <a:pt x="4177447" y="194084"/>
                  <a:pt x="4172683" y="200181"/>
                </a:cubicBezTo>
                <a:cubicBezTo>
                  <a:pt x="4140678" y="241900"/>
                  <a:pt x="4131725" y="292578"/>
                  <a:pt x="4134771" y="340773"/>
                </a:cubicBezTo>
                <a:cubicBezTo>
                  <a:pt x="4137060" y="378685"/>
                  <a:pt x="4138774" y="415834"/>
                  <a:pt x="4135536" y="453363"/>
                </a:cubicBezTo>
                <a:cubicBezTo>
                  <a:pt x="4135344" y="456221"/>
                  <a:pt x="4135726" y="460031"/>
                  <a:pt x="4137250" y="462125"/>
                </a:cubicBezTo>
                <a:cubicBezTo>
                  <a:pt x="4147346" y="475080"/>
                  <a:pt x="4148108" y="488606"/>
                  <a:pt x="4149822" y="505181"/>
                </a:cubicBezTo>
                <a:cubicBezTo>
                  <a:pt x="4152300" y="528614"/>
                  <a:pt x="4150584" y="550140"/>
                  <a:pt x="4146394" y="571859"/>
                </a:cubicBezTo>
                <a:cubicBezTo>
                  <a:pt x="4143346" y="587671"/>
                  <a:pt x="4137060" y="603672"/>
                  <a:pt x="4129057" y="617771"/>
                </a:cubicBezTo>
                <a:cubicBezTo>
                  <a:pt x="4117817" y="637391"/>
                  <a:pt x="4113437" y="656254"/>
                  <a:pt x="4128295" y="674922"/>
                </a:cubicBezTo>
                <a:cubicBezTo>
                  <a:pt x="4144108" y="695115"/>
                  <a:pt x="4138584" y="717976"/>
                  <a:pt x="4139154" y="740267"/>
                </a:cubicBezTo>
                <a:cubicBezTo>
                  <a:pt x="4139346" y="749981"/>
                  <a:pt x="4138964" y="760269"/>
                  <a:pt x="4141440" y="769604"/>
                </a:cubicBezTo>
                <a:cubicBezTo>
                  <a:pt x="4148490" y="796654"/>
                  <a:pt x="4159158" y="822755"/>
                  <a:pt x="4163920" y="850188"/>
                </a:cubicBezTo>
                <a:cubicBezTo>
                  <a:pt x="4166587" y="865429"/>
                  <a:pt x="4161824" y="882383"/>
                  <a:pt x="4158396" y="898197"/>
                </a:cubicBezTo>
                <a:cubicBezTo>
                  <a:pt x="4154776" y="914199"/>
                  <a:pt x="4149252" y="930010"/>
                  <a:pt x="4143536" y="945443"/>
                </a:cubicBezTo>
                <a:cubicBezTo>
                  <a:pt x="4139726" y="955919"/>
                  <a:pt x="4136106" y="967349"/>
                  <a:pt x="4129247" y="975732"/>
                </a:cubicBezTo>
                <a:cubicBezTo>
                  <a:pt x="4113627" y="994784"/>
                  <a:pt x="4110959" y="1014405"/>
                  <a:pt x="4119151" y="1036886"/>
                </a:cubicBezTo>
                <a:cubicBezTo>
                  <a:pt x="4120485" y="1040314"/>
                  <a:pt x="4120485" y="1044314"/>
                  <a:pt x="4120675" y="1048124"/>
                </a:cubicBezTo>
                <a:cubicBezTo>
                  <a:pt x="4124675" y="1109090"/>
                  <a:pt x="4127153" y="1170050"/>
                  <a:pt x="4133249" y="1230632"/>
                </a:cubicBezTo>
                <a:cubicBezTo>
                  <a:pt x="4135726" y="1255205"/>
                  <a:pt x="4146584" y="1278828"/>
                  <a:pt x="4153442" y="1303023"/>
                </a:cubicBezTo>
                <a:cubicBezTo>
                  <a:pt x="4154776" y="1307977"/>
                  <a:pt x="4156872" y="1313503"/>
                  <a:pt x="4155918" y="1318455"/>
                </a:cubicBezTo>
                <a:cubicBezTo>
                  <a:pt x="4146394" y="1372367"/>
                  <a:pt x="4160300" y="1422853"/>
                  <a:pt x="4178589" y="1472574"/>
                </a:cubicBezTo>
                <a:cubicBezTo>
                  <a:pt x="4180495" y="1477716"/>
                  <a:pt x="4179923" y="1484003"/>
                  <a:pt x="4179541" y="1489719"/>
                </a:cubicBezTo>
                <a:cubicBezTo>
                  <a:pt x="4178209" y="1505723"/>
                  <a:pt x="4171541" y="1523058"/>
                  <a:pt x="4175541" y="1537536"/>
                </a:cubicBezTo>
                <a:cubicBezTo>
                  <a:pt x="4186591" y="1576018"/>
                  <a:pt x="4199926" y="1614119"/>
                  <a:pt x="4216690" y="1650316"/>
                </a:cubicBezTo>
                <a:cubicBezTo>
                  <a:pt x="4233645" y="1687085"/>
                  <a:pt x="4247933" y="1721184"/>
                  <a:pt x="4230789" y="1763286"/>
                </a:cubicBezTo>
                <a:cubicBezTo>
                  <a:pt x="4223548" y="1781193"/>
                  <a:pt x="4228693" y="1804815"/>
                  <a:pt x="4230597" y="1825392"/>
                </a:cubicBezTo>
                <a:cubicBezTo>
                  <a:pt x="4232121" y="1840440"/>
                  <a:pt x="4240696" y="1854919"/>
                  <a:pt x="4240696" y="1869779"/>
                </a:cubicBezTo>
                <a:cubicBezTo>
                  <a:pt x="4240696" y="1909407"/>
                  <a:pt x="4250791" y="1944648"/>
                  <a:pt x="4271366" y="1978939"/>
                </a:cubicBezTo>
                <a:cubicBezTo>
                  <a:pt x="4279367" y="1992278"/>
                  <a:pt x="4274032" y="2013042"/>
                  <a:pt x="4276128" y="2030377"/>
                </a:cubicBezTo>
                <a:cubicBezTo>
                  <a:pt x="4278604" y="2048667"/>
                  <a:pt x="4280890" y="2067524"/>
                  <a:pt x="4286418" y="2085053"/>
                </a:cubicBezTo>
                <a:cubicBezTo>
                  <a:pt x="4300895" y="2130392"/>
                  <a:pt x="4317278" y="2175162"/>
                  <a:pt x="4332518" y="2220311"/>
                </a:cubicBezTo>
                <a:cubicBezTo>
                  <a:pt x="4345093" y="2257458"/>
                  <a:pt x="4335186" y="2294038"/>
                  <a:pt x="4329853" y="2330805"/>
                </a:cubicBezTo>
                <a:cubicBezTo>
                  <a:pt x="4326422" y="2353858"/>
                  <a:pt x="4318230" y="2375382"/>
                  <a:pt x="4330422" y="2401291"/>
                </a:cubicBezTo>
                <a:cubicBezTo>
                  <a:pt x="4342044" y="2426058"/>
                  <a:pt x="4339377" y="2457491"/>
                  <a:pt x="4345663" y="2485306"/>
                </a:cubicBezTo>
                <a:cubicBezTo>
                  <a:pt x="4350997" y="2508741"/>
                  <a:pt x="4359572" y="2531408"/>
                  <a:pt x="4367953" y="2554078"/>
                </a:cubicBezTo>
                <a:cubicBezTo>
                  <a:pt x="4379384" y="2584941"/>
                  <a:pt x="4391384" y="2615420"/>
                  <a:pt x="4385670" y="2649142"/>
                </a:cubicBezTo>
                <a:cubicBezTo>
                  <a:pt x="4379192" y="2687435"/>
                  <a:pt x="4403577" y="2713722"/>
                  <a:pt x="4419771" y="2743825"/>
                </a:cubicBezTo>
                <a:cubicBezTo>
                  <a:pt x="4430819" y="2764589"/>
                  <a:pt x="4439012" y="2787258"/>
                  <a:pt x="4445870" y="2809929"/>
                </a:cubicBezTo>
                <a:cubicBezTo>
                  <a:pt x="4454824" y="2840218"/>
                  <a:pt x="4460158" y="2871461"/>
                  <a:pt x="4468921" y="2901942"/>
                </a:cubicBezTo>
                <a:cubicBezTo>
                  <a:pt x="4482065" y="2948046"/>
                  <a:pt x="4492353" y="2994721"/>
                  <a:pt x="4485113" y="3042727"/>
                </a:cubicBezTo>
                <a:cubicBezTo>
                  <a:pt x="4481875" y="3064826"/>
                  <a:pt x="4482065" y="3085402"/>
                  <a:pt x="4486829" y="3107499"/>
                </a:cubicBezTo>
                <a:cubicBezTo>
                  <a:pt x="4494639" y="3143694"/>
                  <a:pt x="4495592" y="3180843"/>
                  <a:pt x="4524738" y="3209992"/>
                </a:cubicBezTo>
                <a:cubicBezTo>
                  <a:pt x="4535027" y="3220279"/>
                  <a:pt x="4537693" y="3238757"/>
                  <a:pt x="4543028" y="3253808"/>
                </a:cubicBezTo>
                <a:cubicBezTo>
                  <a:pt x="4549315" y="3271144"/>
                  <a:pt x="4546075" y="3283907"/>
                  <a:pt x="4527787" y="3293243"/>
                </a:cubicBezTo>
                <a:cubicBezTo>
                  <a:pt x="4519596" y="3297433"/>
                  <a:pt x="4511594" y="3309436"/>
                  <a:pt x="4510260" y="3318770"/>
                </a:cubicBezTo>
                <a:cubicBezTo>
                  <a:pt x="4506260" y="3346775"/>
                  <a:pt x="4512166" y="3372494"/>
                  <a:pt x="4525122" y="3399545"/>
                </a:cubicBezTo>
                <a:cubicBezTo>
                  <a:pt x="4537313" y="3424882"/>
                  <a:pt x="4535979" y="3456507"/>
                  <a:pt x="4540741" y="3485274"/>
                </a:cubicBezTo>
                <a:cubicBezTo>
                  <a:pt x="4544171" y="3505656"/>
                  <a:pt x="4551219" y="3526041"/>
                  <a:pt x="4551219" y="3546616"/>
                </a:cubicBezTo>
                <a:cubicBezTo>
                  <a:pt x="4551219" y="3572145"/>
                  <a:pt x="4545123" y="3597481"/>
                  <a:pt x="4542837" y="3623200"/>
                </a:cubicBezTo>
                <a:cubicBezTo>
                  <a:pt x="4540933" y="3643203"/>
                  <a:pt x="4541695" y="3663588"/>
                  <a:pt x="4539409" y="3683590"/>
                </a:cubicBezTo>
                <a:cubicBezTo>
                  <a:pt x="4537693" y="3699975"/>
                  <a:pt x="4533313" y="3716167"/>
                  <a:pt x="4529694" y="3732360"/>
                </a:cubicBezTo>
                <a:cubicBezTo>
                  <a:pt x="4528359" y="3738266"/>
                  <a:pt x="4523214" y="3744172"/>
                  <a:pt x="4523976" y="3749505"/>
                </a:cubicBezTo>
                <a:cubicBezTo>
                  <a:pt x="4532169" y="3802466"/>
                  <a:pt x="4495592" y="3840568"/>
                  <a:pt x="4479399" y="3885337"/>
                </a:cubicBezTo>
                <a:cubicBezTo>
                  <a:pt x="4462252" y="3932393"/>
                  <a:pt x="4435964" y="3977924"/>
                  <a:pt x="4443774" y="4030502"/>
                </a:cubicBezTo>
                <a:cubicBezTo>
                  <a:pt x="4448536" y="4062317"/>
                  <a:pt x="4459586" y="4092988"/>
                  <a:pt x="4466255" y="4124613"/>
                </a:cubicBezTo>
                <a:cubicBezTo>
                  <a:pt x="4468541" y="4135853"/>
                  <a:pt x="4468159" y="4148426"/>
                  <a:pt x="4465873" y="4159666"/>
                </a:cubicBezTo>
                <a:cubicBezTo>
                  <a:pt x="4455394" y="4213960"/>
                  <a:pt x="4453871" y="4267492"/>
                  <a:pt x="4471017" y="4320836"/>
                </a:cubicBezTo>
                <a:cubicBezTo>
                  <a:pt x="4473875" y="4329978"/>
                  <a:pt x="4476541" y="4339694"/>
                  <a:pt x="4476541" y="4349221"/>
                </a:cubicBezTo>
                <a:cubicBezTo>
                  <a:pt x="4476541" y="4401418"/>
                  <a:pt x="4472541" y="4452664"/>
                  <a:pt x="4453871" y="4502578"/>
                </a:cubicBezTo>
                <a:cubicBezTo>
                  <a:pt x="4447584" y="4519342"/>
                  <a:pt x="4451584" y="4539727"/>
                  <a:pt x="4450060" y="4558206"/>
                </a:cubicBezTo>
                <a:cubicBezTo>
                  <a:pt x="4448728" y="4575350"/>
                  <a:pt x="4448156" y="4592877"/>
                  <a:pt x="4443774" y="4609451"/>
                </a:cubicBezTo>
                <a:cubicBezTo>
                  <a:pt x="4437298" y="4633646"/>
                  <a:pt x="4436536" y="4656125"/>
                  <a:pt x="4442250" y="4681082"/>
                </a:cubicBezTo>
                <a:cubicBezTo>
                  <a:pt x="4447584" y="4704894"/>
                  <a:pt x="4444919" y="4730613"/>
                  <a:pt x="4445108" y="4755380"/>
                </a:cubicBezTo>
                <a:cubicBezTo>
                  <a:pt x="4445298" y="4783003"/>
                  <a:pt x="4445488" y="4810626"/>
                  <a:pt x="4444537" y="4838249"/>
                </a:cubicBezTo>
                <a:cubicBezTo>
                  <a:pt x="4444156" y="4849299"/>
                  <a:pt x="4436536" y="4861872"/>
                  <a:pt x="4439584" y="4871018"/>
                </a:cubicBezTo>
                <a:cubicBezTo>
                  <a:pt x="4449870" y="4900545"/>
                  <a:pt x="4437488" y="4930074"/>
                  <a:pt x="4443012" y="4959601"/>
                </a:cubicBezTo>
                <a:cubicBezTo>
                  <a:pt x="4445870" y="4974081"/>
                  <a:pt x="4438060" y="4990464"/>
                  <a:pt x="4437298" y="5006085"/>
                </a:cubicBezTo>
                <a:cubicBezTo>
                  <a:pt x="4435964" y="5031613"/>
                  <a:pt x="4436536" y="5057140"/>
                  <a:pt x="4436154" y="5082669"/>
                </a:cubicBezTo>
                <a:cubicBezTo>
                  <a:pt x="4435964" y="5091051"/>
                  <a:pt x="4435203" y="5099244"/>
                  <a:pt x="4434819" y="5107626"/>
                </a:cubicBezTo>
                <a:cubicBezTo>
                  <a:pt x="4434439" y="5115056"/>
                  <a:pt x="4432725" y="5122866"/>
                  <a:pt x="4434057" y="5129915"/>
                </a:cubicBezTo>
                <a:cubicBezTo>
                  <a:pt x="4438822" y="5155444"/>
                  <a:pt x="4446632" y="5180590"/>
                  <a:pt x="4449680" y="5206307"/>
                </a:cubicBezTo>
                <a:cubicBezTo>
                  <a:pt x="4452346" y="5228596"/>
                  <a:pt x="4448728" y="5251649"/>
                  <a:pt x="4450632" y="5274128"/>
                </a:cubicBezTo>
                <a:cubicBezTo>
                  <a:pt x="4453871" y="5313753"/>
                  <a:pt x="4459586" y="5353378"/>
                  <a:pt x="4463207" y="5393004"/>
                </a:cubicBezTo>
                <a:cubicBezTo>
                  <a:pt x="4463968" y="5401578"/>
                  <a:pt x="4459204" y="5410530"/>
                  <a:pt x="4458824" y="5419294"/>
                </a:cubicBezTo>
                <a:cubicBezTo>
                  <a:pt x="4457872" y="5446727"/>
                  <a:pt x="4457680" y="5474160"/>
                  <a:pt x="4457110" y="5501593"/>
                </a:cubicBezTo>
                <a:cubicBezTo>
                  <a:pt x="4456918" y="5517214"/>
                  <a:pt x="4457490" y="5533026"/>
                  <a:pt x="4455776" y="5548459"/>
                </a:cubicBezTo>
                <a:cubicBezTo>
                  <a:pt x="4453490" y="5568841"/>
                  <a:pt x="4450060" y="5587320"/>
                  <a:pt x="4464920" y="5606371"/>
                </a:cubicBezTo>
                <a:cubicBezTo>
                  <a:pt x="4487972" y="5635710"/>
                  <a:pt x="4479018" y="5673049"/>
                  <a:pt x="4484351" y="5706958"/>
                </a:cubicBezTo>
                <a:cubicBezTo>
                  <a:pt x="4485685" y="5715722"/>
                  <a:pt x="4485875" y="5724677"/>
                  <a:pt x="4487399" y="5733439"/>
                </a:cubicBezTo>
                <a:cubicBezTo>
                  <a:pt x="4490257" y="5749633"/>
                  <a:pt x="4493495" y="5765634"/>
                  <a:pt x="4496736" y="5781829"/>
                </a:cubicBezTo>
                <a:cubicBezTo>
                  <a:pt x="4497306" y="5784685"/>
                  <a:pt x="4497498" y="5787923"/>
                  <a:pt x="4498450" y="5790591"/>
                </a:cubicBezTo>
                <a:cubicBezTo>
                  <a:pt x="4506450" y="5815168"/>
                  <a:pt x="4515594" y="5839360"/>
                  <a:pt x="4522072" y="5864317"/>
                </a:cubicBezTo>
                <a:cubicBezTo>
                  <a:pt x="4525311" y="5876510"/>
                  <a:pt x="4525693" y="5890036"/>
                  <a:pt x="4523976" y="5902609"/>
                </a:cubicBezTo>
                <a:cubicBezTo>
                  <a:pt x="4519024" y="5939376"/>
                  <a:pt x="4516928" y="5975763"/>
                  <a:pt x="4524168" y="6012722"/>
                </a:cubicBezTo>
                <a:cubicBezTo>
                  <a:pt x="4527025" y="6027391"/>
                  <a:pt x="4522263" y="6043775"/>
                  <a:pt x="4520548" y="6059396"/>
                </a:cubicBezTo>
                <a:cubicBezTo>
                  <a:pt x="4515976" y="6096735"/>
                  <a:pt x="4511022" y="6134074"/>
                  <a:pt x="4506642" y="6171604"/>
                </a:cubicBezTo>
                <a:cubicBezTo>
                  <a:pt x="4503975" y="6195036"/>
                  <a:pt x="4502450" y="6218659"/>
                  <a:pt x="4499785" y="6242092"/>
                </a:cubicBezTo>
                <a:cubicBezTo>
                  <a:pt x="4496544" y="6269143"/>
                  <a:pt x="4491591" y="6296004"/>
                  <a:pt x="4488923" y="6323057"/>
                </a:cubicBezTo>
                <a:cubicBezTo>
                  <a:pt x="4485875" y="6353918"/>
                  <a:pt x="4485305" y="6384971"/>
                  <a:pt x="4482065" y="6415832"/>
                </a:cubicBezTo>
                <a:cubicBezTo>
                  <a:pt x="4475779" y="6472224"/>
                  <a:pt x="4468349" y="6528423"/>
                  <a:pt x="4461300" y="6584811"/>
                </a:cubicBezTo>
                <a:cubicBezTo>
                  <a:pt x="4454442" y="6639487"/>
                  <a:pt x="4448346" y="6694163"/>
                  <a:pt x="4439775" y="6748457"/>
                </a:cubicBezTo>
                <a:cubicBezTo>
                  <a:pt x="4436154" y="6771318"/>
                  <a:pt x="4426247" y="6793034"/>
                  <a:pt x="4420723" y="6815515"/>
                </a:cubicBezTo>
                <a:lnTo>
                  <a:pt x="4411023" y="6858000"/>
                </a:lnTo>
                <a:lnTo>
                  <a:pt x="4238770" y="6858000"/>
                </a:lnTo>
                <a:lnTo>
                  <a:pt x="0" y="6858000"/>
                </a:lnTo>
                <a:lnTo>
                  <a:pt x="0" y="1"/>
                </a:lnTo>
                <a:close/>
              </a:path>
            </a:pathLst>
          </a:custGeom>
        </p:spPr>
      </p:pic>
      <p:grpSp>
        <p:nvGrpSpPr>
          <p:cNvPr id="12" name="Group 11">
            <a:extLst>
              <a:ext uri="{FF2B5EF4-FFF2-40B4-BE49-F238E27FC236}">
                <a16:creationId xmlns:a16="http://schemas.microsoft.com/office/drawing/2014/main" id="{A7900967-84CA-47B4-9F1C-E787BAC1496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697284" y="-1"/>
            <a:ext cx="884241" cy="6858001"/>
            <a:chOff x="3697284" y="-1"/>
            <a:chExt cx="884241" cy="6858001"/>
          </a:xfrm>
          <a:effectLst>
            <a:outerShdw blurRad="381000" dist="152400" algn="l" rotWithShape="0">
              <a:prstClr val="black">
                <a:alpha val="10000"/>
              </a:prstClr>
            </a:outerShdw>
          </a:effectLst>
        </p:grpSpPr>
        <p:sp>
          <p:nvSpPr>
            <p:cNvPr id="13" name="Freeform: Shape 12">
              <a:extLst>
                <a:ext uri="{FF2B5EF4-FFF2-40B4-BE49-F238E27FC236}">
                  <a16:creationId xmlns:a16="http://schemas.microsoft.com/office/drawing/2014/main" id="{CAB3C749-6482-440B-9386-94091006D67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flipH="1">
              <a:off x="705641" y="2991642"/>
              <a:ext cx="6858001" cy="874716"/>
            </a:xfrm>
            <a:custGeom>
              <a:avLst/>
              <a:gdLst>
                <a:gd name="connsiteX0" fmla="*/ 0 w 6858001"/>
                <a:gd name="connsiteY0" fmla="*/ 533314 h 874716"/>
                <a:gd name="connsiteX1" fmla="*/ 0 w 6858001"/>
                <a:gd name="connsiteY1" fmla="*/ 69206 h 874716"/>
                <a:gd name="connsiteX2" fmla="*/ 21486 w 6858001"/>
                <a:gd name="connsiteY2" fmla="*/ 71924 h 874716"/>
                <a:gd name="connsiteX3" fmla="*/ 228948 w 6858001"/>
                <a:gd name="connsiteY3" fmla="*/ 88116 h 874716"/>
                <a:gd name="connsiteX4" fmla="*/ 313533 w 6858001"/>
                <a:gd name="connsiteY4" fmla="*/ 62779 h 874716"/>
                <a:gd name="connsiteX5" fmla="*/ 338870 w 6858001"/>
                <a:gd name="connsiteY5" fmla="*/ 62207 h 874716"/>
                <a:gd name="connsiteX6" fmla="*/ 395640 w 6858001"/>
                <a:gd name="connsiteY6" fmla="*/ 72114 h 874716"/>
                <a:gd name="connsiteX7" fmla="*/ 512802 w 6858001"/>
                <a:gd name="connsiteY7" fmla="*/ 65446 h 874716"/>
                <a:gd name="connsiteX8" fmla="*/ 556047 w 6858001"/>
                <a:gd name="connsiteY8" fmla="*/ 55349 h 874716"/>
                <a:gd name="connsiteX9" fmla="*/ 580050 w 6858001"/>
                <a:gd name="connsiteY9" fmla="*/ 48871 h 874716"/>
                <a:gd name="connsiteX10" fmla="*/ 703308 w 6858001"/>
                <a:gd name="connsiteY10" fmla="*/ 30964 h 874716"/>
                <a:gd name="connsiteX11" fmla="*/ 758174 w 6858001"/>
                <a:gd name="connsiteY11" fmla="*/ 11724 h 874716"/>
                <a:gd name="connsiteX12" fmla="*/ 773035 w 6858001"/>
                <a:gd name="connsiteY12" fmla="*/ 8866 h 874716"/>
                <a:gd name="connsiteX13" fmla="*/ 854379 w 6858001"/>
                <a:gd name="connsiteY13" fmla="*/ 16866 h 874716"/>
                <a:gd name="connsiteX14" fmla="*/ 915343 w 6858001"/>
                <a:gd name="connsiteY14" fmla="*/ 47919 h 874716"/>
                <a:gd name="connsiteX15" fmla="*/ 927155 w 6858001"/>
                <a:gd name="connsiteY15" fmla="*/ 58397 h 874716"/>
                <a:gd name="connsiteX16" fmla="*/ 1097087 w 6858001"/>
                <a:gd name="connsiteY16" fmla="*/ 54777 h 874716"/>
                <a:gd name="connsiteX17" fmla="*/ 1123185 w 6858001"/>
                <a:gd name="connsiteY17" fmla="*/ 50395 h 874716"/>
                <a:gd name="connsiteX18" fmla="*/ 1249302 w 6858001"/>
                <a:gd name="connsiteY18" fmla="*/ 68684 h 874716"/>
                <a:gd name="connsiteX19" fmla="*/ 1286069 w 6858001"/>
                <a:gd name="connsiteY19" fmla="*/ 72304 h 874716"/>
                <a:gd name="connsiteX20" fmla="*/ 1417899 w 6858001"/>
                <a:gd name="connsiteY20" fmla="*/ 88688 h 874716"/>
                <a:gd name="connsiteX21" fmla="*/ 1436568 w 6858001"/>
                <a:gd name="connsiteY21" fmla="*/ 73448 h 874716"/>
                <a:gd name="connsiteX22" fmla="*/ 1490292 w 6858001"/>
                <a:gd name="connsiteY22" fmla="*/ 35154 h 874716"/>
                <a:gd name="connsiteX23" fmla="*/ 1596213 w 6858001"/>
                <a:gd name="connsiteY23" fmla="*/ 1245 h 874716"/>
                <a:gd name="connsiteX24" fmla="*/ 1624980 w 6858001"/>
                <a:gd name="connsiteY24" fmla="*/ 3150 h 874716"/>
                <a:gd name="connsiteX25" fmla="*/ 1697753 w 6858001"/>
                <a:gd name="connsiteY25" fmla="*/ 59731 h 874716"/>
                <a:gd name="connsiteX26" fmla="*/ 1733188 w 6858001"/>
                <a:gd name="connsiteY26" fmla="*/ 82400 h 874716"/>
                <a:gd name="connsiteX27" fmla="*/ 1833775 w 6858001"/>
                <a:gd name="connsiteY27" fmla="*/ 124121 h 874716"/>
                <a:gd name="connsiteX28" fmla="*/ 1842158 w 6858001"/>
                <a:gd name="connsiteY28" fmla="*/ 131742 h 874716"/>
                <a:gd name="connsiteX29" fmla="*/ 1916454 w 6858001"/>
                <a:gd name="connsiteY29" fmla="*/ 222233 h 874716"/>
                <a:gd name="connsiteX30" fmla="*/ 1933219 w 6858001"/>
                <a:gd name="connsiteY30" fmla="*/ 237663 h 874716"/>
                <a:gd name="connsiteX31" fmla="*/ 1953413 w 6858001"/>
                <a:gd name="connsiteY31" fmla="*/ 261668 h 874716"/>
                <a:gd name="connsiteX32" fmla="*/ 2016469 w 6858001"/>
                <a:gd name="connsiteY32" fmla="*/ 308151 h 874716"/>
                <a:gd name="connsiteX33" fmla="*/ 2094578 w 6858001"/>
                <a:gd name="connsiteY33" fmla="*/ 323010 h 874716"/>
                <a:gd name="connsiteX34" fmla="*/ 2188879 w 6858001"/>
                <a:gd name="connsiteY34" fmla="*/ 345681 h 874716"/>
                <a:gd name="connsiteX35" fmla="*/ 2228314 w 6858001"/>
                <a:gd name="connsiteY35" fmla="*/ 360921 h 874716"/>
                <a:gd name="connsiteX36" fmla="*/ 2334044 w 6858001"/>
                <a:gd name="connsiteY36" fmla="*/ 389878 h 874716"/>
                <a:gd name="connsiteX37" fmla="*/ 2409485 w 6858001"/>
                <a:gd name="connsiteY37" fmla="*/ 414263 h 874716"/>
                <a:gd name="connsiteX38" fmla="*/ 2518264 w 6858001"/>
                <a:gd name="connsiteY38" fmla="*/ 428552 h 874716"/>
                <a:gd name="connsiteX39" fmla="*/ 2571034 w 6858001"/>
                <a:gd name="connsiteY39" fmla="*/ 429122 h 874716"/>
                <a:gd name="connsiteX40" fmla="*/ 2668001 w 6858001"/>
                <a:gd name="connsiteY40" fmla="*/ 502276 h 874716"/>
                <a:gd name="connsiteX41" fmla="*/ 2745348 w 6858001"/>
                <a:gd name="connsiteY41" fmla="*/ 550666 h 874716"/>
                <a:gd name="connsiteX42" fmla="*/ 2826694 w 6858001"/>
                <a:gd name="connsiteY42" fmla="*/ 527233 h 874716"/>
                <a:gd name="connsiteX43" fmla="*/ 2848793 w 6858001"/>
                <a:gd name="connsiteY43" fmla="*/ 505134 h 874716"/>
                <a:gd name="connsiteX44" fmla="*/ 2982148 w 6858001"/>
                <a:gd name="connsiteY44" fmla="*/ 484179 h 874716"/>
                <a:gd name="connsiteX45" fmla="*/ 3172654 w 6858001"/>
                <a:gd name="connsiteY45" fmla="*/ 483417 h 874716"/>
                <a:gd name="connsiteX46" fmla="*/ 3489467 w 6858001"/>
                <a:gd name="connsiteY46" fmla="*/ 435790 h 874716"/>
                <a:gd name="connsiteX47" fmla="*/ 3544713 w 6858001"/>
                <a:gd name="connsiteY47" fmla="*/ 413691 h 874716"/>
                <a:gd name="connsiteX48" fmla="*/ 3606817 w 6858001"/>
                <a:gd name="connsiteY48" fmla="*/ 408167 h 874716"/>
                <a:gd name="connsiteX49" fmla="*/ 3630632 w 6858001"/>
                <a:gd name="connsiteY49" fmla="*/ 421693 h 874716"/>
                <a:gd name="connsiteX50" fmla="*/ 3734837 w 6858001"/>
                <a:gd name="connsiteY50" fmla="*/ 441886 h 874716"/>
                <a:gd name="connsiteX51" fmla="*/ 3754652 w 6858001"/>
                <a:gd name="connsiteY51" fmla="*/ 442268 h 874716"/>
                <a:gd name="connsiteX52" fmla="*/ 3822472 w 6858001"/>
                <a:gd name="connsiteY52" fmla="*/ 433694 h 874716"/>
                <a:gd name="connsiteX53" fmla="*/ 3885338 w 6858001"/>
                <a:gd name="connsiteY53" fmla="*/ 428742 h 874716"/>
                <a:gd name="connsiteX54" fmla="*/ 4043839 w 6858001"/>
                <a:gd name="connsiteY54" fmla="*/ 444934 h 874716"/>
                <a:gd name="connsiteX55" fmla="*/ 4165383 w 6858001"/>
                <a:gd name="connsiteY55" fmla="*/ 441124 h 874716"/>
                <a:gd name="connsiteX56" fmla="*/ 4221391 w 6858001"/>
                <a:gd name="connsiteY56" fmla="*/ 444934 h 874716"/>
                <a:gd name="connsiteX57" fmla="*/ 4253014 w 6858001"/>
                <a:gd name="connsiteY57" fmla="*/ 450650 h 874716"/>
                <a:gd name="connsiteX58" fmla="*/ 4324645 w 6858001"/>
                <a:gd name="connsiteY58" fmla="*/ 490466 h 874716"/>
                <a:gd name="connsiteX59" fmla="*/ 4363890 w 6858001"/>
                <a:gd name="connsiteY59" fmla="*/ 499420 h 874716"/>
                <a:gd name="connsiteX60" fmla="*/ 4482004 w 6858001"/>
                <a:gd name="connsiteY60" fmla="*/ 498658 h 874716"/>
                <a:gd name="connsiteX61" fmla="*/ 4659174 w 6858001"/>
                <a:gd name="connsiteY61" fmla="*/ 438648 h 874716"/>
                <a:gd name="connsiteX62" fmla="*/ 4677655 w 6858001"/>
                <a:gd name="connsiteY62" fmla="*/ 430646 h 874716"/>
                <a:gd name="connsiteX63" fmla="*/ 4767764 w 6858001"/>
                <a:gd name="connsiteY63" fmla="*/ 420739 h 874716"/>
                <a:gd name="connsiteX64" fmla="*/ 4828916 w 6858001"/>
                <a:gd name="connsiteY64" fmla="*/ 434266 h 874716"/>
                <a:gd name="connsiteX65" fmla="*/ 4912168 w 6858001"/>
                <a:gd name="connsiteY65" fmla="*/ 462271 h 874716"/>
                <a:gd name="connsiteX66" fmla="*/ 4987037 w 6858001"/>
                <a:gd name="connsiteY66" fmla="*/ 485703 h 874716"/>
                <a:gd name="connsiteX67" fmla="*/ 5041521 w 6858001"/>
                <a:gd name="connsiteY67" fmla="*/ 512182 h 874716"/>
                <a:gd name="connsiteX68" fmla="*/ 5166113 w 6858001"/>
                <a:gd name="connsiteY68" fmla="*/ 531615 h 874716"/>
                <a:gd name="connsiteX69" fmla="*/ 5179067 w 6858001"/>
                <a:gd name="connsiteY69" fmla="*/ 534853 h 874716"/>
                <a:gd name="connsiteX70" fmla="*/ 5272796 w 6858001"/>
                <a:gd name="connsiteY70" fmla="*/ 511230 h 874716"/>
                <a:gd name="connsiteX71" fmla="*/ 5385384 w 6858001"/>
                <a:gd name="connsiteY71" fmla="*/ 487227 h 874716"/>
                <a:gd name="connsiteX72" fmla="*/ 5425582 w 6858001"/>
                <a:gd name="connsiteY72" fmla="*/ 495418 h 874716"/>
                <a:gd name="connsiteX73" fmla="*/ 5480637 w 6858001"/>
                <a:gd name="connsiteY73" fmla="*/ 507040 h 874716"/>
                <a:gd name="connsiteX74" fmla="*/ 5531693 w 6858001"/>
                <a:gd name="connsiteY74" fmla="*/ 500944 h 874716"/>
                <a:gd name="connsiteX75" fmla="*/ 5562746 w 6858001"/>
                <a:gd name="connsiteY75" fmla="*/ 500372 h 874716"/>
                <a:gd name="connsiteX76" fmla="*/ 5704483 w 6858001"/>
                <a:gd name="connsiteY76" fmla="*/ 571620 h 874716"/>
                <a:gd name="connsiteX77" fmla="*/ 5740488 w 6858001"/>
                <a:gd name="connsiteY77" fmla="*/ 577526 h 874716"/>
                <a:gd name="connsiteX78" fmla="*/ 5760873 w 6858001"/>
                <a:gd name="connsiteY78" fmla="*/ 586291 h 874716"/>
                <a:gd name="connsiteX79" fmla="*/ 5883751 w 6858001"/>
                <a:gd name="connsiteY79" fmla="*/ 674686 h 874716"/>
                <a:gd name="connsiteX80" fmla="*/ 5935949 w 6858001"/>
                <a:gd name="connsiteY80" fmla="*/ 692592 h 874716"/>
                <a:gd name="connsiteX81" fmla="*/ 5993291 w 6858001"/>
                <a:gd name="connsiteY81" fmla="*/ 688972 h 874716"/>
                <a:gd name="connsiteX82" fmla="*/ 6026440 w 6858001"/>
                <a:gd name="connsiteY82" fmla="*/ 682496 h 874716"/>
                <a:gd name="connsiteX83" fmla="*/ 6108738 w 6858001"/>
                <a:gd name="connsiteY83" fmla="*/ 626296 h 874716"/>
                <a:gd name="connsiteX84" fmla="*/ 6155602 w 6858001"/>
                <a:gd name="connsiteY84" fmla="*/ 628202 h 874716"/>
                <a:gd name="connsiteX85" fmla="*/ 6228756 w 6858001"/>
                <a:gd name="connsiteY85" fmla="*/ 666873 h 874716"/>
                <a:gd name="connsiteX86" fmla="*/ 6361539 w 6858001"/>
                <a:gd name="connsiteY86" fmla="*/ 684210 h 874716"/>
                <a:gd name="connsiteX87" fmla="*/ 6428979 w 6858001"/>
                <a:gd name="connsiteY87" fmla="*/ 630106 h 874716"/>
                <a:gd name="connsiteX88" fmla="*/ 6463840 w 6858001"/>
                <a:gd name="connsiteY88" fmla="*/ 578098 h 874716"/>
                <a:gd name="connsiteX89" fmla="*/ 6564620 w 6858001"/>
                <a:gd name="connsiteY89" fmla="*/ 517708 h 874716"/>
                <a:gd name="connsiteX90" fmla="*/ 6588625 w 6858001"/>
                <a:gd name="connsiteY90" fmla="*/ 540187 h 874716"/>
                <a:gd name="connsiteX91" fmla="*/ 6662541 w 6858001"/>
                <a:gd name="connsiteY91" fmla="*/ 549714 h 874716"/>
                <a:gd name="connsiteX92" fmla="*/ 6742552 w 6858001"/>
                <a:gd name="connsiteY92" fmla="*/ 548952 h 874716"/>
                <a:gd name="connsiteX93" fmla="*/ 6812063 w 6858001"/>
                <a:gd name="connsiteY93" fmla="*/ 568430 h 874716"/>
                <a:gd name="connsiteX94" fmla="*/ 6858001 w 6858001"/>
                <a:gd name="connsiteY94" fmla="*/ 562267 h 874716"/>
                <a:gd name="connsiteX95" fmla="*/ 6858001 w 6858001"/>
                <a:gd name="connsiteY95" fmla="*/ 734520 h 874716"/>
                <a:gd name="connsiteX96" fmla="*/ 6815516 w 6858001"/>
                <a:gd name="connsiteY96" fmla="*/ 744220 h 874716"/>
                <a:gd name="connsiteX97" fmla="*/ 6748458 w 6858001"/>
                <a:gd name="connsiteY97" fmla="*/ 763271 h 874716"/>
                <a:gd name="connsiteX98" fmla="*/ 6584812 w 6858001"/>
                <a:gd name="connsiteY98" fmla="*/ 784797 h 874716"/>
                <a:gd name="connsiteX99" fmla="*/ 6415833 w 6858001"/>
                <a:gd name="connsiteY99" fmla="*/ 805562 h 874716"/>
                <a:gd name="connsiteX100" fmla="*/ 6323058 w 6858001"/>
                <a:gd name="connsiteY100" fmla="*/ 812420 h 874716"/>
                <a:gd name="connsiteX101" fmla="*/ 6242093 w 6858001"/>
                <a:gd name="connsiteY101" fmla="*/ 823281 h 874716"/>
                <a:gd name="connsiteX102" fmla="*/ 6171605 w 6858001"/>
                <a:gd name="connsiteY102" fmla="*/ 830139 h 874716"/>
                <a:gd name="connsiteX103" fmla="*/ 6059397 w 6858001"/>
                <a:gd name="connsiteY103" fmla="*/ 844045 h 874716"/>
                <a:gd name="connsiteX104" fmla="*/ 6012723 w 6858001"/>
                <a:gd name="connsiteY104" fmla="*/ 847665 h 874716"/>
                <a:gd name="connsiteX105" fmla="*/ 5902610 w 6858001"/>
                <a:gd name="connsiteY105" fmla="*/ 847473 h 874716"/>
                <a:gd name="connsiteX106" fmla="*/ 5864318 w 6858001"/>
                <a:gd name="connsiteY106" fmla="*/ 845569 h 874716"/>
                <a:gd name="connsiteX107" fmla="*/ 5790592 w 6858001"/>
                <a:gd name="connsiteY107" fmla="*/ 821947 h 874716"/>
                <a:gd name="connsiteX108" fmla="*/ 5781830 w 6858001"/>
                <a:gd name="connsiteY108" fmla="*/ 820233 h 874716"/>
                <a:gd name="connsiteX109" fmla="*/ 5733440 w 6858001"/>
                <a:gd name="connsiteY109" fmla="*/ 810896 h 874716"/>
                <a:gd name="connsiteX110" fmla="*/ 5706959 w 6858001"/>
                <a:gd name="connsiteY110" fmla="*/ 807848 h 874716"/>
                <a:gd name="connsiteX111" fmla="*/ 5606372 w 6858001"/>
                <a:gd name="connsiteY111" fmla="*/ 788417 h 874716"/>
                <a:gd name="connsiteX112" fmla="*/ 5548460 w 6858001"/>
                <a:gd name="connsiteY112" fmla="*/ 779273 h 874716"/>
                <a:gd name="connsiteX113" fmla="*/ 5501594 w 6858001"/>
                <a:gd name="connsiteY113" fmla="*/ 780607 h 874716"/>
                <a:gd name="connsiteX114" fmla="*/ 5419295 w 6858001"/>
                <a:gd name="connsiteY114" fmla="*/ 782321 h 874716"/>
                <a:gd name="connsiteX115" fmla="*/ 5393005 w 6858001"/>
                <a:gd name="connsiteY115" fmla="*/ 786703 h 874716"/>
                <a:gd name="connsiteX116" fmla="*/ 5274129 w 6858001"/>
                <a:gd name="connsiteY116" fmla="*/ 774129 h 874716"/>
                <a:gd name="connsiteX117" fmla="*/ 5206308 w 6858001"/>
                <a:gd name="connsiteY117" fmla="*/ 773177 h 874716"/>
                <a:gd name="connsiteX118" fmla="*/ 5129916 w 6858001"/>
                <a:gd name="connsiteY118" fmla="*/ 757554 h 874716"/>
                <a:gd name="connsiteX119" fmla="*/ 5107627 w 6858001"/>
                <a:gd name="connsiteY119" fmla="*/ 758316 h 874716"/>
                <a:gd name="connsiteX120" fmla="*/ 5082670 w 6858001"/>
                <a:gd name="connsiteY120" fmla="*/ 759651 h 874716"/>
                <a:gd name="connsiteX121" fmla="*/ 5006086 w 6858001"/>
                <a:gd name="connsiteY121" fmla="*/ 760795 h 874716"/>
                <a:gd name="connsiteX122" fmla="*/ 4959602 w 6858001"/>
                <a:gd name="connsiteY122" fmla="*/ 766509 h 874716"/>
                <a:gd name="connsiteX123" fmla="*/ 4871019 w 6858001"/>
                <a:gd name="connsiteY123" fmla="*/ 763081 h 874716"/>
                <a:gd name="connsiteX124" fmla="*/ 4838250 w 6858001"/>
                <a:gd name="connsiteY124" fmla="*/ 768033 h 874716"/>
                <a:gd name="connsiteX125" fmla="*/ 4755381 w 6858001"/>
                <a:gd name="connsiteY125" fmla="*/ 768605 h 874716"/>
                <a:gd name="connsiteX126" fmla="*/ 4681083 w 6858001"/>
                <a:gd name="connsiteY126" fmla="*/ 765747 h 874716"/>
                <a:gd name="connsiteX127" fmla="*/ 4609452 w 6858001"/>
                <a:gd name="connsiteY127" fmla="*/ 767271 h 874716"/>
                <a:gd name="connsiteX128" fmla="*/ 4558207 w 6858001"/>
                <a:gd name="connsiteY128" fmla="*/ 773557 h 874716"/>
                <a:gd name="connsiteX129" fmla="*/ 4502579 w 6858001"/>
                <a:gd name="connsiteY129" fmla="*/ 777367 h 874716"/>
                <a:gd name="connsiteX130" fmla="*/ 4349222 w 6858001"/>
                <a:gd name="connsiteY130" fmla="*/ 800038 h 874716"/>
                <a:gd name="connsiteX131" fmla="*/ 4320837 w 6858001"/>
                <a:gd name="connsiteY131" fmla="*/ 794514 h 874716"/>
                <a:gd name="connsiteX132" fmla="*/ 4159667 w 6858001"/>
                <a:gd name="connsiteY132" fmla="*/ 789370 h 874716"/>
                <a:gd name="connsiteX133" fmla="*/ 4124614 w 6858001"/>
                <a:gd name="connsiteY133" fmla="*/ 789752 h 874716"/>
                <a:gd name="connsiteX134" fmla="*/ 4030503 w 6858001"/>
                <a:gd name="connsiteY134" fmla="*/ 767271 h 874716"/>
                <a:gd name="connsiteX135" fmla="*/ 3885338 w 6858001"/>
                <a:gd name="connsiteY135" fmla="*/ 802896 h 874716"/>
                <a:gd name="connsiteX136" fmla="*/ 3749506 w 6858001"/>
                <a:gd name="connsiteY136" fmla="*/ 847473 h 874716"/>
                <a:gd name="connsiteX137" fmla="*/ 3732361 w 6858001"/>
                <a:gd name="connsiteY137" fmla="*/ 853190 h 874716"/>
                <a:gd name="connsiteX138" fmla="*/ 3683591 w 6858001"/>
                <a:gd name="connsiteY138" fmla="*/ 862906 h 874716"/>
                <a:gd name="connsiteX139" fmla="*/ 3623201 w 6858001"/>
                <a:gd name="connsiteY139" fmla="*/ 866334 h 874716"/>
                <a:gd name="connsiteX140" fmla="*/ 3546617 w 6858001"/>
                <a:gd name="connsiteY140" fmla="*/ 874716 h 874716"/>
                <a:gd name="connsiteX141" fmla="*/ 3485275 w 6858001"/>
                <a:gd name="connsiteY141" fmla="*/ 864238 h 874716"/>
                <a:gd name="connsiteX142" fmla="*/ 3399546 w 6858001"/>
                <a:gd name="connsiteY142" fmla="*/ 848618 h 874716"/>
                <a:gd name="connsiteX143" fmla="*/ 3318771 w 6858001"/>
                <a:gd name="connsiteY143" fmla="*/ 833757 h 874716"/>
                <a:gd name="connsiteX144" fmla="*/ 3293244 w 6858001"/>
                <a:gd name="connsiteY144" fmla="*/ 851284 h 874716"/>
                <a:gd name="connsiteX145" fmla="*/ 3253809 w 6858001"/>
                <a:gd name="connsiteY145" fmla="*/ 866524 h 874716"/>
                <a:gd name="connsiteX146" fmla="*/ 3209993 w 6858001"/>
                <a:gd name="connsiteY146" fmla="*/ 848235 h 874716"/>
                <a:gd name="connsiteX147" fmla="*/ 3107500 w 6858001"/>
                <a:gd name="connsiteY147" fmla="*/ 810326 h 874716"/>
                <a:gd name="connsiteX148" fmla="*/ 3042728 w 6858001"/>
                <a:gd name="connsiteY148" fmla="*/ 808610 h 874716"/>
                <a:gd name="connsiteX149" fmla="*/ 2901943 w 6858001"/>
                <a:gd name="connsiteY149" fmla="*/ 792418 h 874716"/>
                <a:gd name="connsiteX150" fmla="*/ 2809930 w 6858001"/>
                <a:gd name="connsiteY150" fmla="*/ 769367 h 874716"/>
                <a:gd name="connsiteX151" fmla="*/ 2743826 w 6858001"/>
                <a:gd name="connsiteY151" fmla="*/ 743268 h 874716"/>
                <a:gd name="connsiteX152" fmla="*/ 2649143 w 6858001"/>
                <a:gd name="connsiteY152" fmla="*/ 709167 h 874716"/>
                <a:gd name="connsiteX153" fmla="*/ 2554079 w 6858001"/>
                <a:gd name="connsiteY153" fmla="*/ 691450 h 874716"/>
                <a:gd name="connsiteX154" fmla="*/ 2485307 w 6858001"/>
                <a:gd name="connsiteY154" fmla="*/ 669160 h 874716"/>
                <a:gd name="connsiteX155" fmla="*/ 2401292 w 6858001"/>
                <a:gd name="connsiteY155" fmla="*/ 653919 h 874716"/>
                <a:gd name="connsiteX156" fmla="*/ 2330806 w 6858001"/>
                <a:gd name="connsiteY156" fmla="*/ 653349 h 874716"/>
                <a:gd name="connsiteX157" fmla="*/ 2220312 w 6858001"/>
                <a:gd name="connsiteY157" fmla="*/ 656015 h 874716"/>
                <a:gd name="connsiteX158" fmla="*/ 2085054 w 6858001"/>
                <a:gd name="connsiteY158" fmla="*/ 609914 h 874716"/>
                <a:gd name="connsiteX159" fmla="*/ 2030378 w 6858001"/>
                <a:gd name="connsiteY159" fmla="*/ 599625 h 874716"/>
                <a:gd name="connsiteX160" fmla="*/ 1978940 w 6858001"/>
                <a:gd name="connsiteY160" fmla="*/ 594863 h 874716"/>
                <a:gd name="connsiteX161" fmla="*/ 1869780 w 6858001"/>
                <a:gd name="connsiteY161" fmla="*/ 564192 h 874716"/>
                <a:gd name="connsiteX162" fmla="*/ 1825393 w 6858001"/>
                <a:gd name="connsiteY162" fmla="*/ 554094 h 874716"/>
                <a:gd name="connsiteX163" fmla="*/ 1763287 w 6858001"/>
                <a:gd name="connsiteY163" fmla="*/ 554286 h 874716"/>
                <a:gd name="connsiteX164" fmla="*/ 1650317 w 6858001"/>
                <a:gd name="connsiteY164" fmla="*/ 540187 h 874716"/>
                <a:gd name="connsiteX165" fmla="*/ 1537537 w 6858001"/>
                <a:gd name="connsiteY165" fmla="*/ 499038 h 874716"/>
                <a:gd name="connsiteX166" fmla="*/ 1489720 w 6858001"/>
                <a:gd name="connsiteY166" fmla="*/ 503038 h 874716"/>
                <a:gd name="connsiteX167" fmla="*/ 1472575 w 6858001"/>
                <a:gd name="connsiteY167" fmla="*/ 502086 h 874716"/>
                <a:gd name="connsiteX168" fmla="*/ 1318456 w 6858001"/>
                <a:gd name="connsiteY168" fmla="*/ 479415 h 874716"/>
                <a:gd name="connsiteX169" fmla="*/ 1303024 w 6858001"/>
                <a:gd name="connsiteY169" fmla="*/ 476939 h 874716"/>
                <a:gd name="connsiteX170" fmla="*/ 1230633 w 6858001"/>
                <a:gd name="connsiteY170" fmla="*/ 456746 h 874716"/>
                <a:gd name="connsiteX171" fmla="*/ 1048125 w 6858001"/>
                <a:gd name="connsiteY171" fmla="*/ 444172 h 874716"/>
                <a:gd name="connsiteX172" fmla="*/ 1036887 w 6858001"/>
                <a:gd name="connsiteY172" fmla="*/ 442648 h 874716"/>
                <a:gd name="connsiteX173" fmla="*/ 975733 w 6858001"/>
                <a:gd name="connsiteY173" fmla="*/ 452744 h 874716"/>
                <a:gd name="connsiteX174" fmla="*/ 945444 w 6858001"/>
                <a:gd name="connsiteY174" fmla="*/ 467033 h 874716"/>
                <a:gd name="connsiteX175" fmla="*/ 898198 w 6858001"/>
                <a:gd name="connsiteY175" fmla="*/ 481893 h 874716"/>
                <a:gd name="connsiteX176" fmla="*/ 850189 w 6858001"/>
                <a:gd name="connsiteY176" fmla="*/ 487417 h 874716"/>
                <a:gd name="connsiteX177" fmla="*/ 769605 w 6858001"/>
                <a:gd name="connsiteY177" fmla="*/ 464937 h 874716"/>
                <a:gd name="connsiteX178" fmla="*/ 740268 w 6858001"/>
                <a:gd name="connsiteY178" fmla="*/ 462651 h 874716"/>
                <a:gd name="connsiteX179" fmla="*/ 674923 w 6858001"/>
                <a:gd name="connsiteY179" fmla="*/ 451792 h 874716"/>
                <a:gd name="connsiteX180" fmla="*/ 617772 w 6858001"/>
                <a:gd name="connsiteY180" fmla="*/ 452554 h 874716"/>
                <a:gd name="connsiteX181" fmla="*/ 571860 w 6858001"/>
                <a:gd name="connsiteY181" fmla="*/ 469891 h 874716"/>
                <a:gd name="connsiteX182" fmla="*/ 505182 w 6858001"/>
                <a:gd name="connsiteY182" fmla="*/ 473319 h 874716"/>
                <a:gd name="connsiteX183" fmla="*/ 462126 w 6858001"/>
                <a:gd name="connsiteY183" fmla="*/ 460747 h 874716"/>
                <a:gd name="connsiteX184" fmla="*/ 453364 w 6858001"/>
                <a:gd name="connsiteY184" fmla="*/ 459033 h 874716"/>
                <a:gd name="connsiteX185" fmla="*/ 340774 w 6858001"/>
                <a:gd name="connsiteY185" fmla="*/ 458268 h 874716"/>
                <a:gd name="connsiteX186" fmla="*/ 200182 w 6858001"/>
                <a:gd name="connsiteY186" fmla="*/ 496180 h 874716"/>
                <a:gd name="connsiteX187" fmla="*/ 176939 w 6858001"/>
                <a:gd name="connsiteY187" fmla="*/ 504182 h 874716"/>
                <a:gd name="connsiteX188" fmla="*/ 63587 w 6858001"/>
                <a:gd name="connsiteY188" fmla="*/ 518088 h 874716"/>
                <a:gd name="connsiteX189" fmla="*/ 2817 w 6858001"/>
                <a:gd name="connsiteY189" fmla="*/ 532187 h 874716"/>
                <a:gd name="connsiteX190" fmla="*/ 0 w 6858001"/>
                <a:gd name="connsiteY190" fmla="*/ 533314 h 87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Lst>
              <a:rect l="l" t="t" r="r" b="b"/>
              <a:pathLst>
                <a:path w="6858001" h="874716">
                  <a:moveTo>
                    <a:pt x="0" y="533314"/>
                  </a:moveTo>
                  <a:lnTo>
                    <a:pt x="0" y="69206"/>
                  </a:lnTo>
                  <a:lnTo>
                    <a:pt x="21486" y="71924"/>
                  </a:lnTo>
                  <a:cubicBezTo>
                    <a:pt x="92546" y="60493"/>
                    <a:pt x="159604" y="87354"/>
                    <a:pt x="228948" y="88116"/>
                  </a:cubicBezTo>
                  <a:cubicBezTo>
                    <a:pt x="260382" y="88496"/>
                    <a:pt x="291435" y="94592"/>
                    <a:pt x="313533" y="62779"/>
                  </a:cubicBezTo>
                  <a:cubicBezTo>
                    <a:pt x="316389" y="58587"/>
                    <a:pt x="330298" y="60873"/>
                    <a:pt x="338870" y="62207"/>
                  </a:cubicBezTo>
                  <a:cubicBezTo>
                    <a:pt x="357921" y="65066"/>
                    <a:pt x="376781" y="72304"/>
                    <a:pt x="395640" y="72114"/>
                  </a:cubicBezTo>
                  <a:cubicBezTo>
                    <a:pt x="434695" y="71924"/>
                    <a:pt x="473939" y="68876"/>
                    <a:pt x="512802" y="65446"/>
                  </a:cubicBezTo>
                  <a:cubicBezTo>
                    <a:pt x="527470" y="64112"/>
                    <a:pt x="541569" y="58969"/>
                    <a:pt x="556047" y="55349"/>
                  </a:cubicBezTo>
                  <a:cubicBezTo>
                    <a:pt x="564048" y="53253"/>
                    <a:pt x="572622" y="47729"/>
                    <a:pt x="580050" y="48871"/>
                  </a:cubicBezTo>
                  <a:cubicBezTo>
                    <a:pt x="623106" y="55539"/>
                    <a:pt x="662541" y="39157"/>
                    <a:pt x="703308" y="30964"/>
                  </a:cubicBezTo>
                  <a:cubicBezTo>
                    <a:pt x="722169" y="27154"/>
                    <a:pt x="739886" y="18010"/>
                    <a:pt x="758174" y="11724"/>
                  </a:cubicBezTo>
                  <a:cubicBezTo>
                    <a:pt x="762936" y="10008"/>
                    <a:pt x="768271" y="8484"/>
                    <a:pt x="773035" y="8866"/>
                  </a:cubicBezTo>
                  <a:cubicBezTo>
                    <a:pt x="800276" y="11152"/>
                    <a:pt x="827329" y="14390"/>
                    <a:pt x="854379" y="16866"/>
                  </a:cubicBezTo>
                  <a:cubicBezTo>
                    <a:pt x="878956" y="19152"/>
                    <a:pt x="903722" y="19914"/>
                    <a:pt x="915343" y="47919"/>
                  </a:cubicBezTo>
                  <a:cubicBezTo>
                    <a:pt x="917059" y="52301"/>
                    <a:pt x="922773" y="55539"/>
                    <a:pt x="927155" y="58397"/>
                  </a:cubicBezTo>
                  <a:cubicBezTo>
                    <a:pt x="994785" y="102405"/>
                    <a:pt x="1030980" y="101261"/>
                    <a:pt x="1097087" y="54777"/>
                  </a:cubicBezTo>
                  <a:cubicBezTo>
                    <a:pt x="1103945" y="50015"/>
                    <a:pt x="1118613" y="46585"/>
                    <a:pt x="1123185" y="50395"/>
                  </a:cubicBezTo>
                  <a:cubicBezTo>
                    <a:pt x="1162049" y="82020"/>
                    <a:pt x="1204532" y="78590"/>
                    <a:pt x="1249302" y="68684"/>
                  </a:cubicBezTo>
                  <a:cubicBezTo>
                    <a:pt x="1260922" y="66018"/>
                    <a:pt x="1277307" y="66018"/>
                    <a:pt x="1286069" y="72304"/>
                  </a:cubicBezTo>
                  <a:cubicBezTo>
                    <a:pt x="1327790" y="101451"/>
                    <a:pt x="1372560" y="97261"/>
                    <a:pt x="1417899" y="88688"/>
                  </a:cubicBezTo>
                  <a:cubicBezTo>
                    <a:pt x="1424948" y="87354"/>
                    <a:pt x="1433522" y="80114"/>
                    <a:pt x="1436568" y="73448"/>
                  </a:cubicBezTo>
                  <a:cubicBezTo>
                    <a:pt x="1447428" y="49825"/>
                    <a:pt x="1467813" y="41823"/>
                    <a:pt x="1490292" y="35154"/>
                  </a:cubicBezTo>
                  <a:cubicBezTo>
                    <a:pt x="1525727" y="24296"/>
                    <a:pt x="1560588" y="11532"/>
                    <a:pt x="1596213" y="1245"/>
                  </a:cubicBezTo>
                  <a:cubicBezTo>
                    <a:pt x="1604978" y="-1231"/>
                    <a:pt x="1615836" y="293"/>
                    <a:pt x="1624980" y="3150"/>
                  </a:cubicBezTo>
                  <a:cubicBezTo>
                    <a:pt x="1656223" y="12866"/>
                    <a:pt x="1676036" y="37251"/>
                    <a:pt x="1697753" y="59731"/>
                  </a:cubicBezTo>
                  <a:cubicBezTo>
                    <a:pt x="1707279" y="69638"/>
                    <a:pt x="1720423" y="76686"/>
                    <a:pt x="1733188" y="82400"/>
                  </a:cubicBezTo>
                  <a:cubicBezTo>
                    <a:pt x="1766335" y="97071"/>
                    <a:pt x="1800246" y="110215"/>
                    <a:pt x="1833775" y="124121"/>
                  </a:cubicBezTo>
                  <a:cubicBezTo>
                    <a:pt x="1837013" y="125455"/>
                    <a:pt x="1839679" y="128884"/>
                    <a:pt x="1842158" y="131742"/>
                  </a:cubicBezTo>
                  <a:cubicBezTo>
                    <a:pt x="1866922" y="161843"/>
                    <a:pt x="1891497" y="192132"/>
                    <a:pt x="1916454" y="222233"/>
                  </a:cubicBezTo>
                  <a:cubicBezTo>
                    <a:pt x="1921216" y="227947"/>
                    <a:pt x="1928076" y="232139"/>
                    <a:pt x="1933219" y="237663"/>
                  </a:cubicBezTo>
                  <a:cubicBezTo>
                    <a:pt x="1940459" y="245283"/>
                    <a:pt x="1949603" y="252524"/>
                    <a:pt x="1953413" y="261668"/>
                  </a:cubicBezTo>
                  <a:cubicBezTo>
                    <a:pt x="1965224" y="290433"/>
                    <a:pt x="1987894" y="302817"/>
                    <a:pt x="2016469" y="308151"/>
                  </a:cubicBezTo>
                  <a:cubicBezTo>
                    <a:pt x="2042570" y="313104"/>
                    <a:pt x="2068669" y="317296"/>
                    <a:pt x="2094578" y="323010"/>
                  </a:cubicBezTo>
                  <a:cubicBezTo>
                    <a:pt x="2126201" y="329868"/>
                    <a:pt x="2157636" y="337298"/>
                    <a:pt x="2188879" y="345681"/>
                  </a:cubicBezTo>
                  <a:cubicBezTo>
                    <a:pt x="2202404" y="349301"/>
                    <a:pt x="2216692" y="353491"/>
                    <a:pt x="2228314" y="360921"/>
                  </a:cubicBezTo>
                  <a:cubicBezTo>
                    <a:pt x="2260890" y="381496"/>
                    <a:pt x="2295753" y="395402"/>
                    <a:pt x="2334044" y="389878"/>
                  </a:cubicBezTo>
                  <a:cubicBezTo>
                    <a:pt x="2364715" y="385496"/>
                    <a:pt x="2390434" y="396736"/>
                    <a:pt x="2409485" y="414263"/>
                  </a:cubicBezTo>
                  <a:cubicBezTo>
                    <a:pt x="2444158" y="446078"/>
                    <a:pt x="2481305" y="438838"/>
                    <a:pt x="2518264" y="428552"/>
                  </a:cubicBezTo>
                  <a:cubicBezTo>
                    <a:pt x="2537315" y="423217"/>
                    <a:pt x="2552935" y="423979"/>
                    <a:pt x="2571034" y="429122"/>
                  </a:cubicBezTo>
                  <a:cubicBezTo>
                    <a:pt x="2612945" y="441124"/>
                    <a:pt x="2640950" y="473701"/>
                    <a:pt x="2668001" y="502276"/>
                  </a:cubicBezTo>
                  <a:cubicBezTo>
                    <a:pt x="2691054" y="526661"/>
                    <a:pt x="2716963" y="540377"/>
                    <a:pt x="2745348" y="550666"/>
                  </a:cubicBezTo>
                  <a:cubicBezTo>
                    <a:pt x="2781163" y="563810"/>
                    <a:pt x="2809548" y="558858"/>
                    <a:pt x="2826694" y="527233"/>
                  </a:cubicBezTo>
                  <a:cubicBezTo>
                    <a:pt x="2831457" y="518278"/>
                    <a:pt x="2839839" y="507800"/>
                    <a:pt x="2848793" y="505134"/>
                  </a:cubicBezTo>
                  <a:cubicBezTo>
                    <a:pt x="2892037" y="491800"/>
                    <a:pt x="2935854" y="472367"/>
                    <a:pt x="2982148" y="484179"/>
                  </a:cubicBezTo>
                  <a:cubicBezTo>
                    <a:pt x="3046158" y="500372"/>
                    <a:pt x="3108644" y="499420"/>
                    <a:pt x="3172654" y="483417"/>
                  </a:cubicBezTo>
                  <a:cubicBezTo>
                    <a:pt x="3276480" y="457508"/>
                    <a:pt x="3380305" y="430076"/>
                    <a:pt x="3489467" y="435790"/>
                  </a:cubicBezTo>
                  <a:cubicBezTo>
                    <a:pt x="3507563" y="436742"/>
                    <a:pt x="3529090" y="425121"/>
                    <a:pt x="3544713" y="413691"/>
                  </a:cubicBezTo>
                  <a:cubicBezTo>
                    <a:pt x="3574622" y="391974"/>
                    <a:pt x="3573288" y="390258"/>
                    <a:pt x="3606817" y="408167"/>
                  </a:cubicBezTo>
                  <a:cubicBezTo>
                    <a:pt x="3614819" y="412549"/>
                    <a:pt x="3624725" y="415215"/>
                    <a:pt x="3630632" y="421693"/>
                  </a:cubicBezTo>
                  <a:cubicBezTo>
                    <a:pt x="3660731" y="454650"/>
                    <a:pt x="3697880" y="446648"/>
                    <a:pt x="3734837" y="441886"/>
                  </a:cubicBezTo>
                  <a:cubicBezTo>
                    <a:pt x="3741315" y="440934"/>
                    <a:pt x="3749125" y="439600"/>
                    <a:pt x="3754652" y="442268"/>
                  </a:cubicBezTo>
                  <a:cubicBezTo>
                    <a:pt x="3779607" y="454268"/>
                    <a:pt x="3800753" y="450078"/>
                    <a:pt x="3822472" y="433694"/>
                  </a:cubicBezTo>
                  <a:cubicBezTo>
                    <a:pt x="3841331" y="419597"/>
                    <a:pt x="3863049" y="411215"/>
                    <a:pt x="3885338" y="428742"/>
                  </a:cubicBezTo>
                  <a:cubicBezTo>
                    <a:pt x="3934870" y="467605"/>
                    <a:pt x="3987829" y="469509"/>
                    <a:pt x="4043839" y="444934"/>
                  </a:cubicBezTo>
                  <a:cubicBezTo>
                    <a:pt x="4083845" y="427407"/>
                    <a:pt x="4123280" y="423407"/>
                    <a:pt x="4165383" y="441124"/>
                  </a:cubicBezTo>
                  <a:cubicBezTo>
                    <a:pt x="4181576" y="447982"/>
                    <a:pt x="4202531" y="443410"/>
                    <a:pt x="4221391" y="444934"/>
                  </a:cubicBezTo>
                  <a:cubicBezTo>
                    <a:pt x="4232060" y="445696"/>
                    <a:pt x="4243872" y="445886"/>
                    <a:pt x="4253014" y="450650"/>
                  </a:cubicBezTo>
                  <a:cubicBezTo>
                    <a:pt x="4277401" y="462843"/>
                    <a:pt x="4300070" y="478463"/>
                    <a:pt x="4324645" y="490466"/>
                  </a:cubicBezTo>
                  <a:cubicBezTo>
                    <a:pt x="4336457" y="496180"/>
                    <a:pt x="4350554" y="499228"/>
                    <a:pt x="4363890" y="499420"/>
                  </a:cubicBezTo>
                  <a:cubicBezTo>
                    <a:pt x="4403325" y="500372"/>
                    <a:pt x="4442761" y="500372"/>
                    <a:pt x="4482004" y="498658"/>
                  </a:cubicBezTo>
                  <a:cubicBezTo>
                    <a:pt x="4546776" y="495990"/>
                    <a:pt x="4612500" y="495418"/>
                    <a:pt x="4659174" y="438648"/>
                  </a:cubicBezTo>
                  <a:cubicBezTo>
                    <a:pt x="4662986" y="434076"/>
                    <a:pt x="4671176" y="431408"/>
                    <a:pt x="4677655" y="430646"/>
                  </a:cubicBezTo>
                  <a:cubicBezTo>
                    <a:pt x="4707564" y="427027"/>
                    <a:pt x="4738235" y="426645"/>
                    <a:pt x="4767764" y="420739"/>
                  </a:cubicBezTo>
                  <a:cubicBezTo>
                    <a:pt x="4791386" y="415977"/>
                    <a:pt x="4811009" y="417501"/>
                    <a:pt x="4828916" y="434266"/>
                  </a:cubicBezTo>
                  <a:cubicBezTo>
                    <a:pt x="4852348" y="456364"/>
                    <a:pt x="4880925" y="469319"/>
                    <a:pt x="4912168" y="462271"/>
                  </a:cubicBezTo>
                  <a:cubicBezTo>
                    <a:pt x="4943409" y="455412"/>
                    <a:pt x="4963984" y="470271"/>
                    <a:pt x="4987037" y="485703"/>
                  </a:cubicBezTo>
                  <a:cubicBezTo>
                    <a:pt x="5003801" y="496942"/>
                    <a:pt x="5022852" y="511040"/>
                    <a:pt x="5041521" y="512182"/>
                  </a:cubicBezTo>
                  <a:cubicBezTo>
                    <a:pt x="5083814" y="514658"/>
                    <a:pt x="5120201" y="553904"/>
                    <a:pt x="5166113" y="531615"/>
                  </a:cubicBezTo>
                  <a:cubicBezTo>
                    <a:pt x="5169161" y="530091"/>
                    <a:pt x="5174685" y="533901"/>
                    <a:pt x="5179067" y="534853"/>
                  </a:cubicBezTo>
                  <a:cubicBezTo>
                    <a:pt x="5214121" y="542093"/>
                    <a:pt x="5247078" y="535043"/>
                    <a:pt x="5272796" y="511230"/>
                  </a:cubicBezTo>
                  <a:cubicBezTo>
                    <a:pt x="5306516" y="480177"/>
                    <a:pt x="5343855" y="477129"/>
                    <a:pt x="5385384" y="487227"/>
                  </a:cubicBezTo>
                  <a:cubicBezTo>
                    <a:pt x="5398721" y="490466"/>
                    <a:pt x="5412057" y="492752"/>
                    <a:pt x="5425582" y="495418"/>
                  </a:cubicBezTo>
                  <a:cubicBezTo>
                    <a:pt x="5443870" y="499228"/>
                    <a:pt x="5462351" y="503230"/>
                    <a:pt x="5480637" y="507040"/>
                  </a:cubicBezTo>
                  <a:cubicBezTo>
                    <a:pt x="5498356" y="510850"/>
                    <a:pt x="5517979" y="517326"/>
                    <a:pt x="5531693" y="500944"/>
                  </a:cubicBezTo>
                  <a:cubicBezTo>
                    <a:pt x="5543506" y="486845"/>
                    <a:pt x="5551888" y="488179"/>
                    <a:pt x="5562746" y="500372"/>
                  </a:cubicBezTo>
                  <a:cubicBezTo>
                    <a:pt x="5600467" y="543045"/>
                    <a:pt x="5646189" y="569716"/>
                    <a:pt x="5704483" y="571620"/>
                  </a:cubicBezTo>
                  <a:cubicBezTo>
                    <a:pt x="5716485" y="572002"/>
                    <a:pt x="5728678" y="574668"/>
                    <a:pt x="5740488" y="577526"/>
                  </a:cubicBezTo>
                  <a:cubicBezTo>
                    <a:pt x="5747728" y="579241"/>
                    <a:pt x="5756493" y="581147"/>
                    <a:pt x="5760873" y="586291"/>
                  </a:cubicBezTo>
                  <a:cubicBezTo>
                    <a:pt x="5794974" y="625534"/>
                    <a:pt x="5837457" y="652777"/>
                    <a:pt x="5883751" y="674686"/>
                  </a:cubicBezTo>
                  <a:cubicBezTo>
                    <a:pt x="5900323" y="682496"/>
                    <a:pt x="5918042" y="690306"/>
                    <a:pt x="5935949" y="692592"/>
                  </a:cubicBezTo>
                  <a:cubicBezTo>
                    <a:pt x="5954617" y="694878"/>
                    <a:pt x="5974240" y="691068"/>
                    <a:pt x="5993291" y="688972"/>
                  </a:cubicBezTo>
                  <a:cubicBezTo>
                    <a:pt x="6004531" y="687830"/>
                    <a:pt x="6017485" y="688020"/>
                    <a:pt x="6026440" y="682496"/>
                  </a:cubicBezTo>
                  <a:cubicBezTo>
                    <a:pt x="6054825" y="665159"/>
                    <a:pt x="6082258" y="646491"/>
                    <a:pt x="6108738" y="626296"/>
                  </a:cubicBezTo>
                  <a:cubicBezTo>
                    <a:pt x="6131409" y="608960"/>
                    <a:pt x="6135981" y="606483"/>
                    <a:pt x="6155602" y="628202"/>
                  </a:cubicBezTo>
                  <a:cubicBezTo>
                    <a:pt x="6175797" y="650491"/>
                    <a:pt x="6200944" y="662111"/>
                    <a:pt x="6228756" y="666873"/>
                  </a:cubicBezTo>
                  <a:cubicBezTo>
                    <a:pt x="6272764" y="674304"/>
                    <a:pt x="6317151" y="680590"/>
                    <a:pt x="6361539" y="684210"/>
                  </a:cubicBezTo>
                  <a:cubicBezTo>
                    <a:pt x="6401736" y="687448"/>
                    <a:pt x="6420977" y="669922"/>
                    <a:pt x="6428979" y="630106"/>
                  </a:cubicBezTo>
                  <a:cubicBezTo>
                    <a:pt x="6433551" y="608007"/>
                    <a:pt x="6439458" y="584003"/>
                    <a:pt x="6463840" y="578098"/>
                  </a:cubicBezTo>
                  <a:cubicBezTo>
                    <a:pt x="6503658" y="568572"/>
                    <a:pt x="6544997" y="564382"/>
                    <a:pt x="6564620" y="517708"/>
                  </a:cubicBezTo>
                  <a:cubicBezTo>
                    <a:pt x="6575478" y="527995"/>
                    <a:pt x="6582146" y="534091"/>
                    <a:pt x="6588625" y="540187"/>
                  </a:cubicBezTo>
                  <a:cubicBezTo>
                    <a:pt x="6606531" y="557142"/>
                    <a:pt x="6643678" y="564382"/>
                    <a:pt x="6662541" y="549714"/>
                  </a:cubicBezTo>
                  <a:cubicBezTo>
                    <a:pt x="6690354" y="528377"/>
                    <a:pt x="6715883" y="532377"/>
                    <a:pt x="6742552" y="548952"/>
                  </a:cubicBezTo>
                  <a:cubicBezTo>
                    <a:pt x="6764841" y="562668"/>
                    <a:pt x="6788417" y="567954"/>
                    <a:pt x="6812063" y="568430"/>
                  </a:cubicBezTo>
                  <a:lnTo>
                    <a:pt x="6858001" y="562267"/>
                  </a:lnTo>
                  <a:lnTo>
                    <a:pt x="6858001" y="734520"/>
                  </a:lnTo>
                  <a:lnTo>
                    <a:pt x="6815516" y="744220"/>
                  </a:lnTo>
                  <a:cubicBezTo>
                    <a:pt x="6793035" y="749744"/>
                    <a:pt x="6771319" y="759651"/>
                    <a:pt x="6748458" y="763271"/>
                  </a:cubicBezTo>
                  <a:cubicBezTo>
                    <a:pt x="6694164" y="771843"/>
                    <a:pt x="6639488" y="777939"/>
                    <a:pt x="6584812" y="784797"/>
                  </a:cubicBezTo>
                  <a:cubicBezTo>
                    <a:pt x="6528424" y="791846"/>
                    <a:pt x="6472225" y="799276"/>
                    <a:pt x="6415833" y="805562"/>
                  </a:cubicBezTo>
                  <a:cubicBezTo>
                    <a:pt x="6384972" y="808802"/>
                    <a:pt x="6353919" y="809372"/>
                    <a:pt x="6323058" y="812420"/>
                  </a:cubicBezTo>
                  <a:cubicBezTo>
                    <a:pt x="6296005" y="815088"/>
                    <a:pt x="6269144" y="820041"/>
                    <a:pt x="6242093" y="823281"/>
                  </a:cubicBezTo>
                  <a:cubicBezTo>
                    <a:pt x="6218660" y="825947"/>
                    <a:pt x="6195037" y="827471"/>
                    <a:pt x="6171605" y="830139"/>
                  </a:cubicBezTo>
                  <a:cubicBezTo>
                    <a:pt x="6134075" y="834519"/>
                    <a:pt x="6096736" y="839473"/>
                    <a:pt x="6059397" y="844045"/>
                  </a:cubicBezTo>
                  <a:cubicBezTo>
                    <a:pt x="6043776" y="845759"/>
                    <a:pt x="6027392" y="850522"/>
                    <a:pt x="6012723" y="847665"/>
                  </a:cubicBezTo>
                  <a:cubicBezTo>
                    <a:pt x="5975764" y="840425"/>
                    <a:pt x="5939377" y="842521"/>
                    <a:pt x="5902610" y="847473"/>
                  </a:cubicBezTo>
                  <a:cubicBezTo>
                    <a:pt x="5890037" y="849190"/>
                    <a:pt x="5876511" y="848808"/>
                    <a:pt x="5864318" y="845569"/>
                  </a:cubicBezTo>
                  <a:cubicBezTo>
                    <a:pt x="5839361" y="839091"/>
                    <a:pt x="5815169" y="829947"/>
                    <a:pt x="5790592" y="821947"/>
                  </a:cubicBezTo>
                  <a:cubicBezTo>
                    <a:pt x="5787924" y="820995"/>
                    <a:pt x="5784686" y="820803"/>
                    <a:pt x="5781830" y="820233"/>
                  </a:cubicBezTo>
                  <a:cubicBezTo>
                    <a:pt x="5765635" y="816992"/>
                    <a:pt x="5749634" y="813754"/>
                    <a:pt x="5733440" y="810896"/>
                  </a:cubicBezTo>
                  <a:cubicBezTo>
                    <a:pt x="5724678" y="809372"/>
                    <a:pt x="5715723" y="809182"/>
                    <a:pt x="5706959" y="807848"/>
                  </a:cubicBezTo>
                  <a:cubicBezTo>
                    <a:pt x="5673050" y="802514"/>
                    <a:pt x="5635711" y="811468"/>
                    <a:pt x="5606372" y="788417"/>
                  </a:cubicBezTo>
                  <a:cubicBezTo>
                    <a:pt x="5587321" y="773557"/>
                    <a:pt x="5568842" y="776987"/>
                    <a:pt x="5548460" y="779273"/>
                  </a:cubicBezTo>
                  <a:cubicBezTo>
                    <a:pt x="5533027" y="780987"/>
                    <a:pt x="5517215" y="780415"/>
                    <a:pt x="5501594" y="780607"/>
                  </a:cubicBezTo>
                  <a:cubicBezTo>
                    <a:pt x="5474161" y="781177"/>
                    <a:pt x="5446728" y="781369"/>
                    <a:pt x="5419295" y="782321"/>
                  </a:cubicBezTo>
                  <a:cubicBezTo>
                    <a:pt x="5410531" y="782701"/>
                    <a:pt x="5401579" y="787465"/>
                    <a:pt x="5393005" y="786703"/>
                  </a:cubicBezTo>
                  <a:cubicBezTo>
                    <a:pt x="5353379" y="783083"/>
                    <a:pt x="5313754" y="777367"/>
                    <a:pt x="5274129" y="774129"/>
                  </a:cubicBezTo>
                  <a:cubicBezTo>
                    <a:pt x="5251650" y="772225"/>
                    <a:pt x="5228597" y="775843"/>
                    <a:pt x="5206308" y="773177"/>
                  </a:cubicBezTo>
                  <a:cubicBezTo>
                    <a:pt x="5180591" y="770129"/>
                    <a:pt x="5155445" y="762319"/>
                    <a:pt x="5129916" y="757554"/>
                  </a:cubicBezTo>
                  <a:cubicBezTo>
                    <a:pt x="5122867" y="756222"/>
                    <a:pt x="5115057" y="757936"/>
                    <a:pt x="5107627" y="758316"/>
                  </a:cubicBezTo>
                  <a:cubicBezTo>
                    <a:pt x="5099245" y="758699"/>
                    <a:pt x="5091052" y="759461"/>
                    <a:pt x="5082670" y="759651"/>
                  </a:cubicBezTo>
                  <a:cubicBezTo>
                    <a:pt x="5057141" y="760033"/>
                    <a:pt x="5031614" y="759461"/>
                    <a:pt x="5006086" y="760795"/>
                  </a:cubicBezTo>
                  <a:cubicBezTo>
                    <a:pt x="4990465" y="761557"/>
                    <a:pt x="4974082" y="769367"/>
                    <a:pt x="4959602" y="766509"/>
                  </a:cubicBezTo>
                  <a:cubicBezTo>
                    <a:pt x="4930075" y="760985"/>
                    <a:pt x="4900546" y="773367"/>
                    <a:pt x="4871019" y="763081"/>
                  </a:cubicBezTo>
                  <a:cubicBezTo>
                    <a:pt x="4861873" y="760033"/>
                    <a:pt x="4849300" y="767653"/>
                    <a:pt x="4838250" y="768033"/>
                  </a:cubicBezTo>
                  <a:cubicBezTo>
                    <a:pt x="4810627" y="768985"/>
                    <a:pt x="4783004" y="768795"/>
                    <a:pt x="4755381" y="768605"/>
                  </a:cubicBezTo>
                  <a:cubicBezTo>
                    <a:pt x="4730614" y="768415"/>
                    <a:pt x="4704895" y="771081"/>
                    <a:pt x="4681083" y="765747"/>
                  </a:cubicBezTo>
                  <a:cubicBezTo>
                    <a:pt x="4656126" y="760033"/>
                    <a:pt x="4633647" y="760795"/>
                    <a:pt x="4609452" y="767271"/>
                  </a:cubicBezTo>
                  <a:cubicBezTo>
                    <a:pt x="4592878" y="771653"/>
                    <a:pt x="4575351" y="772225"/>
                    <a:pt x="4558207" y="773557"/>
                  </a:cubicBezTo>
                  <a:cubicBezTo>
                    <a:pt x="4539728" y="775081"/>
                    <a:pt x="4519343" y="771081"/>
                    <a:pt x="4502579" y="777367"/>
                  </a:cubicBezTo>
                  <a:cubicBezTo>
                    <a:pt x="4452665" y="796038"/>
                    <a:pt x="4401419" y="800038"/>
                    <a:pt x="4349222" y="800038"/>
                  </a:cubicBezTo>
                  <a:cubicBezTo>
                    <a:pt x="4339695" y="800038"/>
                    <a:pt x="4329979" y="797372"/>
                    <a:pt x="4320837" y="794514"/>
                  </a:cubicBezTo>
                  <a:cubicBezTo>
                    <a:pt x="4267493" y="777367"/>
                    <a:pt x="4213961" y="778891"/>
                    <a:pt x="4159667" y="789370"/>
                  </a:cubicBezTo>
                  <a:cubicBezTo>
                    <a:pt x="4148427" y="791656"/>
                    <a:pt x="4135854" y="792038"/>
                    <a:pt x="4124614" y="789752"/>
                  </a:cubicBezTo>
                  <a:cubicBezTo>
                    <a:pt x="4092989" y="783083"/>
                    <a:pt x="4062318" y="772033"/>
                    <a:pt x="4030503" y="767271"/>
                  </a:cubicBezTo>
                  <a:cubicBezTo>
                    <a:pt x="3977925" y="759461"/>
                    <a:pt x="3932394" y="785749"/>
                    <a:pt x="3885338" y="802896"/>
                  </a:cubicBezTo>
                  <a:cubicBezTo>
                    <a:pt x="3840569" y="819089"/>
                    <a:pt x="3802467" y="855666"/>
                    <a:pt x="3749506" y="847473"/>
                  </a:cubicBezTo>
                  <a:cubicBezTo>
                    <a:pt x="3744173" y="846711"/>
                    <a:pt x="3738267" y="851856"/>
                    <a:pt x="3732361" y="853190"/>
                  </a:cubicBezTo>
                  <a:cubicBezTo>
                    <a:pt x="3716168" y="856810"/>
                    <a:pt x="3699976" y="861190"/>
                    <a:pt x="3683591" y="862906"/>
                  </a:cubicBezTo>
                  <a:cubicBezTo>
                    <a:pt x="3663589" y="865192"/>
                    <a:pt x="3643204" y="864430"/>
                    <a:pt x="3623201" y="866334"/>
                  </a:cubicBezTo>
                  <a:cubicBezTo>
                    <a:pt x="3597482" y="868620"/>
                    <a:pt x="3572146" y="874716"/>
                    <a:pt x="3546617" y="874716"/>
                  </a:cubicBezTo>
                  <a:cubicBezTo>
                    <a:pt x="3526042" y="874716"/>
                    <a:pt x="3505657" y="867668"/>
                    <a:pt x="3485275" y="864238"/>
                  </a:cubicBezTo>
                  <a:cubicBezTo>
                    <a:pt x="3456508" y="859476"/>
                    <a:pt x="3424883" y="860810"/>
                    <a:pt x="3399546" y="848618"/>
                  </a:cubicBezTo>
                  <a:cubicBezTo>
                    <a:pt x="3372495" y="835663"/>
                    <a:pt x="3346776" y="829757"/>
                    <a:pt x="3318771" y="833757"/>
                  </a:cubicBezTo>
                  <a:cubicBezTo>
                    <a:pt x="3309437" y="835091"/>
                    <a:pt x="3297434" y="843093"/>
                    <a:pt x="3293244" y="851284"/>
                  </a:cubicBezTo>
                  <a:cubicBezTo>
                    <a:pt x="3283908" y="869572"/>
                    <a:pt x="3271145" y="872812"/>
                    <a:pt x="3253809" y="866524"/>
                  </a:cubicBezTo>
                  <a:cubicBezTo>
                    <a:pt x="3238758" y="861190"/>
                    <a:pt x="3220280" y="858524"/>
                    <a:pt x="3209993" y="848235"/>
                  </a:cubicBezTo>
                  <a:cubicBezTo>
                    <a:pt x="3180844" y="819089"/>
                    <a:pt x="3143695" y="818136"/>
                    <a:pt x="3107500" y="810326"/>
                  </a:cubicBezTo>
                  <a:cubicBezTo>
                    <a:pt x="3085403" y="805562"/>
                    <a:pt x="3064827" y="805372"/>
                    <a:pt x="3042728" y="808610"/>
                  </a:cubicBezTo>
                  <a:cubicBezTo>
                    <a:pt x="2994722" y="815850"/>
                    <a:pt x="2948047" y="805562"/>
                    <a:pt x="2901943" y="792418"/>
                  </a:cubicBezTo>
                  <a:cubicBezTo>
                    <a:pt x="2871462" y="783655"/>
                    <a:pt x="2840219" y="778321"/>
                    <a:pt x="2809930" y="769367"/>
                  </a:cubicBezTo>
                  <a:cubicBezTo>
                    <a:pt x="2787259" y="762509"/>
                    <a:pt x="2764590" y="754316"/>
                    <a:pt x="2743826" y="743268"/>
                  </a:cubicBezTo>
                  <a:cubicBezTo>
                    <a:pt x="2713723" y="727073"/>
                    <a:pt x="2687436" y="702689"/>
                    <a:pt x="2649143" y="709167"/>
                  </a:cubicBezTo>
                  <a:cubicBezTo>
                    <a:pt x="2615421" y="714881"/>
                    <a:pt x="2584942" y="702881"/>
                    <a:pt x="2554079" y="691450"/>
                  </a:cubicBezTo>
                  <a:cubicBezTo>
                    <a:pt x="2531409" y="683068"/>
                    <a:pt x="2508742" y="674494"/>
                    <a:pt x="2485307" y="669160"/>
                  </a:cubicBezTo>
                  <a:cubicBezTo>
                    <a:pt x="2457492" y="662873"/>
                    <a:pt x="2426059" y="665541"/>
                    <a:pt x="2401292" y="653919"/>
                  </a:cubicBezTo>
                  <a:cubicBezTo>
                    <a:pt x="2375383" y="641727"/>
                    <a:pt x="2353859" y="649919"/>
                    <a:pt x="2330806" y="653349"/>
                  </a:cubicBezTo>
                  <a:cubicBezTo>
                    <a:pt x="2294039" y="658683"/>
                    <a:pt x="2257459" y="668590"/>
                    <a:pt x="2220312" y="656015"/>
                  </a:cubicBezTo>
                  <a:cubicBezTo>
                    <a:pt x="2175163" y="640775"/>
                    <a:pt x="2130393" y="624392"/>
                    <a:pt x="2085054" y="609914"/>
                  </a:cubicBezTo>
                  <a:cubicBezTo>
                    <a:pt x="2067525" y="604387"/>
                    <a:pt x="2048668" y="602101"/>
                    <a:pt x="2030378" y="599625"/>
                  </a:cubicBezTo>
                  <a:cubicBezTo>
                    <a:pt x="2013043" y="597529"/>
                    <a:pt x="1992279" y="602863"/>
                    <a:pt x="1978940" y="594863"/>
                  </a:cubicBezTo>
                  <a:cubicBezTo>
                    <a:pt x="1944649" y="574288"/>
                    <a:pt x="1909408" y="564192"/>
                    <a:pt x="1869780" y="564192"/>
                  </a:cubicBezTo>
                  <a:cubicBezTo>
                    <a:pt x="1854920" y="564192"/>
                    <a:pt x="1840441" y="555618"/>
                    <a:pt x="1825393" y="554094"/>
                  </a:cubicBezTo>
                  <a:cubicBezTo>
                    <a:pt x="1804816" y="552190"/>
                    <a:pt x="1781194" y="547045"/>
                    <a:pt x="1763287" y="554286"/>
                  </a:cubicBezTo>
                  <a:cubicBezTo>
                    <a:pt x="1721185" y="571430"/>
                    <a:pt x="1687086" y="557142"/>
                    <a:pt x="1650317" y="540187"/>
                  </a:cubicBezTo>
                  <a:cubicBezTo>
                    <a:pt x="1614120" y="523423"/>
                    <a:pt x="1576019" y="510088"/>
                    <a:pt x="1537537" y="499038"/>
                  </a:cubicBezTo>
                  <a:cubicBezTo>
                    <a:pt x="1523059" y="495038"/>
                    <a:pt x="1505724" y="501706"/>
                    <a:pt x="1489720" y="503038"/>
                  </a:cubicBezTo>
                  <a:cubicBezTo>
                    <a:pt x="1484004" y="503420"/>
                    <a:pt x="1477717" y="503992"/>
                    <a:pt x="1472575" y="502086"/>
                  </a:cubicBezTo>
                  <a:cubicBezTo>
                    <a:pt x="1422854" y="483797"/>
                    <a:pt x="1372368" y="469891"/>
                    <a:pt x="1318456" y="479415"/>
                  </a:cubicBezTo>
                  <a:cubicBezTo>
                    <a:pt x="1313504" y="480369"/>
                    <a:pt x="1307978" y="478273"/>
                    <a:pt x="1303024" y="476939"/>
                  </a:cubicBezTo>
                  <a:cubicBezTo>
                    <a:pt x="1278829" y="470081"/>
                    <a:pt x="1255206" y="459223"/>
                    <a:pt x="1230633" y="456746"/>
                  </a:cubicBezTo>
                  <a:cubicBezTo>
                    <a:pt x="1170051" y="450650"/>
                    <a:pt x="1109091" y="448172"/>
                    <a:pt x="1048125" y="444172"/>
                  </a:cubicBezTo>
                  <a:cubicBezTo>
                    <a:pt x="1044315" y="443982"/>
                    <a:pt x="1040315" y="443982"/>
                    <a:pt x="1036887" y="442648"/>
                  </a:cubicBezTo>
                  <a:cubicBezTo>
                    <a:pt x="1014406" y="434456"/>
                    <a:pt x="994785" y="437124"/>
                    <a:pt x="975733" y="452744"/>
                  </a:cubicBezTo>
                  <a:cubicBezTo>
                    <a:pt x="967350" y="459603"/>
                    <a:pt x="955920" y="463223"/>
                    <a:pt x="945444" y="467033"/>
                  </a:cubicBezTo>
                  <a:cubicBezTo>
                    <a:pt x="930011" y="472749"/>
                    <a:pt x="914200" y="478273"/>
                    <a:pt x="898198" y="481893"/>
                  </a:cubicBezTo>
                  <a:cubicBezTo>
                    <a:pt x="882384" y="485321"/>
                    <a:pt x="865430" y="490084"/>
                    <a:pt x="850189" y="487417"/>
                  </a:cubicBezTo>
                  <a:cubicBezTo>
                    <a:pt x="822756" y="482655"/>
                    <a:pt x="796655" y="471987"/>
                    <a:pt x="769605" y="464937"/>
                  </a:cubicBezTo>
                  <a:cubicBezTo>
                    <a:pt x="760270" y="462461"/>
                    <a:pt x="749982" y="462843"/>
                    <a:pt x="740268" y="462651"/>
                  </a:cubicBezTo>
                  <a:cubicBezTo>
                    <a:pt x="717977" y="462081"/>
                    <a:pt x="695116" y="467605"/>
                    <a:pt x="674923" y="451792"/>
                  </a:cubicBezTo>
                  <a:cubicBezTo>
                    <a:pt x="656255" y="436934"/>
                    <a:pt x="637392" y="441314"/>
                    <a:pt x="617772" y="452554"/>
                  </a:cubicBezTo>
                  <a:cubicBezTo>
                    <a:pt x="603673" y="460557"/>
                    <a:pt x="587672" y="466843"/>
                    <a:pt x="571860" y="469891"/>
                  </a:cubicBezTo>
                  <a:cubicBezTo>
                    <a:pt x="550141" y="474081"/>
                    <a:pt x="528615" y="475797"/>
                    <a:pt x="505182" y="473319"/>
                  </a:cubicBezTo>
                  <a:cubicBezTo>
                    <a:pt x="488607" y="471605"/>
                    <a:pt x="475081" y="470843"/>
                    <a:pt x="462126" y="460747"/>
                  </a:cubicBezTo>
                  <a:cubicBezTo>
                    <a:pt x="460032" y="459223"/>
                    <a:pt x="456222" y="458841"/>
                    <a:pt x="453364" y="459033"/>
                  </a:cubicBezTo>
                  <a:cubicBezTo>
                    <a:pt x="415835" y="462271"/>
                    <a:pt x="378686" y="460557"/>
                    <a:pt x="340774" y="458268"/>
                  </a:cubicBezTo>
                  <a:cubicBezTo>
                    <a:pt x="292579" y="455222"/>
                    <a:pt x="241901" y="464175"/>
                    <a:pt x="200182" y="496180"/>
                  </a:cubicBezTo>
                  <a:cubicBezTo>
                    <a:pt x="194085" y="500944"/>
                    <a:pt x="184941" y="503038"/>
                    <a:pt x="176939" y="504182"/>
                  </a:cubicBezTo>
                  <a:cubicBezTo>
                    <a:pt x="139219" y="509134"/>
                    <a:pt x="101308" y="512564"/>
                    <a:pt x="63587" y="518088"/>
                  </a:cubicBezTo>
                  <a:cubicBezTo>
                    <a:pt x="43012" y="521137"/>
                    <a:pt x="21486" y="523805"/>
                    <a:pt x="2817" y="532187"/>
                  </a:cubicBezTo>
                  <a:lnTo>
                    <a:pt x="0" y="533314"/>
                  </a:lnTo>
                  <a:close/>
                </a:path>
              </a:pathLst>
            </a:custGeom>
            <a:solidFill>
              <a:srgbClr val="FFFFF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Freeform: Shape 13">
              <a:extLst>
                <a:ext uri="{FF2B5EF4-FFF2-40B4-BE49-F238E27FC236}">
                  <a16:creationId xmlns:a16="http://schemas.microsoft.com/office/drawing/2014/main" id="{3C5C6B36-2238-4BBF-87F8-B1B3F5DD560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flipH="1">
              <a:off x="715166" y="2991642"/>
              <a:ext cx="6858001" cy="874716"/>
            </a:xfrm>
            <a:custGeom>
              <a:avLst/>
              <a:gdLst>
                <a:gd name="connsiteX0" fmla="*/ 0 w 6858001"/>
                <a:gd name="connsiteY0" fmla="*/ 533314 h 874716"/>
                <a:gd name="connsiteX1" fmla="*/ 0 w 6858001"/>
                <a:gd name="connsiteY1" fmla="*/ 69206 h 874716"/>
                <a:gd name="connsiteX2" fmla="*/ 21486 w 6858001"/>
                <a:gd name="connsiteY2" fmla="*/ 71924 h 874716"/>
                <a:gd name="connsiteX3" fmla="*/ 228948 w 6858001"/>
                <a:gd name="connsiteY3" fmla="*/ 88116 h 874716"/>
                <a:gd name="connsiteX4" fmla="*/ 313533 w 6858001"/>
                <a:gd name="connsiteY4" fmla="*/ 62779 h 874716"/>
                <a:gd name="connsiteX5" fmla="*/ 338870 w 6858001"/>
                <a:gd name="connsiteY5" fmla="*/ 62207 h 874716"/>
                <a:gd name="connsiteX6" fmla="*/ 395640 w 6858001"/>
                <a:gd name="connsiteY6" fmla="*/ 72114 h 874716"/>
                <a:gd name="connsiteX7" fmla="*/ 512802 w 6858001"/>
                <a:gd name="connsiteY7" fmla="*/ 65446 h 874716"/>
                <a:gd name="connsiteX8" fmla="*/ 556047 w 6858001"/>
                <a:gd name="connsiteY8" fmla="*/ 55349 h 874716"/>
                <a:gd name="connsiteX9" fmla="*/ 580050 w 6858001"/>
                <a:gd name="connsiteY9" fmla="*/ 48871 h 874716"/>
                <a:gd name="connsiteX10" fmla="*/ 703308 w 6858001"/>
                <a:gd name="connsiteY10" fmla="*/ 30964 h 874716"/>
                <a:gd name="connsiteX11" fmla="*/ 758174 w 6858001"/>
                <a:gd name="connsiteY11" fmla="*/ 11724 h 874716"/>
                <a:gd name="connsiteX12" fmla="*/ 773035 w 6858001"/>
                <a:gd name="connsiteY12" fmla="*/ 8866 h 874716"/>
                <a:gd name="connsiteX13" fmla="*/ 854379 w 6858001"/>
                <a:gd name="connsiteY13" fmla="*/ 16866 h 874716"/>
                <a:gd name="connsiteX14" fmla="*/ 915343 w 6858001"/>
                <a:gd name="connsiteY14" fmla="*/ 47919 h 874716"/>
                <a:gd name="connsiteX15" fmla="*/ 927155 w 6858001"/>
                <a:gd name="connsiteY15" fmla="*/ 58397 h 874716"/>
                <a:gd name="connsiteX16" fmla="*/ 1097087 w 6858001"/>
                <a:gd name="connsiteY16" fmla="*/ 54777 h 874716"/>
                <a:gd name="connsiteX17" fmla="*/ 1123185 w 6858001"/>
                <a:gd name="connsiteY17" fmla="*/ 50395 h 874716"/>
                <a:gd name="connsiteX18" fmla="*/ 1249302 w 6858001"/>
                <a:gd name="connsiteY18" fmla="*/ 68684 h 874716"/>
                <a:gd name="connsiteX19" fmla="*/ 1286069 w 6858001"/>
                <a:gd name="connsiteY19" fmla="*/ 72304 h 874716"/>
                <a:gd name="connsiteX20" fmla="*/ 1417899 w 6858001"/>
                <a:gd name="connsiteY20" fmla="*/ 88688 h 874716"/>
                <a:gd name="connsiteX21" fmla="*/ 1436568 w 6858001"/>
                <a:gd name="connsiteY21" fmla="*/ 73448 h 874716"/>
                <a:gd name="connsiteX22" fmla="*/ 1490292 w 6858001"/>
                <a:gd name="connsiteY22" fmla="*/ 35154 h 874716"/>
                <a:gd name="connsiteX23" fmla="*/ 1596213 w 6858001"/>
                <a:gd name="connsiteY23" fmla="*/ 1245 h 874716"/>
                <a:gd name="connsiteX24" fmla="*/ 1624980 w 6858001"/>
                <a:gd name="connsiteY24" fmla="*/ 3150 h 874716"/>
                <a:gd name="connsiteX25" fmla="*/ 1697753 w 6858001"/>
                <a:gd name="connsiteY25" fmla="*/ 59731 h 874716"/>
                <a:gd name="connsiteX26" fmla="*/ 1733188 w 6858001"/>
                <a:gd name="connsiteY26" fmla="*/ 82400 h 874716"/>
                <a:gd name="connsiteX27" fmla="*/ 1833775 w 6858001"/>
                <a:gd name="connsiteY27" fmla="*/ 124121 h 874716"/>
                <a:gd name="connsiteX28" fmla="*/ 1842158 w 6858001"/>
                <a:gd name="connsiteY28" fmla="*/ 131742 h 874716"/>
                <a:gd name="connsiteX29" fmla="*/ 1916454 w 6858001"/>
                <a:gd name="connsiteY29" fmla="*/ 222233 h 874716"/>
                <a:gd name="connsiteX30" fmla="*/ 1933219 w 6858001"/>
                <a:gd name="connsiteY30" fmla="*/ 237663 h 874716"/>
                <a:gd name="connsiteX31" fmla="*/ 1953413 w 6858001"/>
                <a:gd name="connsiteY31" fmla="*/ 261668 h 874716"/>
                <a:gd name="connsiteX32" fmla="*/ 2016469 w 6858001"/>
                <a:gd name="connsiteY32" fmla="*/ 308151 h 874716"/>
                <a:gd name="connsiteX33" fmla="*/ 2094578 w 6858001"/>
                <a:gd name="connsiteY33" fmla="*/ 323010 h 874716"/>
                <a:gd name="connsiteX34" fmla="*/ 2188879 w 6858001"/>
                <a:gd name="connsiteY34" fmla="*/ 345681 h 874716"/>
                <a:gd name="connsiteX35" fmla="*/ 2228314 w 6858001"/>
                <a:gd name="connsiteY35" fmla="*/ 360921 h 874716"/>
                <a:gd name="connsiteX36" fmla="*/ 2334044 w 6858001"/>
                <a:gd name="connsiteY36" fmla="*/ 389878 h 874716"/>
                <a:gd name="connsiteX37" fmla="*/ 2409485 w 6858001"/>
                <a:gd name="connsiteY37" fmla="*/ 414263 h 874716"/>
                <a:gd name="connsiteX38" fmla="*/ 2518264 w 6858001"/>
                <a:gd name="connsiteY38" fmla="*/ 428552 h 874716"/>
                <a:gd name="connsiteX39" fmla="*/ 2571034 w 6858001"/>
                <a:gd name="connsiteY39" fmla="*/ 429122 h 874716"/>
                <a:gd name="connsiteX40" fmla="*/ 2668001 w 6858001"/>
                <a:gd name="connsiteY40" fmla="*/ 502276 h 874716"/>
                <a:gd name="connsiteX41" fmla="*/ 2745348 w 6858001"/>
                <a:gd name="connsiteY41" fmla="*/ 550666 h 874716"/>
                <a:gd name="connsiteX42" fmla="*/ 2826694 w 6858001"/>
                <a:gd name="connsiteY42" fmla="*/ 527233 h 874716"/>
                <a:gd name="connsiteX43" fmla="*/ 2848793 w 6858001"/>
                <a:gd name="connsiteY43" fmla="*/ 505134 h 874716"/>
                <a:gd name="connsiteX44" fmla="*/ 2982148 w 6858001"/>
                <a:gd name="connsiteY44" fmla="*/ 484179 h 874716"/>
                <a:gd name="connsiteX45" fmla="*/ 3172654 w 6858001"/>
                <a:gd name="connsiteY45" fmla="*/ 483417 h 874716"/>
                <a:gd name="connsiteX46" fmla="*/ 3489467 w 6858001"/>
                <a:gd name="connsiteY46" fmla="*/ 435790 h 874716"/>
                <a:gd name="connsiteX47" fmla="*/ 3544713 w 6858001"/>
                <a:gd name="connsiteY47" fmla="*/ 413691 h 874716"/>
                <a:gd name="connsiteX48" fmla="*/ 3606817 w 6858001"/>
                <a:gd name="connsiteY48" fmla="*/ 408167 h 874716"/>
                <a:gd name="connsiteX49" fmla="*/ 3630632 w 6858001"/>
                <a:gd name="connsiteY49" fmla="*/ 421693 h 874716"/>
                <a:gd name="connsiteX50" fmla="*/ 3734837 w 6858001"/>
                <a:gd name="connsiteY50" fmla="*/ 441886 h 874716"/>
                <a:gd name="connsiteX51" fmla="*/ 3754652 w 6858001"/>
                <a:gd name="connsiteY51" fmla="*/ 442268 h 874716"/>
                <a:gd name="connsiteX52" fmla="*/ 3822472 w 6858001"/>
                <a:gd name="connsiteY52" fmla="*/ 433694 h 874716"/>
                <a:gd name="connsiteX53" fmla="*/ 3885338 w 6858001"/>
                <a:gd name="connsiteY53" fmla="*/ 428742 h 874716"/>
                <a:gd name="connsiteX54" fmla="*/ 4043839 w 6858001"/>
                <a:gd name="connsiteY54" fmla="*/ 444934 h 874716"/>
                <a:gd name="connsiteX55" fmla="*/ 4165383 w 6858001"/>
                <a:gd name="connsiteY55" fmla="*/ 441124 h 874716"/>
                <a:gd name="connsiteX56" fmla="*/ 4221391 w 6858001"/>
                <a:gd name="connsiteY56" fmla="*/ 444934 h 874716"/>
                <a:gd name="connsiteX57" fmla="*/ 4253014 w 6858001"/>
                <a:gd name="connsiteY57" fmla="*/ 450650 h 874716"/>
                <a:gd name="connsiteX58" fmla="*/ 4324645 w 6858001"/>
                <a:gd name="connsiteY58" fmla="*/ 490466 h 874716"/>
                <a:gd name="connsiteX59" fmla="*/ 4363890 w 6858001"/>
                <a:gd name="connsiteY59" fmla="*/ 499420 h 874716"/>
                <a:gd name="connsiteX60" fmla="*/ 4482004 w 6858001"/>
                <a:gd name="connsiteY60" fmla="*/ 498658 h 874716"/>
                <a:gd name="connsiteX61" fmla="*/ 4659174 w 6858001"/>
                <a:gd name="connsiteY61" fmla="*/ 438648 h 874716"/>
                <a:gd name="connsiteX62" fmla="*/ 4677655 w 6858001"/>
                <a:gd name="connsiteY62" fmla="*/ 430646 h 874716"/>
                <a:gd name="connsiteX63" fmla="*/ 4767764 w 6858001"/>
                <a:gd name="connsiteY63" fmla="*/ 420739 h 874716"/>
                <a:gd name="connsiteX64" fmla="*/ 4828916 w 6858001"/>
                <a:gd name="connsiteY64" fmla="*/ 434266 h 874716"/>
                <a:gd name="connsiteX65" fmla="*/ 4912168 w 6858001"/>
                <a:gd name="connsiteY65" fmla="*/ 462271 h 874716"/>
                <a:gd name="connsiteX66" fmla="*/ 4987037 w 6858001"/>
                <a:gd name="connsiteY66" fmla="*/ 485703 h 874716"/>
                <a:gd name="connsiteX67" fmla="*/ 5041521 w 6858001"/>
                <a:gd name="connsiteY67" fmla="*/ 512182 h 874716"/>
                <a:gd name="connsiteX68" fmla="*/ 5166113 w 6858001"/>
                <a:gd name="connsiteY68" fmla="*/ 531615 h 874716"/>
                <a:gd name="connsiteX69" fmla="*/ 5179067 w 6858001"/>
                <a:gd name="connsiteY69" fmla="*/ 534853 h 874716"/>
                <a:gd name="connsiteX70" fmla="*/ 5272796 w 6858001"/>
                <a:gd name="connsiteY70" fmla="*/ 511230 h 874716"/>
                <a:gd name="connsiteX71" fmla="*/ 5385384 w 6858001"/>
                <a:gd name="connsiteY71" fmla="*/ 487227 h 874716"/>
                <a:gd name="connsiteX72" fmla="*/ 5425582 w 6858001"/>
                <a:gd name="connsiteY72" fmla="*/ 495418 h 874716"/>
                <a:gd name="connsiteX73" fmla="*/ 5480637 w 6858001"/>
                <a:gd name="connsiteY73" fmla="*/ 507040 h 874716"/>
                <a:gd name="connsiteX74" fmla="*/ 5531693 w 6858001"/>
                <a:gd name="connsiteY74" fmla="*/ 500944 h 874716"/>
                <a:gd name="connsiteX75" fmla="*/ 5562746 w 6858001"/>
                <a:gd name="connsiteY75" fmla="*/ 500372 h 874716"/>
                <a:gd name="connsiteX76" fmla="*/ 5704483 w 6858001"/>
                <a:gd name="connsiteY76" fmla="*/ 571620 h 874716"/>
                <a:gd name="connsiteX77" fmla="*/ 5740488 w 6858001"/>
                <a:gd name="connsiteY77" fmla="*/ 577526 h 874716"/>
                <a:gd name="connsiteX78" fmla="*/ 5760873 w 6858001"/>
                <a:gd name="connsiteY78" fmla="*/ 586291 h 874716"/>
                <a:gd name="connsiteX79" fmla="*/ 5883751 w 6858001"/>
                <a:gd name="connsiteY79" fmla="*/ 674686 h 874716"/>
                <a:gd name="connsiteX80" fmla="*/ 5935949 w 6858001"/>
                <a:gd name="connsiteY80" fmla="*/ 692592 h 874716"/>
                <a:gd name="connsiteX81" fmla="*/ 5993291 w 6858001"/>
                <a:gd name="connsiteY81" fmla="*/ 688972 h 874716"/>
                <a:gd name="connsiteX82" fmla="*/ 6026440 w 6858001"/>
                <a:gd name="connsiteY82" fmla="*/ 682496 h 874716"/>
                <a:gd name="connsiteX83" fmla="*/ 6108738 w 6858001"/>
                <a:gd name="connsiteY83" fmla="*/ 626296 h 874716"/>
                <a:gd name="connsiteX84" fmla="*/ 6155602 w 6858001"/>
                <a:gd name="connsiteY84" fmla="*/ 628202 h 874716"/>
                <a:gd name="connsiteX85" fmla="*/ 6228756 w 6858001"/>
                <a:gd name="connsiteY85" fmla="*/ 666873 h 874716"/>
                <a:gd name="connsiteX86" fmla="*/ 6361539 w 6858001"/>
                <a:gd name="connsiteY86" fmla="*/ 684210 h 874716"/>
                <a:gd name="connsiteX87" fmla="*/ 6428979 w 6858001"/>
                <a:gd name="connsiteY87" fmla="*/ 630106 h 874716"/>
                <a:gd name="connsiteX88" fmla="*/ 6463840 w 6858001"/>
                <a:gd name="connsiteY88" fmla="*/ 578098 h 874716"/>
                <a:gd name="connsiteX89" fmla="*/ 6564620 w 6858001"/>
                <a:gd name="connsiteY89" fmla="*/ 517708 h 874716"/>
                <a:gd name="connsiteX90" fmla="*/ 6588625 w 6858001"/>
                <a:gd name="connsiteY90" fmla="*/ 540187 h 874716"/>
                <a:gd name="connsiteX91" fmla="*/ 6662541 w 6858001"/>
                <a:gd name="connsiteY91" fmla="*/ 549714 h 874716"/>
                <a:gd name="connsiteX92" fmla="*/ 6742552 w 6858001"/>
                <a:gd name="connsiteY92" fmla="*/ 548952 h 874716"/>
                <a:gd name="connsiteX93" fmla="*/ 6812063 w 6858001"/>
                <a:gd name="connsiteY93" fmla="*/ 568430 h 874716"/>
                <a:gd name="connsiteX94" fmla="*/ 6858001 w 6858001"/>
                <a:gd name="connsiteY94" fmla="*/ 562267 h 874716"/>
                <a:gd name="connsiteX95" fmla="*/ 6858001 w 6858001"/>
                <a:gd name="connsiteY95" fmla="*/ 734520 h 874716"/>
                <a:gd name="connsiteX96" fmla="*/ 6815516 w 6858001"/>
                <a:gd name="connsiteY96" fmla="*/ 744220 h 874716"/>
                <a:gd name="connsiteX97" fmla="*/ 6748458 w 6858001"/>
                <a:gd name="connsiteY97" fmla="*/ 763271 h 874716"/>
                <a:gd name="connsiteX98" fmla="*/ 6584812 w 6858001"/>
                <a:gd name="connsiteY98" fmla="*/ 784797 h 874716"/>
                <a:gd name="connsiteX99" fmla="*/ 6415833 w 6858001"/>
                <a:gd name="connsiteY99" fmla="*/ 805562 h 874716"/>
                <a:gd name="connsiteX100" fmla="*/ 6323058 w 6858001"/>
                <a:gd name="connsiteY100" fmla="*/ 812420 h 874716"/>
                <a:gd name="connsiteX101" fmla="*/ 6242093 w 6858001"/>
                <a:gd name="connsiteY101" fmla="*/ 823281 h 874716"/>
                <a:gd name="connsiteX102" fmla="*/ 6171605 w 6858001"/>
                <a:gd name="connsiteY102" fmla="*/ 830139 h 874716"/>
                <a:gd name="connsiteX103" fmla="*/ 6059397 w 6858001"/>
                <a:gd name="connsiteY103" fmla="*/ 844045 h 874716"/>
                <a:gd name="connsiteX104" fmla="*/ 6012723 w 6858001"/>
                <a:gd name="connsiteY104" fmla="*/ 847665 h 874716"/>
                <a:gd name="connsiteX105" fmla="*/ 5902610 w 6858001"/>
                <a:gd name="connsiteY105" fmla="*/ 847473 h 874716"/>
                <a:gd name="connsiteX106" fmla="*/ 5864318 w 6858001"/>
                <a:gd name="connsiteY106" fmla="*/ 845569 h 874716"/>
                <a:gd name="connsiteX107" fmla="*/ 5790592 w 6858001"/>
                <a:gd name="connsiteY107" fmla="*/ 821947 h 874716"/>
                <a:gd name="connsiteX108" fmla="*/ 5781830 w 6858001"/>
                <a:gd name="connsiteY108" fmla="*/ 820233 h 874716"/>
                <a:gd name="connsiteX109" fmla="*/ 5733440 w 6858001"/>
                <a:gd name="connsiteY109" fmla="*/ 810896 h 874716"/>
                <a:gd name="connsiteX110" fmla="*/ 5706959 w 6858001"/>
                <a:gd name="connsiteY110" fmla="*/ 807848 h 874716"/>
                <a:gd name="connsiteX111" fmla="*/ 5606372 w 6858001"/>
                <a:gd name="connsiteY111" fmla="*/ 788417 h 874716"/>
                <a:gd name="connsiteX112" fmla="*/ 5548460 w 6858001"/>
                <a:gd name="connsiteY112" fmla="*/ 779273 h 874716"/>
                <a:gd name="connsiteX113" fmla="*/ 5501594 w 6858001"/>
                <a:gd name="connsiteY113" fmla="*/ 780607 h 874716"/>
                <a:gd name="connsiteX114" fmla="*/ 5419295 w 6858001"/>
                <a:gd name="connsiteY114" fmla="*/ 782321 h 874716"/>
                <a:gd name="connsiteX115" fmla="*/ 5393005 w 6858001"/>
                <a:gd name="connsiteY115" fmla="*/ 786703 h 874716"/>
                <a:gd name="connsiteX116" fmla="*/ 5274129 w 6858001"/>
                <a:gd name="connsiteY116" fmla="*/ 774129 h 874716"/>
                <a:gd name="connsiteX117" fmla="*/ 5206308 w 6858001"/>
                <a:gd name="connsiteY117" fmla="*/ 773177 h 874716"/>
                <a:gd name="connsiteX118" fmla="*/ 5129916 w 6858001"/>
                <a:gd name="connsiteY118" fmla="*/ 757554 h 874716"/>
                <a:gd name="connsiteX119" fmla="*/ 5107627 w 6858001"/>
                <a:gd name="connsiteY119" fmla="*/ 758316 h 874716"/>
                <a:gd name="connsiteX120" fmla="*/ 5082670 w 6858001"/>
                <a:gd name="connsiteY120" fmla="*/ 759651 h 874716"/>
                <a:gd name="connsiteX121" fmla="*/ 5006086 w 6858001"/>
                <a:gd name="connsiteY121" fmla="*/ 760795 h 874716"/>
                <a:gd name="connsiteX122" fmla="*/ 4959602 w 6858001"/>
                <a:gd name="connsiteY122" fmla="*/ 766509 h 874716"/>
                <a:gd name="connsiteX123" fmla="*/ 4871019 w 6858001"/>
                <a:gd name="connsiteY123" fmla="*/ 763081 h 874716"/>
                <a:gd name="connsiteX124" fmla="*/ 4838250 w 6858001"/>
                <a:gd name="connsiteY124" fmla="*/ 768033 h 874716"/>
                <a:gd name="connsiteX125" fmla="*/ 4755381 w 6858001"/>
                <a:gd name="connsiteY125" fmla="*/ 768605 h 874716"/>
                <a:gd name="connsiteX126" fmla="*/ 4681083 w 6858001"/>
                <a:gd name="connsiteY126" fmla="*/ 765747 h 874716"/>
                <a:gd name="connsiteX127" fmla="*/ 4609452 w 6858001"/>
                <a:gd name="connsiteY127" fmla="*/ 767271 h 874716"/>
                <a:gd name="connsiteX128" fmla="*/ 4558207 w 6858001"/>
                <a:gd name="connsiteY128" fmla="*/ 773557 h 874716"/>
                <a:gd name="connsiteX129" fmla="*/ 4502579 w 6858001"/>
                <a:gd name="connsiteY129" fmla="*/ 777367 h 874716"/>
                <a:gd name="connsiteX130" fmla="*/ 4349222 w 6858001"/>
                <a:gd name="connsiteY130" fmla="*/ 800038 h 874716"/>
                <a:gd name="connsiteX131" fmla="*/ 4320837 w 6858001"/>
                <a:gd name="connsiteY131" fmla="*/ 794514 h 874716"/>
                <a:gd name="connsiteX132" fmla="*/ 4159667 w 6858001"/>
                <a:gd name="connsiteY132" fmla="*/ 789370 h 874716"/>
                <a:gd name="connsiteX133" fmla="*/ 4124614 w 6858001"/>
                <a:gd name="connsiteY133" fmla="*/ 789752 h 874716"/>
                <a:gd name="connsiteX134" fmla="*/ 4030503 w 6858001"/>
                <a:gd name="connsiteY134" fmla="*/ 767271 h 874716"/>
                <a:gd name="connsiteX135" fmla="*/ 3885338 w 6858001"/>
                <a:gd name="connsiteY135" fmla="*/ 802896 h 874716"/>
                <a:gd name="connsiteX136" fmla="*/ 3749506 w 6858001"/>
                <a:gd name="connsiteY136" fmla="*/ 847473 h 874716"/>
                <a:gd name="connsiteX137" fmla="*/ 3732361 w 6858001"/>
                <a:gd name="connsiteY137" fmla="*/ 853190 h 874716"/>
                <a:gd name="connsiteX138" fmla="*/ 3683591 w 6858001"/>
                <a:gd name="connsiteY138" fmla="*/ 862906 h 874716"/>
                <a:gd name="connsiteX139" fmla="*/ 3623201 w 6858001"/>
                <a:gd name="connsiteY139" fmla="*/ 866334 h 874716"/>
                <a:gd name="connsiteX140" fmla="*/ 3546617 w 6858001"/>
                <a:gd name="connsiteY140" fmla="*/ 874716 h 874716"/>
                <a:gd name="connsiteX141" fmla="*/ 3485275 w 6858001"/>
                <a:gd name="connsiteY141" fmla="*/ 864238 h 874716"/>
                <a:gd name="connsiteX142" fmla="*/ 3399546 w 6858001"/>
                <a:gd name="connsiteY142" fmla="*/ 848618 h 874716"/>
                <a:gd name="connsiteX143" fmla="*/ 3318771 w 6858001"/>
                <a:gd name="connsiteY143" fmla="*/ 833757 h 874716"/>
                <a:gd name="connsiteX144" fmla="*/ 3293244 w 6858001"/>
                <a:gd name="connsiteY144" fmla="*/ 851284 h 874716"/>
                <a:gd name="connsiteX145" fmla="*/ 3253809 w 6858001"/>
                <a:gd name="connsiteY145" fmla="*/ 866524 h 874716"/>
                <a:gd name="connsiteX146" fmla="*/ 3209993 w 6858001"/>
                <a:gd name="connsiteY146" fmla="*/ 848235 h 874716"/>
                <a:gd name="connsiteX147" fmla="*/ 3107500 w 6858001"/>
                <a:gd name="connsiteY147" fmla="*/ 810326 h 874716"/>
                <a:gd name="connsiteX148" fmla="*/ 3042728 w 6858001"/>
                <a:gd name="connsiteY148" fmla="*/ 808610 h 874716"/>
                <a:gd name="connsiteX149" fmla="*/ 2901943 w 6858001"/>
                <a:gd name="connsiteY149" fmla="*/ 792418 h 874716"/>
                <a:gd name="connsiteX150" fmla="*/ 2809930 w 6858001"/>
                <a:gd name="connsiteY150" fmla="*/ 769367 h 874716"/>
                <a:gd name="connsiteX151" fmla="*/ 2743826 w 6858001"/>
                <a:gd name="connsiteY151" fmla="*/ 743268 h 874716"/>
                <a:gd name="connsiteX152" fmla="*/ 2649143 w 6858001"/>
                <a:gd name="connsiteY152" fmla="*/ 709167 h 874716"/>
                <a:gd name="connsiteX153" fmla="*/ 2554079 w 6858001"/>
                <a:gd name="connsiteY153" fmla="*/ 691450 h 874716"/>
                <a:gd name="connsiteX154" fmla="*/ 2485307 w 6858001"/>
                <a:gd name="connsiteY154" fmla="*/ 669160 h 874716"/>
                <a:gd name="connsiteX155" fmla="*/ 2401292 w 6858001"/>
                <a:gd name="connsiteY155" fmla="*/ 653919 h 874716"/>
                <a:gd name="connsiteX156" fmla="*/ 2330806 w 6858001"/>
                <a:gd name="connsiteY156" fmla="*/ 653349 h 874716"/>
                <a:gd name="connsiteX157" fmla="*/ 2220312 w 6858001"/>
                <a:gd name="connsiteY157" fmla="*/ 656015 h 874716"/>
                <a:gd name="connsiteX158" fmla="*/ 2085054 w 6858001"/>
                <a:gd name="connsiteY158" fmla="*/ 609914 h 874716"/>
                <a:gd name="connsiteX159" fmla="*/ 2030378 w 6858001"/>
                <a:gd name="connsiteY159" fmla="*/ 599625 h 874716"/>
                <a:gd name="connsiteX160" fmla="*/ 1978940 w 6858001"/>
                <a:gd name="connsiteY160" fmla="*/ 594863 h 874716"/>
                <a:gd name="connsiteX161" fmla="*/ 1869780 w 6858001"/>
                <a:gd name="connsiteY161" fmla="*/ 564192 h 874716"/>
                <a:gd name="connsiteX162" fmla="*/ 1825393 w 6858001"/>
                <a:gd name="connsiteY162" fmla="*/ 554094 h 874716"/>
                <a:gd name="connsiteX163" fmla="*/ 1763287 w 6858001"/>
                <a:gd name="connsiteY163" fmla="*/ 554286 h 874716"/>
                <a:gd name="connsiteX164" fmla="*/ 1650317 w 6858001"/>
                <a:gd name="connsiteY164" fmla="*/ 540187 h 874716"/>
                <a:gd name="connsiteX165" fmla="*/ 1537537 w 6858001"/>
                <a:gd name="connsiteY165" fmla="*/ 499038 h 874716"/>
                <a:gd name="connsiteX166" fmla="*/ 1489720 w 6858001"/>
                <a:gd name="connsiteY166" fmla="*/ 503038 h 874716"/>
                <a:gd name="connsiteX167" fmla="*/ 1472575 w 6858001"/>
                <a:gd name="connsiteY167" fmla="*/ 502086 h 874716"/>
                <a:gd name="connsiteX168" fmla="*/ 1318456 w 6858001"/>
                <a:gd name="connsiteY168" fmla="*/ 479415 h 874716"/>
                <a:gd name="connsiteX169" fmla="*/ 1303024 w 6858001"/>
                <a:gd name="connsiteY169" fmla="*/ 476939 h 874716"/>
                <a:gd name="connsiteX170" fmla="*/ 1230633 w 6858001"/>
                <a:gd name="connsiteY170" fmla="*/ 456746 h 874716"/>
                <a:gd name="connsiteX171" fmla="*/ 1048125 w 6858001"/>
                <a:gd name="connsiteY171" fmla="*/ 444172 h 874716"/>
                <a:gd name="connsiteX172" fmla="*/ 1036887 w 6858001"/>
                <a:gd name="connsiteY172" fmla="*/ 442648 h 874716"/>
                <a:gd name="connsiteX173" fmla="*/ 975733 w 6858001"/>
                <a:gd name="connsiteY173" fmla="*/ 452744 h 874716"/>
                <a:gd name="connsiteX174" fmla="*/ 945444 w 6858001"/>
                <a:gd name="connsiteY174" fmla="*/ 467033 h 874716"/>
                <a:gd name="connsiteX175" fmla="*/ 898198 w 6858001"/>
                <a:gd name="connsiteY175" fmla="*/ 481893 h 874716"/>
                <a:gd name="connsiteX176" fmla="*/ 850189 w 6858001"/>
                <a:gd name="connsiteY176" fmla="*/ 487417 h 874716"/>
                <a:gd name="connsiteX177" fmla="*/ 769605 w 6858001"/>
                <a:gd name="connsiteY177" fmla="*/ 464937 h 874716"/>
                <a:gd name="connsiteX178" fmla="*/ 740268 w 6858001"/>
                <a:gd name="connsiteY178" fmla="*/ 462651 h 874716"/>
                <a:gd name="connsiteX179" fmla="*/ 674923 w 6858001"/>
                <a:gd name="connsiteY179" fmla="*/ 451792 h 874716"/>
                <a:gd name="connsiteX180" fmla="*/ 617772 w 6858001"/>
                <a:gd name="connsiteY180" fmla="*/ 452554 h 874716"/>
                <a:gd name="connsiteX181" fmla="*/ 571860 w 6858001"/>
                <a:gd name="connsiteY181" fmla="*/ 469891 h 874716"/>
                <a:gd name="connsiteX182" fmla="*/ 505182 w 6858001"/>
                <a:gd name="connsiteY182" fmla="*/ 473319 h 874716"/>
                <a:gd name="connsiteX183" fmla="*/ 462126 w 6858001"/>
                <a:gd name="connsiteY183" fmla="*/ 460747 h 874716"/>
                <a:gd name="connsiteX184" fmla="*/ 453364 w 6858001"/>
                <a:gd name="connsiteY184" fmla="*/ 459033 h 874716"/>
                <a:gd name="connsiteX185" fmla="*/ 340774 w 6858001"/>
                <a:gd name="connsiteY185" fmla="*/ 458268 h 874716"/>
                <a:gd name="connsiteX186" fmla="*/ 200182 w 6858001"/>
                <a:gd name="connsiteY186" fmla="*/ 496180 h 874716"/>
                <a:gd name="connsiteX187" fmla="*/ 176939 w 6858001"/>
                <a:gd name="connsiteY187" fmla="*/ 504182 h 874716"/>
                <a:gd name="connsiteX188" fmla="*/ 63587 w 6858001"/>
                <a:gd name="connsiteY188" fmla="*/ 518088 h 874716"/>
                <a:gd name="connsiteX189" fmla="*/ 2817 w 6858001"/>
                <a:gd name="connsiteY189" fmla="*/ 532187 h 874716"/>
                <a:gd name="connsiteX190" fmla="*/ 0 w 6858001"/>
                <a:gd name="connsiteY190" fmla="*/ 533314 h 87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Lst>
              <a:rect l="l" t="t" r="r" b="b"/>
              <a:pathLst>
                <a:path w="6858001" h="874716">
                  <a:moveTo>
                    <a:pt x="0" y="533314"/>
                  </a:moveTo>
                  <a:lnTo>
                    <a:pt x="0" y="69206"/>
                  </a:lnTo>
                  <a:lnTo>
                    <a:pt x="21486" y="71924"/>
                  </a:lnTo>
                  <a:cubicBezTo>
                    <a:pt x="92546" y="60493"/>
                    <a:pt x="159604" y="87354"/>
                    <a:pt x="228948" y="88116"/>
                  </a:cubicBezTo>
                  <a:cubicBezTo>
                    <a:pt x="260382" y="88496"/>
                    <a:pt x="291435" y="94592"/>
                    <a:pt x="313533" y="62779"/>
                  </a:cubicBezTo>
                  <a:cubicBezTo>
                    <a:pt x="316389" y="58587"/>
                    <a:pt x="330298" y="60873"/>
                    <a:pt x="338870" y="62207"/>
                  </a:cubicBezTo>
                  <a:cubicBezTo>
                    <a:pt x="357921" y="65066"/>
                    <a:pt x="376781" y="72304"/>
                    <a:pt x="395640" y="72114"/>
                  </a:cubicBezTo>
                  <a:cubicBezTo>
                    <a:pt x="434695" y="71924"/>
                    <a:pt x="473939" y="68876"/>
                    <a:pt x="512802" y="65446"/>
                  </a:cubicBezTo>
                  <a:cubicBezTo>
                    <a:pt x="527470" y="64112"/>
                    <a:pt x="541569" y="58969"/>
                    <a:pt x="556047" y="55349"/>
                  </a:cubicBezTo>
                  <a:cubicBezTo>
                    <a:pt x="564048" y="53253"/>
                    <a:pt x="572622" y="47729"/>
                    <a:pt x="580050" y="48871"/>
                  </a:cubicBezTo>
                  <a:cubicBezTo>
                    <a:pt x="623106" y="55539"/>
                    <a:pt x="662541" y="39157"/>
                    <a:pt x="703308" y="30964"/>
                  </a:cubicBezTo>
                  <a:cubicBezTo>
                    <a:pt x="722169" y="27154"/>
                    <a:pt x="739886" y="18010"/>
                    <a:pt x="758174" y="11724"/>
                  </a:cubicBezTo>
                  <a:cubicBezTo>
                    <a:pt x="762936" y="10008"/>
                    <a:pt x="768271" y="8484"/>
                    <a:pt x="773035" y="8866"/>
                  </a:cubicBezTo>
                  <a:cubicBezTo>
                    <a:pt x="800276" y="11152"/>
                    <a:pt x="827329" y="14390"/>
                    <a:pt x="854379" y="16866"/>
                  </a:cubicBezTo>
                  <a:cubicBezTo>
                    <a:pt x="878956" y="19152"/>
                    <a:pt x="903722" y="19914"/>
                    <a:pt x="915343" y="47919"/>
                  </a:cubicBezTo>
                  <a:cubicBezTo>
                    <a:pt x="917059" y="52301"/>
                    <a:pt x="922773" y="55539"/>
                    <a:pt x="927155" y="58397"/>
                  </a:cubicBezTo>
                  <a:cubicBezTo>
                    <a:pt x="994785" y="102405"/>
                    <a:pt x="1030980" y="101261"/>
                    <a:pt x="1097087" y="54777"/>
                  </a:cubicBezTo>
                  <a:cubicBezTo>
                    <a:pt x="1103945" y="50015"/>
                    <a:pt x="1118613" y="46585"/>
                    <a:pt x="1123185" y="50395"/>
                  </a:cubicBezTo>
                  <a:cubicBezTo>
                    <a:pt x="1162049" y="82020"/>
                    <a:pt x="1204532" y="78590"/>
                    <a:pt x="1249302" y="68684"/>
                  </a:cubicBezTo>
                  <a:cubicBezTo>
                    <a:pt x="1260922" y="66018"/>
                    <a:pt x="1277307" y="66018"/>
                    <a:pt x="1286069" y="72304"/>
                  </a:cubicBezTo>
                  <a:cubicBezTo>
                    <a:pt x="1327790" y="101451"/>
                    <a:pt x="1372560" y="97261"/>
                    <a:pt x="1417899" y="88688"/>
                  </a:cubicBezTo>
                  <a:cubicBezTo>
                    <a:pt x="1424948" y="87354"/>
                    <a:pt x="1433522" y="80114"/>
                    <a:pt x="1436568" y="73448"/>
                  </a:cubicBezTo>
                  <a:cubicBezTo>
                    <a:pt x="1447428" y="49825"/>
                    <a:pt x="1467813" y="41823"/>
                    <a:pt x="1490292" y="35154"/>
                  </a:cubicBezTo>
                  <a:cubicBezTo>
                    <a:pt x="1525727" y="24296"/>
                    <a:pt x="1560588" y="11532"/>
                    <a:pt x="1596213" y="1245"/>
                  </a:cubicBezTo>
                  <a:cubicBezTo>
                    <a:pt x="1604978" y="-1231"/>
                    <a:pt x="1615836" y="293"/>
                    <a:pt x="1624980" y="3150"/>
                  </a:cubicBezTo>
                  <a:cubicBezTo>
                    <a:pt x="1656223" y="12866"/>
                    <a:pt x="1676036" y="37251"/>
                    <a:pt x="1697753" y="59731"/>
                  </a:cubicBezTo>
                  <a:cubicBezTo>
                    <a:pt x="1707279" y="69638"/>
                    <a:pt x="1720423" y="76686"/>
                    <a:pt x="1733188" y="82400"/>
                  </a:cubicBezTo>
                  <a:cubicBezTo>
                    <a:pt x="1766335" y="97071"/>
                    <a:pt x="1800246" y="110215"/>
                    <a:pt x="1833775" y="124121"/>
                  </a:cubicBezTo>
                  <a:cubicBezTo>
                    <a:pt x="1837013" y="125455"/>
                    <a:pt x="1839679" y="128884"/>
                    <a:pt x="1842158" y="131742"/>
                  </a:cubicBezTo>
                  <a:cubicBezTo>
                    <a:pt x="1866922" y="161843"/>
                    <a:pt x="1891497" y="192132"/>
                    <a:pt x="1916454" y="222233"/>
                  </a:cubicBezTo>
                  <a:cubicBezTo>
                    <a:pt x="1921216" y="227947"/>
                    <a:pt x="1928076" y="232139"/>
                    <a:pt x="1933219" y="237663"/>
                  </a:cubicBezTo>
                  <a:cubicBezTo>
                    <a:pt x="1940459" y="245283"/>
                    <a:pt x="1949603" y="252524"/>
                    <a:pt x="1953413" y="261668"/>
                  </a:cubicBezTo>
                  <a:cubicBezTo>
                    <a:pt x="1965224" y="290433"/>
                    <a:pt x="1987894" y="302817"/>
                    <a:pt x="2016469" y="308151"/>
                  </a:cubicBezTo>
                  <a:cubicBezTo>
                    <a:pt x="2042570" y="313104"/>
                    <a:pt x="2068669" y="317296"/>
                    <a:pt x="2094578" y="323010"/>
                  </a:cubicBezTo>
                  <a:cubicBezTo>
                    <a:pt x="2126201" y="329868"/>
                    <a:pt x="2157636" y="337298"/>
                    <a:pt x="2188879" y="345681"/>
                  </a:cubicBezTo>
                  <a:cubicBezTo>
                    <a:pt x="2202404" y="349301"/>
                    <a:pt x="2216692" y="353491"/>
                    <a:pt x="2228314" y="360921"/>
                  </a:cubicBezTo>
                  <a:cubicBezTo>
                    <a:pt x="2260890" y="381496"/>
                    <a:pt x="2295753" y="395402"/>
                    <a:pt x="2334044" y="389878"/>
                  </a:cubicBezTo>
                  <a:cubicBezTo>
                    <a:pt x="2364715" y="385496"/>
                    <a:pt x="2390434" y="396736"/>
                    <a:pt x="2409485" y="414263"/>
                  </a:cubicBezTo>
                  <a:cubicBezTo>
                    <a:pt x="2444158" y="446078"/>
                    <a:pt x="2481305" y="438838"/>
                    <a:pt x="2518264" y="428552"/>
                  </a:cubicBezTo>
                  <a:cubicBezTo>
                    <a:pt x="2537315" y="423217"/>
                    <a:pt x="2552935" y="423979"/>
                    <a:pt x="2571034" y="429122"/>
                  </a:cubicBezTo>
                  <a:cubicBezTo>
                    <a:pt x="2612945" y="441124"/>
                    <a:pt x="2640950" y="473701"/>
                    <a:pt x="2668001" y="502276"/>
                  </a:cubicBezTo>
                  <a:cubicBezTo>
                    <a:pt x="2691054" y="526661"/>
                    <a:pt x="2716963" y="540377"/>
                    <a:pt x="2745348" y="550666"/>
                  </a:cubicBezTo>
                  <a:cubicBezTo>
                    <a:pt x="2781163" y="563810"/>
                    <a:pt x="2809548" y="558858"/>
                    <a:pt x="2826694" y="527233"/>
                  </a:cubicBezTo>
                  <a:cubicBezTo>
                    <a:pt x="2831457" y="518278"/>
                    <a:pt x="2839839" y="507800"/>
                    <a:pt x="2848793" y="505134"/>
                  </a:cubicBezTo>
                  <a:cubicBezTo>
                    <a:pt x="2892037" y="491800"/>
                    <a:pt x="2935854" y="472367"/>
                    <a:pt x="2982148" y="484179"/>
                  </a:cubicBezTo>
                  <a:cubicBezTo>
                    <a:pt x="3046158" y="500372"/>
                    <a:pt x="3108644" y="499420"/>
                    <a:pt x="3172654" y="483417"/>
                  </a:cubicBezTo>
                  <a:cubicBezTo>
                    <a:pt x="3276480" y="457508"/>
                    <a:pt x="3380305" y="430076"/>
                    <a:pt x="3489467" y="435790"/>
                  </a:cubicBezTo>
                  <a:cubicBezTo>
                    <a:pt x="3507563" y="436742"/>
                    <a:pt x="3529090" y="425121"/>
                    <a:pt x="3544713" y="413691"/>
                  </a:cubicBezTo>
                  <a:cubicBezTo>
                    <a:pt x="3574622" y="391974"/>
                    <a:pt x="3573288" y="390258"/>
                    <a:pt x="3606817" y="408167"/>
                  </a:cubicBezTo>
                  <a:cubicBezTo>
                    <a:pt x="3614819" y="412549"/>
                    <a:pt x="3624725" y="415215"/>
                    <a:pt x="3630632" y="421693"/>
                  </a:cubicBezTo>
                  <a:cubicBezTo>
                    <a:pt x="3660731" y="454650"/>
                    <a:pt x="3697880" y="446648"/>
                    <a:pt x="3734837" y="441886"/>
                  </a:cubicBezTo>
                  <a:cubicBezTo>
                    <a:pt x="3741315" y="440934"/>
                    <a:pt x="3749125" y="439600"/>
                    <a:pt x="3754652" y="442268"/>
                  </a:cubicBezTo>
                  <a:cubicBezTo>
                    <a:pt x="3779607" y="454268"/>
                    <a:pt x="3800753" y="450078"/>
                    <a:pt x="3822472" y="433694"/>
                  </a:cubicBezTo>
                  <a:cubicBezTo>
                    <a:pt x="3841331" y="419597"/>
                    <a:pt x="3863049" y="411215"/>
                    <a:pt x="3885338" y="428742"/>
                  </a:cubicBezTo>
                  <a:cubicBezTo>
                    <a:pt x="3934870" y="467605"/>
                    <a:pt x="3987829" y="469509"/>
                    <a:pt x="4043839" y="444934"/>
                  </a:cubicBezTo>
                  <a:cubicBezTo>
                    <a:pt x="4083845" y="427407"/>
                    <a:pt x="4123280" y="423407"/>
                    <a:pt x="4165383" y="441124"/>
                  </a:cubicBezTo>
                  <a:cubicBezTo>
                    <a:pt x="4181576" y="447982"/>
                    <a:pt x="4202531" y="443410"/>
                    <a:pt x="4221391" y="444934"/>
                  </a:cubicBezTo>
                  <a:cubicBezTo>
                    <a:pt x="4232060" y="445696"/>
                    <a:pt x="4243872" y="445886"/>
                    <a:pt x="4253014" y="450650"/>
                  </a:cubicBezTo>
                  <a:cubicBezTo>
                    <a:pt x="4277401" y="462843"/>
                    <a:pt x="4300070" y="478463"/>
                    <a:pt x="4324645" y="490466"/>
                  </a:cubicBezTo>
                  <a:cubicBezTo>
                    <a:pt x="4336457" y="496180"/>
                    <a:pt x="4350554" y="499228"/>
                    <a:pt x="4363890" y="499420"/>
                  </a:cubicBezTo>
                  <a:cubicBezTo>
                    <a:pt x="4403325" y="500372"/>
                    <a:pt x="4442761" y="500372"/>
                    <a:pt x="4482004" y="498658"/>
                  </a:cubicBezTo>
                  <a:cubicBezTo>
                    <a:pt x="4546776" y="495990"/>
                    <a:pt x="4612500" y="495418"/>
                    <a:pt x="4659174" y="438648"/>
                  </a:cubicBezTo>
                  <a:cubicBezTo>
                    <a:pt x="4662986" y="434076"/>
                    <a:pt x="4671176" y="431408"/>
                    <a:pt x="4677655" y="430646"/>
                  </a:cubicBezTo>
                  <a:cubicBezTo>
                    <a:pt x="4707564" y="427027"/>
                    <a:pt x="4738235" y="426645"/>
                    <a:pt x="4767764" y="420739"/>
                  </a:cubicBezTo>
                  <a:cubicBezTo>
                    <a:pt x="4791386" y="415977"/>
                    <a:pt x="4811009" y="417501"/>
                    <a:pt x="4828916" y="434266"/>
                  </a:cubicBezTo>
                  <a:cubicBezTo>
                    <a:pt x="4852348" y="456364"/>
                    <a:pt x="4880925" y="469319"/>
                    <a:pt x="4912168" y="462271"/>
                  </a:cubicBezTo>
                  <a:cubicBezTo>
                    <a:pt x="4943409" y="455412"/>
                    <a:pt x="4963984" y="470271"/>
                    <a:pt x="4987037" y="485703"/>
                  </a:cubicBezTo>
                  <a:cubicBezTo>
                    <a:pt x="5003801" y="496942"/>
                    <a:pt x="5022852" y="511040"/>
                    <a:pt x="5041521" y="512182"/>
                  </a:cubicBezTo>
                  <a:cubicBezTo>
                    <a:pt x="5083814" y="514658"/>
                    <a:pt x="5120201" y="553904"/>
                    <a:pt x="5166113" y="531615"/>
                  </a:cubicBezTo>
                  <a:cubicBezTo>
                    <a:pt x="5169161" y="530091"/>
                    <a:pt x="5174685" y="533901"/>
                    <a:pt x="5179067" y="534853"/>
                  </a:cubicBezTo>
                  <a:cubicBezTo>
                    <a:pt x="5214121" y="542093"/>
                    <a:pt x="5247078" y="535043"/>
                    <a:pt x="5272796" y="511230"/>
                  </a:cubicBezTo>
                  <a:cubicBezTo>
                    <a:pt x="5306516" y="480177"/>
                    <a:pt x="5343855" y="477129"/>
                    <a:pt x="5385384" y="487227"/>
                  </a:cubicBezTo>
                  <a:cubicBezTo>
                    <a:pt x="5398721" y="490466"/>
                    <a:pt x="5412057" y="492752"/>
                    <a:pt x="5425582" y="495418"/>
                  </a:cubicBezTo>
                  <a:cubicBezTo>
                    <a:pt x="5443870" y="499228"/>
                    <a:pt x="5462351" y="503230"/>
                    <a:pt x="5480637" y="507040"/>
                  </a:cubicBezTo>
                  <a:cubicBezTo>
                    <a:pt x="5498356" y="510850"/>
                    <a:pt x="5517979" y="517326"/>
                    <a:pt x="5531693" y="500944"/>
                  </a:cubicBezTo>
                  <a:cubicBezTo>
                    <a:pt x="5543506" y="486845"/>
                    <a:pt x="5551888" y="488179"/>
                    <a:pt x="5562746" y="500372"/>
                  </a:cubicBezTo>
                  <a:cubicBezTo>
                    <a:pt x="5600467" y="543045"/>
                    <a:pt x="5646189" y="569716"/>
                    <a:pt x="5704483" y="571620"/>
                  </a:cubicBezTo>
                  <a:cubicBezTo>
                    <a:pt x="5716485" y="572002"/>
                    <a:pt x="5728678" y="574668"/>
                    <a:pt x="5740488" y="577526"/>
                  </a:cubicBezTo>
                  <a:cubicBezTo>
                    <a:pt x="5747728" y="579241"/>
                    <a:pt x="5756493" y="581147"/>
                    <a:pt x="5760873" y="586291"/>
                  </a:cubicBezTo>
                  <a:cubicBezTo>
                    <a:pt x="5794974" y="625534"/>
                    <a:pt x="5837457" y="652777"/>
                    <a:pt x="5883751" y="674686"/>
                  </a:cubicBezTo>
                  <a:cubicBezTo>
                    <a:pt x="5900323" y="682496"/>
                    <a:pt x="5918042" y="690306"/>
                    <a:pt x="5935949" y="692592"/>
                  </a:cubicBezTo>
                  <a:cubicBezTo>
                    <a:pt x="5954617" y="694878"/>
                    <a:pt x="5974240" y="691068"/>
                    <a:pt x="5993291" y="688972"/>
                  </a:cubicBezTo>
                  <a:cubicBezTo>
                    <a:pt x="6004531" y="687830"/>
                    <a:pt x="6017485" y="688020"/>
                    <a:pt x="6026440" y="682496"/>
                  </a:cubicBezTo>
                  <a:cubicBezTo>
                    <a:pt x="6054825" y="665159"/>
                    <a:pt x="6082258" y="646491"/>
                    <a:pt x="6108738" y="626296"/>
                  </a:cubicBezTo>
                  <a:cubicBezTo>
                    <a:pt x="6131409" y="608960"/>
                    <a:pt x="6135981" y="606483"/>
                    <a:pt x="6155602" y="628202"/>
                  </a:cubicBezTo>
                  <a:cubicBezTo>
                    <a:pt x="6175797" y="650491"/>
                    <a:pt x="6200944" y="662111"/>
                    <a:pt x="6228756" y="666873"/>
                  </a:cubicBezTo>
                  <a:cubicBezTo>
                    <a:pt x="6272764" y="674304"/>
                    <a:pt x="6317151" y="680590"/>
                    <a:pt x="6361539" y="684210"/>
                  </a:cubicBezTo>
                  <a:cubicBezTo>
                    <a:pt x="6401736" y="687448"/>
                    <a:pt x="6420977" y="669922"/>
                    <a:pt x="6428979" y="630106"/>
                  </a:cubicBezTo>
                  <a:cubicBezTo>
                    <a:pt x="6433551" y="608007"/>
                    <a:pt x="6439458" y="584003"/>
                    <a:pt x="6463840" y="578098"/>
                  </a:cubicBezTo>
                  <a:cubicBezTo>
                    <a:pt x="6503658" y="568572"/>
                    <a:pt x="6544997" y="564382"/>
                    <a:pt x="6564620" y="517708"/>
                  </a:cubicBezTo>
                  <a:cubicBezTo>
                    <a:pt x="6575478" y="527995"/>
                    <a:pt x="6582146" y="534091"/>
                    <a:pt x="6588625" y="540187"/>
                  </a:cubicBezTo>
                  <a:cubicBezTo>
                    <a:pt x="6606531" y="557142"/>
                    <a:pt x="6643678" y="564382"/>
                    <a:pt x="6662541" y="549714"/>
                  </a:cubicBezTo>
                  <a:cubicBezTo>
                    <a:pt x="6690354" y="528377"/>
                    <a:pt x="6715883" y="532377"/>
                    <a:pt x="6742552" y="548952"/>
                  </a:cubicBezTo>
                  <a:cubicBezTo>
                    <a:pt x="6764841" y="562668"/>
                    <a:pt x="6788417" y="567954"/>
                    <a:pt x="6812063" y="568430"/>
                  </a:cubicBezTo>
                  <a:lnTo>
                    <a:pt x="6858001" y="562267"/>
                  </a:lnTo>
                  <a:lnTo>
                    <a:pt x="6858001" y="734520"/>
                  </a:lnTo>
                  <a:lnTo>
                    <a:pt x="6815516" y="744220"/>
                  </a:lnTo>
                  <a:cubicBezTo>
                    <a:pt x="6793035" y="749744"/>
                    <a:pt x="6771319" y="759651"/>
                    <a:pt x="6748458" y="763271"/>
                  </a:cubicBezTo>
                  <a:cubicBezTo>
                    <a:pt x="6694164" y="771843"/>
                    <a:pt x="6639488" y="777939"/>
                    <a:pt x="6584812" y="784797"/>
                  </a:cubicBezTo>
                  <a:cubicBezTo>
                    <a:pt x="6528424" y="791846"/>
                    <a:pt x="6472225" y="799276"/>
                    <a:pt x="6415833" y="805562"/>
                  </a:cubicBezTo>
                  <a:cubicBezTo>
                    <a:pt x="6384972" y="808802"/>
                    <a:pt x="6353919" y="809372"/>
                    <a:pt x="6323058" y="812420"/>
                  </a:cubicBezTo>
                  <a:cubicBezTo>
                    <a:pt x="6296005" y="815088"/>
                    <a:pt x="6269144" y="820041"/>
                    <a:pt x="6242093" y="823281"/>
                  </a:cubicBezTo>
                  <a:cubicBezTo>
                    <a:pt x="6218660" y="825947"/>
                    <a:pt x="6195037" y="827471"/>
                    <a:pt x="6171605" y="830139"/>
                  </a:cubicBezTo>
                  <a:cubicBezTo>
                    <a:pt x="6134075" y="834519"/>
                    <a:pt x="6096736" y="839473"/>
                    <a:pt x="6059397" y="844045"/>
                  </a:cubicBezTo>
                  <a:cubicBezTo>
                    <a:pt x="6043776" y="845759"/>
                    <a:pt x="6027392" y="850522"/>
                    <a:pt x="6012723" y="847665"/>
                  </a:cubicBezTo>
                  <a:cubicBezTo>
                    <a:pt x="5975764" y="840425"/>
                    <a:pt x="5939377" y="842521"/>
                    <a:pt x="5902610" y="847473"/>
                  </a:cubicBezTo>
                  <a:cubicBezTo>
                    <a:pt x="5890037" y="849190"/>
                    <a:pt x="5876511" y="848808"/>
                    <a:pt x="5864318" y="845569"/>
                  </a:cubicBezTo>
                  <a:cubicBezTo>
                    <a:pt x="5839361" y="839091"/>
                    <a:pt x="5815169" y="829947"/>
                    <a:pt x="5790592" y="821947"/>
                  </a:cubicBezTo>
                  <a:cubicBezTo>
                    <a:pt x="5787924" y="820995"/>
                    <a:pt x="5784686" y="820803"/>
                    <a:pt x="5781830" y="820233"/>
                  </a:cubicBezTo>
                  <a:cubicBezTo>
                    <a:pt x="5765635" y="816992"/>
                    <a:pt x="5749634" y="813754"/>
                    <a:pt x="5733440" y="810896"/>
                  </a:cubicBezTo>
                  <a:cubicBezTo>
                    <a:pt x="5724678" y="809372"/>
                    <a:pt x="5715723" y="809182"/>
                    <a:pt x="5706959" y="807848"/>
                  </a:cubicBezTo>
                  <a:cubicBezTo>
                    <a:pt x="5673050" y="802514"/>
                    <a:pt x="5635711" y="811468"/>
                    <a:pt x="5606372" y="788417"/>
                  </a:cubicBezTo>
                  <a:cubicBezTo>
                    <a:pt x="5587321" y="773557"/>
                    <a:pt x="5568842" y="776987"/>
                    <a:pt x="5548460" y="779273"/>
                  </a:cubicBezTo>
                  <a:cubicBezTo>
                    <a:pt x="5533027" y="780987"/>
                    <a:pt x="5517215" y="780415"/>
                    <a:pt x="5501594" y="780607"/>
                  </a:cubicBezTo>
                  <a:cubicBezTo>
                    <a:pt x="5474161" y="781177"/>
                    <a:pt x="5446728" y="781369"/>
                    <a:pt x="5419295" y="782321"/>
                  </a:cubicBezTo>
                  <a:cubicBezTo>
                    <a:pt x="5410531" y="782701"/>
                    <a:pt x="5401579" y="787465"/>
                    <a:pt x="5393005" y="786703"/>
                  </a:cubicBezTo>
                  <a:cubicBezTo>
                    <a:pt x="5353379" y="783083"/>
                    <a:pt x="5313754" y="777367"/>
                    <a:pt x="5274129" y="774129"/>
                  </a:cubicBezTo>
                  <a:cubicBezTo>
                    <a:pt x="5251650" y="772225"/>
                    <a:pt x="5228597" y="775843"/>
                    <a:pt x="5206308" y="773177"/>
                  </a:cubicBezTo>
                  <a:cubicBezTo>
                    <a:pt x="5180591" y="770129"/>
                    <a:pt x="5155445" y="762319"/>
                    <a:pt x="5129916" y="757554"/>
                  </a:cubicBezTo>
                  <a:cubicBezTo>
                    <a:pt x="5122867" y="756222"/>
                    <a:pt x="5115057" y="757936"/>
                    <a:pt x="5107627" y="758316"/>
                  </a:cubicBezTo>
                  <a:cubicBezTo>
                    <a:pt x="5099245" y="758699"/>
                    <a:pt x="5091052" y="759461"/>
                    <a:pt x="5082670" y="759651"/>
                  </a:cubicBezTo>
                  <a:cubicBezTo>
                    <a:pt x="5057141" y="760033"/>
                    <a:pt x="5031614" y="759461"/>
                    <a:pt x="5006086" y="760795"/>
                  </a:cubicBezTo>
                  <a:cubicBezTo>
                    <a:pt x="4990465" y="761557"/>
                    <a:pt x="4974082" y="769367"/>
                    <a:pt x="4959602" y="766509"/>
                  </a:cubicBezTo>
                  <a:cubicBezTo>
                    <a:pt x="4930075" y="760985"/>
                    <a:pt x="4900546" y="773367"/>
                    <a:pt x="4871019" y="763081"/>
                  </a:cubicBezTo>
                  <a:cubicBezTo>
                    <a:pt x="4861873" y="760033"/>
                    <a:pt x="4849300" y="767653"/>
                    <a:pt x="4838250" y="768033"/>
                  </a:cubicBezTo>
                  <a:cubicBezTo>
                    <a:pt x="4810627" y="768985"/>
                    <a:pt x="4783004" y="768795"/>
                    <a:pt x="4755381" y="768605"/>
                  </a:cubicBezTo>
                  <a:cubicBezTo>
                    <a:pt x="4730614" y="768415"/>
                    <a:pt x="4704895" y="771081"/>
                    <a:pt x="4681083" y="765747"/>
                  </a:cubicBezTo>
                  <a:cubicBezTo>
                    <a:pt x="4656126" y="760033"/>
                    <a:pt x="4633647" y="760795"/>
                    <a:pt x="4609452" y="767271"/>
                  </a:cubicBezTo>
                  <a:cubicBezTo>
                    <a:pt x="4592878" y="771653"/>
                    <a:pt x="4575351" y="772225"/>
                    <a:pt x="4558207" y="773557"/>
                  </a:cubicBezTo>
                  <a:cubicBezTo>
                    <a:pt x="4539728" y="775081"/>
                    <a:pt x="4519343" y="771081"/>
                    <a:pt x="4502579" y="777367"/>
                  </a:cubicBezTo>
                  <a:cubicBezTo>
                    <a:pt x="4452665" y="796038"/>
                    <a:pt x="4401419" y="800038"/>
                    <a:pt x="4349222" y="800038"/>
                  </a:cubicBezTo>
                  <a:cubicBezTo>
                    <a:pt x="4339695" y="800038"/>
                    <a:pt x="4329979" y="797372"/>
                    <a:pt x="4320837" y="794514"/>
                  </a:cubicBezTo>
                  <a:cubicBezTo>
                    <a:pt x="4267493" y="777367"/>
                    <a:pt x="4213961" y="778891"/>
                    <a:pt x="4159667" y="789370"/>
                  </a:cubicBezTo>
                  <a:cubicBezTo>
                    <a:pt x="4148427" y="791656"/>
                    <a:pt x="4135854" y="792038"/>
                    <a:pt x="4124614" y="789752"/>
                  </a:cubicBezTo>
                  <a:cubicBezTo>
                    <a:pt x="4092989" y="783083"/>
                    <a:pt x="4062318" y="772033"/>
                    <a:pt x="4030503" y="767271"/>
                  </a:cubicBezTo>
                  <a:cubicBezTo>
                    <a:pt x="3977925" y="759461"/>
                    <a:pt x="3932394" y="785749"/>
                    <a:pt x="3885338" y="802896"/>
                  </a:cubicBezTo>
                  <a:cubicBezTo>
                    <a:pt x="3840569" y="819089"/>
                    <a:pt x="3802467" y="855666"/>
                    <a:pt x="3749506" y="847473"/>
                  </a:cubicBezTo>
                  <a:cubicBezTo>
                    <a:pt x="3744173" y="846711"/>
                    <a:pt x="3738267" y="851856"/>
                    <a:pt x="3732361" y="853190"/>
                  </a:cubicBezTo>
                  <a:cubicBezTo>
                    <a:pt x="3716168" y="856810"/>
                    <a:pt x="3699976" y="861190"/>
                    <a:pt x="3683591" y="862906"/>
                  </a:cubicBezTo>
                  <a:cubicBezTo>
                    <a:pt x="3663589" y="865192"/>
                    <a:pt x="3643204" y="864430"/>
                    <a:pt x="3623201" y="866334"/>
                  </a:cubicBezTo>
                  <a:cubicBezTo>
                    <a:pt x="3597482" y="868620"/>
                    <a:pt x="3572146" y="874716"/>
                    <a:pt x="3546617" y="874716"/>
                  </a:cubicBezTo>
                  <a:cubicBezTo>
                    <a:pt x="3526042" y="874716"/>
                    <a:pt x="3505657" y="867668"/>
                    <a:pt x="3485275" y="864238"/>
                  </a:cubicBezTo>
                  <a:cubicBezTo>
                    <a:pt x="3456508" y="859476"/>
                    <a:pt x="3424883" y="860810"/>
                    <a:pt x="3399546" y="848618"/>
                  </a:cubicBezTo>
                  <a:cubicBezTo>
                    <a:pt x="3372495" y="835663"/>
                    <a:pt x="3346776" y="829757"/>
                    <a:pt x="3318771" y="833757"/>
                  </a:cubicBezTo>
                  <a:cubicBezTo>
                    <a:pt x="3309437" y="835091"/>
                    <a:pt x="3297434" y="843093"/>
                    <a:pt x="3293244" y="851284"/>
                  </a:cubicBezTo>
                  <a:cubicBezTo>
                    <a:pt x="3283908" y="869572"/>
                    <a:pt x="3271145" y="872812"/>
                    <a:pt x="3253809" y="866524"/>
                  </a:cubicBezTo>
                  <a:cubicBezTo>
                    <a:pt x="3238758" y="861190"/>
                    <a:pt x="3220280" y="858524"/>
                    <a:pt x="3209993" y="848235"/>
                  </a:cubicBezTo>
                  <a:cubicBezTo>
                    <a:pt x="3180844" y="819089"/>
                    <a:pt x="3143695" y="818136"/>
                    <a:pt x="3107500" y="810326"/>
                  </a:cubicBezTo>
                  <a:cubicBezTo>
                    <a:pt x="3085403" y="805562"/>
                    <a:pt x="3064827" y="805372"/>
                    <a:pt x="3042728" y="808610"/>
                  </a:cubicBezTo>
                  <a:cubicBezTo>
                    <a:pt x="2994722" y="815850"/>
                    <a:pt x="2948047" y="805562"/>
                    <a:pt x="2901943" y="792418"/>
                  </a:cubicBezTo>
                  <a:cubicBezTo>
                    <a:pt x="2871462" y="783655"/>
                    <a:pt x="2840219" y="778321"/>
                    <a:pt x="2809930" y="769367"/>
                  </a:cubicBezTo>
                  <a:cubicBezTo>
                    <a:pt x="2787259" y="762509"/>
                    <a:pt x="2764590" y="754316"/>
                    <a:pt x="2743826" y="743268"/>
                  </a:cubicBezTo>
                  <a:cubicBezTo>
                    <a:pt x="2713723" y="727073"/>
                    <a:pt x="2687436" y="702689"/>
                    <a:pt x="2649143" y="709167"/>
                  </a:cubicBezTo>
                  <a:cubicBezTo>
                    <a:pt x="2615421" y="714881"/>
                    <a:pt x="2584942" y="702881"/>
                    <a:pt x="2554079" y="691450"/>
                  </a:cubicBezTo>
                  <a:cubicBezTo>
                    <a:pt x="2531409" y="683068"/>
                    <a:pt x="2508742" y="674494"/>
                    <a:pt x="2485307" y="669160"/>
                  </a:cubicBezTo>
                  <a:cubicBezTo>
                    <a:pt x="2457492" y="662873"/>
                    <a:pt x="2426059" y="665541"/>
                    <a:pt x="2401292" y="653919"/>
                  </a:cubicBezTo>
                  <a:cubicBezTo>
                    <a:pt x="2375383" y="641727"/>
                    <a:pt x="2353859" y="649919"/>
                    <a:pt x="2330806" y="653349"/>
                  </a:cubicBezTo>
                  <a:cubicBezTo>
                    <a:pt x="2294039" y="658683"/>
                    <a:pt x="2257459" y="668590"/>
                    <a:pt x="2220312" y="656015"/>
                  </a:cubicBezTo>
                  <a:cubicBezTo>
                    <a:pt x="2175163" y="640775"/>
                    <a:pt x="2130393" y="624392"/>
                    <a:pt x="2085054" y="609914"/>
                  </a:cubicBezTo>
                  <a:cubicBezTo>
                    <a:pt x="2067525" y="604387"/>
                    <a:pt x="2048668" y="602101"/>
                    <a:pt x="2030378" y="599625"/>
                  </a:cubicBezTo>
                  <a:cubicBezTo>
                    <a:pt x="2013043" y="597529"/>
                    <a:pt x="1992279" y="602863"/>
                    <a:pt x="1978940" y="594863"/>
                  </a:cubicBezTo>
                  <a:cubicBezTo>
                    <a:pt x="1944649" y="574288"/>
                    <a:pt x="1909408" y="564192"/>
                    <a:pt x="1869780" y="564192"/>
                  </a:cubicBezTo>
                  <a:cubicBezTo>
                    <a:pt x="1854920" y="564192"/>
                    <a:pt x="1840441" y="555618"/>
                    <a:pt x="1825393" y="554094"/>
                  </a:cubicBezTo>
                  <a:cubicBezTo>
                    <a:pt x="1804816" y="552190"/>
                    <a:pt x="1781194" y="547045"/>
                    <a:pt x="1763287" y="554286"/>
                  </a:cubicBezTo>
                  <a:cubicBezTo>
                    <a:pt x="1721185" y="571430"/>
                    <a:pt x="1687086" y="557142"/>
                    <a:pt x="1650317" y="540187"/>
                  </a:cubicBezTo>
                  <a:cubicBezTo>
                    <a:pt x="1614120" y="523423"/>
                    <a:pt x="1576019" y="510088"/>
                    <a:pt x="1537537" y="499038"/>
                  </a:cubicBezTo>
                  <a:cubicBezTo>
                    <a:pt x="1523059" y="495038"/>
                    <a:pt x="1505724" y="501706"/>
                    <a:pt x="1489720" y="503038"/>
                  </a:cubicBezTo>
                  <a:cubicBezTo>
                    <a:pt x="1484004" y="503420"/>
                    <a:pt x="1477717" y="503992"/>
                    <a:pt x="1472575" y="502086"/>
                  </a:cubicBezTo>
                  <a:cubicBezTo>
                    <a:pt x="1422854" y="483797"/>
                    <a:pt x="1372368" y="469891"/>
                    <a:pt x="1318456" y="479415"/>
                  </a:cubicBezTo>
                  <a:cubicBezTo>
                    <a:pt x="1313504" y="480369"/>
                    <a:pt x="1307978" y="478273"/>
                    <a:pt x="1303024" y="476939"/>
                  </a:cubicBezTo>
                  <a:cubicBezTo>
                    <a:pt x="1278829" y="470081"/>
                    <a:pt x="1255206" y="459223"/>
                    <a:pt x="1230633" y="456746"/>
                  </a:cubicBezTo>
                  <a:cubicBezTo>
                    <a:pt x="1170051" y="450650"/>
                    <a:pt x="1109091" y="448172"/>
                    <a:pt x="1048125" y="444172"/>
                  </a:cubicBezTo>
                  <a:cubicBezTo>
                    <a:pt x="1044315" y="443982"/>
                    <a:pt x="1040315" y="443982"/>
                    <a:pt x="1036887" y="442648"/>
                  </a:cubicBezTo>
                  <a:cubicBezTo>
                    <a:pt x="1014406" y="434456"/>
                    <a:pt x="994785" y="437124"/>
                    <a:pt x="975733" y="452744"/>
                  </a:cubicBezTo>
                  <a:cubicBezTo>
                    <a:pt x="967350" y="459603"/>
                    <a:pt x="955920" y="463223"/>
                    <a:pt x="945444" y="467033"/>
                  </a:cubicBezTo>
                  <a:cubicBezTo>
                    <a:pt x="930011" y="472749"/>
                    <a:pt x="914200" y="478273"/>
                    <a:pt x="898198" y="481893"/>
                  </a:cubicBezTo>
                  <a:cubicBezTo>
                    <a:pt x="882384" y="485321"/>
                    <a:pt x="865430" y="490084"/>
                    <a:pt x="850189" y="487417"/>
                  </a:cubicBezTo>
                  <a:cubicBezTo>
                    <a:pt x="822756" y="482655"/>
                    <a:pt x="796655" y="471987"/>
                    <a:pt x="769605" y="464937"/>
                  </a:cubicBezTo>
                  <a:cubicBezTo>
                    <a:pt x="760270" y="462461"/>
                    <a:pt x="749982" y="462843"/>
                    <a:pt x="740268" y="462651"/>
                  </a:cubicBezTo>
                  <a:cubicBezTo>
                    <a:pt x="717977" y="462081"/>
                    <a:pt x="695116" y="467605"/>
                    <a:pt x="674923" y="451792"/>
                  </a:cubicBezTo>
                  <a:cubicBezTo>
                    <a:pt x="656255" y="436934"/>
                    <a:pt x="637392" y="441314"/>
                    <a:pt x="617772" y="452554"/>
                  </a:cubicBezTo>
                  <a:cubicBezTo>
                    <a:pt x="603673" y="460557"/>
                    <a:pt x="587672" y="466843"/>
                    <a:pt x="571860" y="469891"/>
                  </a:cubicBezTo>
                  <a:cubicBezTo>
                    <a:pt x="550141" y="474081"/>
                    <a:pt x="528615" y="475797"/>
                    <a:pt x="505182" y="473319"/>
                  </a:cubicBezTo>
                  <a:cubicBezTo>
                    <a:pt x="488607" y="471605"/>
                    <a:pt x="475081" y="470843"/>
                    <a:pt x="462126" y="460747"/>
                  </a:cubicBezTo>
                  <a:cubicBezTo>
                    <a:pt x="460032" y="459223"/>
                    <a:pt x="456222" y="458841"/>
                    <a:pt x="453364" y="459033"/>
                  </a:cubicBezTo>
                  <a:cubicBezTo>
                    <a:pt x="415835" y="462271"/>
                    <a:pt x="378686" y="460557"/>
                    <a:pt x="340774" y="458268"/>
                  </a:cubicBezTo>
                  <a:cubicBezTo>
                    <a:pt x="292579" y="455222"/>
                    <a:pt x="241901" y="464175"/>
                    <a:pt x="200182" y="496180"/>
                  </a:cubicBezTo>
                  <a:cubicBezTo>
                    <a:pt x="194085" y="500944"/>
                    <a:pt x="184941" y="503038"/>
                    <a:pt x="176939" y="504182"/>
                  </a:cubicBezTo>
                  <a:cubicBezTo>
                    <a:pt x="139219" y="509134"/>
                    <a:pt x="101308" y="512564"/>
                    <a:pt x="63587" y="518088"/>
                  </a:cubicBezTo>
                  <a:cubicBezTo>
                    <a:pt x="43012" y="521137"/>
                    <a:pt x="21486" y="523805"/>
                    <a:pt x="2817" y="532187"/>
                  </a:cubicBezTo>
                  <a:lnTo>
                    <a:pt x="0" y="533314"/>
                  </a:lnTo>
                  <a:close/>
                </a:path>
              </a:pathLst>
            </a:custGeom>
            <a:blipFill dpi="0" rotWithShape="1">
              <a:blip r:embed="rId5">
                <a:alphaModFix amt="57000"/>
              </a:blip>
              <a:srcRect/>
              <a:tile tx="0" ty="0" sx="100000" sy="100000" flip="none" algn="tl"/>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Tree>
    <p:extLst>
      <p:ext uri="{BB962C8B-B14F-4D97-AF65-F5344CB8AC3E}">
        <p14:creationId xmlns:p14="http://schemas.microsoft.com/office/powerpoint/2010/main" val="1972409967"/>
      </p:ext>
    </p:extLst>
  </p:cSld>
  <p:clrMapOvr>
    <a:masterClrMapping/>
  </p:clrMapOvr>
  <p:transition spd="slow">
    <p:wipe/>
  </p:transition>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16A15A88-001A-4EEF-8984-D87E643599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ubrik 1">
            <a:extLst>
              <a:ext uri="{FF2B5EF4-FFF2-40B4-BE49-F238E27FC236}">
                <a16:creationId xmlns:a16="http://schemas.microsoft.com/office/drawing/2014/main" id="{787F357F-270D-4A3A-A49B-E9A629290979}"/>
              </a:ext>
            </a:extLst>
          </p:cNvPr>
          <p:cNvSpPr>
            <a:spLocks noGrp="1"/>
          </p:cNvSpPr>
          <p:nvPr>
            <p:ph type="title"/>
          </p:nvPr>
        </p:nvSpPr>
        <p:spPr>
          <a:xfrm>
            <a:off x="5330274" y="1857368"/>
            <a:ext cx="6112977" cy="2307516"/>
          </a:xfrm>
        </p:spPr>
        <p:txBody>
          <a:bodyPr vert="horz" lIns="91440" tIns="45720" rIns="91440" bIns="45720" rtlCol="0" anchor="b">
            <a:normAutofit/>
          </a:bodyPr>
          <a:lstStyle/>
          <a:p>
            <a:pPr algn="ctr"/>
            <a:r>
              <a:rPr lang="en-US" sz="4000" b="1" dirty="0" err="1">
                <a:solidFill>
                  <a:srgbClr val="FFFF00"/>
                </a:solidFill>
              </a:rPr>
              <a:t>Funktionärskommittén</a:t>
            </a:r>
            <a:br>
              <a:rPr lang="en-US" sz="3600" dirty="0">
                <a:solidFill>
                  <a:schemeClr val="bg1"/>
                </a:solidFill>
              </a:rPr>
            </a:br>
            <a:r>
              <a:rPr lang="en-US" sz="2800" dirty="0">
                <a:solidFill>
                  <a:srgbClr val="FFFF00"/>
                </a:solidFill>
              </a:rPr>
              <a:t>Conny Midér</a:t>
            </a:r>
            <a:br>
              <a:rPr lang="en-US" sz="2800" dirty="0">
                <a:solidFill>
                  <a:srgbClr val="FFFF00"/>
                </a:solidFill>
              </a:rPr>
            </a:br>
            <a:br>
              <a:rPr lang="en-US" sz="2800" dirty="0">
                <a:solidFill>
                  <a:schemeClr val="bg1"/>
                </a:solidFill>
              </a:rPr>
            </a:br>
            <a:br>
              <a:rPr lang="en-US" sz="2400" i="1" dirty="0">
                <a:solidFill>
                  <a:schemeClr val="bg1"/>
                </a:solidFill>
              </a:rPr>
            </a:br>
            <a:endParaRPr lang="en-US" sz="2400" dirty="0">
              <a:solidFill>
                <a:schemeClr val="bg1"/>
              </a:solidFill>
            </a:endParaRPr>
          </a:p>
        </p:txBody>
      </p:sp>
      <p:pic>
        <p:nvPicPr>
          <p:cNvPr id="5" name="Platshållare för innehåll 4">
            <a:extLst>
              <a:ext uri="{FF2B5EF4-FFF2-40B4-BE49-F238E27FC236}">
                <a16:creationId xmlns:a16="http://schemas.microsoft.com/office/drawing/2014/main" id="{A97E1702-CDAC-4ADB-9ACD-43D625C55BB2}"/>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l="62670"/>
          <a:stretch/>
        </p:blipFill>
        <p:spPr>
          <a:xfrm>
            <a:off x="0" y="10"/>
            <a:ext cx="4551219" cy="6857990"/>
          </a:xfrm>
          <a:custGeom>
            <a:avLst/>
            <a:gdLst/>
            <a:ahLst/>
            <a:cxnLst/>
            <a:rect l="l" t="t" r="r" b="b"/>
            <a:pathLst>
              <a:path w="4551219" h="6858000">
                <a:moveTo>
                  <a:pt x="4194211" y="6564619"/>
                </a:moveTo>
                <a:lnTo>
                  <a:pt x="4194211" y="6564620"/>
                </a:lnTo>
                <a:cubicBezTo>
                  <a:pt x="4204498" y="6575478"/>
                  <a:pt x="4210595" y="6582146"/>
                  <a:pt x="4216690" y="6588625"/>
                </a:cubicBezTo>
                <a:lnTo>
                  <a:pt x="4233312" y="6625224"/>
                </a:lnTo>
                <a:lnTo>
                  <a:pt x="4226218" y="6662539"/>
                </a:lnTo>
                <a:lnTo>
                  <a:pt x="4226217" y="6662540"/>
                </a:lnTo>
                <a:lnTo>
                  <a:pt x="4226216" y="6662543"/>
                </a:lnTo>
                <a:lnTo>
                  <a:pt x="4214767" y="6683026"/>
                </a:lnTo>
                <a:lnTo>
                  <a:pt x="4211619" y="6702975"/>
                </a:lnTo>
                <a:lnTo>
                  <a:pt x="4211619" y="6702976"/>
                </a:lnTo>
                <a:cubicBezTo>
                  <a:pt x="4212024" y="6716168"/>
                  <a:pt x="4217168" y="6729218"/>
                  <a:pt x="4225455" y="6742552"/>
                </a:cubicBezTo>
                <a:lnTo>
                  <a:pt x="4225456" y="6742554"/>
                </a:lnTo>
                <a:lnTo>
                  <a:pt x="4244933" y="6812061"/>
                </a:lnTo>
                <a:lnTo>
                  <a:pt x="4244933" y="6812063"/>
                </a:lnTo>
                <a:lnTo>
                  <a:pt x="4244933" y="6812062"/>
                </a:lnTo>
                <a:lnTo>
                  <a:pt x="4244933" y="6812061"/>
                </a:lnTo>
                <a:lnTo>
                  <a:pt x="4240159" y="6776799"/>
                </a:lnTo>
                <a:lnTo>
                  <a:pt x="4225456" y="6742554"/>
                </a:lnTo>
                <a:lnTo>
                  <a:pt x="4225455" y="6742551"/>
                </a:lnTo>
                <a:lnTo>
                  <a:pt x="4211619" y="6702975"/>
                </a:lnTo>
                <a:lnTo>
                  <a:pt x="4226216" y="6662543"/>
                </a:lnTo>
                <a:lnTo>
                  <a:pt x="4226217" y="6662541"/>
                </a:lnTo>
                <a:lnTo>
                  <a:pt x="4226218" y="6662539"/>
                </a:lnTo>
                <a:lnTo>
                  <a:pt x="4233301" y="6645551"/>
                </a:lnTo>
                <a:lnTo>
                  <a:pt x="4233312" y="6625224"/>
                </a:lnTo>
                <a:lnTo>
                  <a:pt x="4233312" y="6625223"/>
                </a:lnTo>
                <a:cubicBezTo>
                  <a:pt x="4231216" y="6611340"/>
                  <a:pt x="4225168" y="6597577"/>
                  <a:pt x="4216690" y="6588624"/>
                </a:cubicBezTo>
                <a:close/>
                <a:moveTo>
                  <a:pt x="4274532" y="6438980"/>
                </a:moveTo>
                <a:lnTo>
                  <a:pt x="4254602" y="6463839"/>
                </a:lnTo>
                <a:lnTo>
                  <a:pt x="4254600" y="6463848"/>
                </a:lnTo>
                <a:lnTo>
                  <a:pt x="4240803" y="6513011"/>
                </a:lnTo>
                <a:lnTo>
                  <a:pt x="4221998" y="6546193"/>
                </a:lnTo>
                <a:lnTo>
                  <a:pt x="4221998" y="6546194"/>
                </a:lnTo>
                <a:lnTo>
                  <a:pt x="4238336" y="6521803"/>
                </a:lnTo>
                <a:lnTo>
                  <a:pt x="4240803" y="6513011"/>
                </a:lnTo>
                <a:lnTo>
                  <a:pt x="4243614" y="6508051"/>
                </a:lnTo>
                <a:lnTo>
                  <a:pt x="4254600" y="6463848"/>
                </a:lnTo>
                <a:lnTo>
                  <a:pt x="4254602" y="6463840"/>
                </a:lnTo>
                <a:cubicBezTo>
                  <a:pt x="4257553" y="6451649"/>
                  <a:pt x="4265030" y="6444076"/>
                  <a:pt x="4274532" y="6438980"/>
                </a:cubicBezTo>
                <a:close/>
                <a:moveTo>
                  <a:pt x="4360506" y="6365203"/>
                </a:moveTo>
                <a:lnTo>
                  <a:pt x="4359224" y="6387909"/>
                </a:lnTo>
                <a:lnTo>
                  <a:pt x="4357461" y="6391548"/>
                </a:lnTo>
                <a:lnTo>
                  <a:pt x="4349806" y="6407331"/>
                </a:lnTo>
                <a:lnTo>
                  <a:pt x="4349806" y="6407332"/>
                </a:lnTo>
                <a:lnTo>
                  <a:pt x="4357461" y="6391548"/>
                </a:lnTo>
                <a:lnTo>
                  <a:pt x="4359225" y="6387909"/>
                </a:lnTo>
                <a:close/>
                <a:moveTo>
                  <a:pt x="4121437" y="4221390"/>
                </a:moveTo>
                <a:lnTo>
                  <a:pt x="4121437" y="4221391"/>
                </a:lnTo>
                <a:cubicBezTo>
                  <a:pt x="4122199" y="4232060"/>
                  <a:pt x="4122389" y="4243872"/>
                  <a:pt x="4127153" y="4253014"/>
                </a:cubicBezTo>
                <a:cubicBezTo>
                  <a:pt x="4139346" y="4277401"/>
                  <a:pt x="4154966" y="4300070"/>
                  <a:pt x="4166969" y="4324645"/>
                </a:cubicBezTo>
                <a:lnTo>
                  <a:pt x="4175923" y="4363890"/>
                </a:lnTo>
                <a:lnTo>
                  <a:pt x="4175161" y="4482003"/>
                </a:lnTo>
                <a:cubicBezTo>
                  <a:pt x="4172493" y="4546775"/>
                  <a:pt x="4171921" y="4612499"/>
                  <a:pt x="4115151" y="4659173"/>
                </a:cubicBezTo>
                <a:cubicBezTo>
                  <a:pt x="4110579" y="4662985"/>
                  <a:pt x="4107911" y="4671175"/>
                  <a:pt x="4107149" y="4677654"/>
                </a:cubicBezTo>
                <a:cubicBezTo>
                  <a:pt x="4103530" y="4707563"/>
                  <a:pt x="4103148" y="4738234"/>
                  <a:pt x="4097242" y="4767763"/>
                </a:cubicBezTo>
                <a:cubicBezTo>
                  <a:pt x="4094861" y="4779574"/>
                  <a:pt x="4094052" y="4790386"/>
                  <a:pt x="4095933" y="4800482"/>
                </a:cubicBezTo>
                <a:lnTo>
                  <a:pt x="4095933" y="4800483"/>
                </a:lnTo>
                <a:cubicBezTo>
                  <a:pt x="4097814" y="4810580"/>
                  <a:pt x="4102387" y="4819963"/>
                  <a:pt x="4110769" y="4828916"/>
                </a:cubicBezTo>
                <a:lnTo>
                  <a:pt x="4132950" y="4863342"/>
                </a:lnTo>
                <a:lnTo>
                  <a:pt x="4140479" y="4889274"/>
                </a:lnTo>
                <a:lnTo>
                  <a:pt x="4138774" y="4912167"/>
                </a:lnTo>
                <a:cubicBezTo>
                  <a:pt x="4137059" y="4919977"/>
                  <a:pt x="4136702" y="4927121"/>
                  <a:pt x="4137372" y="4933803"/>
                </a:cubicBezTo>
                <a:lnTo>
                  <a:pt x="4137372" y="4933804"/>
                </a:lnTo>
                <a:lnTo>
                  <a:pt x="4142131" y="4952672"/>
                </a:lnTo>
                <a:lnTo>
                  <a:pt x="4144924" y="4957453"/>
                </a:lnTo>
                <a:lnTo>
                  <a:pt x="4146202" y="4961455"/>
                </a:lnTo>
                <a:cubicBezTo>
                  <a:pt x="4150713" y="4970096"/>
                  <a:pt x="4156419" y="4978393"/>
                  <a:pt x="4162206" y="4987037"/>
                </a:cubicBezTo>
                <a:cubicBezTo>
                  <a:pt x="4173445" y="5003801"/>
                  <a:pt x="4187543" y="5022852"/>
                  <a:pt x="4188685" y="5041521"/>
                </a:cubicBezTo>
                <a:cubicBezTo>
                  <a:pt x="4189304" y="5052095"/>
                  <a:pt x="4192222" y="5062299"/>
                  <a:pt x="4195901" y="5072375"/>
                </a:cubicBezTo>
                <a:lnTo>
                  <a:pt x="4201805" y="5087442"/>
                </a:lnTo>
                <a:lnTo>
                  <a:pt x="4214832" y="5133219"/>
                </a:lnTo>
                <a:lnTo>
                  <a:pt x="4214833" y="5133224"/>
                </a:lnTo>
                <a:lnTo>
                  <a:pt x="4208118" y="5166112"/>
                </a:lnTo>
                <a:lnTo>
                  <a:pt x="4208118" y="5166113"/>
                </a:lnTo>
                <a:cubicBezTo>
                  <a:pt x="4207356" y="5167637"/>
                  <a:pt x="4207928" y="5169780"/>
                  <a:pt x="4208809" y="5172090"/>
                </a:cubicBezTo>
                <a:lnTo>
                  <a:pt x="4211356" y="5179067"/>
                </a:lnTo>
                <a:cubicBezTo>
                  <a:pt x="4214976" y="5196594"/>
                  <a:pt x="4215024" y="5213597"/>
                  <a:pt x="4211190" y="5229433"/>
                </a:cubicBezTo>
                <a:lnTo>
                  <a:pt x="4200644" y="5248928"/>
                </a:lnTo>
                <a:lnTo>
                  <a:pt x="4187733" y="5272795"/>
                </a:lnTo>
                <a:cubicBezTo>
                  <a:pt x="4176088" y="5285440"/>
                  <a:pt x="4168382" y="5298594"/>
                  <a:pt x="4163830" y="5312287"/>
                </a:cubicBezTo>
                <a:lnTo>
                  <a:pt x="4162774" y="5321350"/>
                </a:lnTo>
                <a:lnTo>
                  <a:pt x="4160300" y="5326162"/>
                </a:lnTo>
                <a:lnTo>
                  <a:pt x="4158854" y="5355013"/>
                </a:lnTo>
                <a:lnTo>
                  <a:pt x="4158854" y="5355014"/>
                </a:lnTo>
                <a:cubicBezTo>
                  <a:pt x="4159503" y="5364882"/>
                  <a:pt x="4161206" y="5375002"/>
                  <a:pt x="4163730" y="5385384"/>
                </a:cubicBezTo>
                <a:cubicBezTo>
                  <a:pt x="4166969" y="5398721"/>
                  <a:pt x="4169255" y="5412057"/>
                  <a:pt x="4171921" y="5425582"/>
                </a:cubicBezTo>
                <a:cubicBezTo>
                  <a:pt x="4175731" y="5443870"/>
                  <a:pt x="4179733" y="5462351"/>
                  <a:pt x="4183543" y="5480637"/>
                </a:cubicBezTo>
                <a:lnTo>
                  <a:pt x="4188067" y="5507667"/>
                </a:lnTo>
                <a:lnTo>
                  <a:pt x="4177448" y="5531691"/>
                </a:lnTo>
                <a:lnTo>
                  <a:pt x="4177447" y="5531692"/>
                </a:lnTo>
                <a:cubicBezTo>
                  <a:pt x="4170398" y="5537599"/>
                  <a:pt x="4167206" y="5542648"/>
                  <a:pt x="4167302" y="5547577"/>
                </a:cubicBezTo>
                <a:lnTo>
                  <a:pt x="4167302" y="5547578"/>
                </a:lnTo>
                <a:cubicBezTo>
                  <a:pt x="4167397" y="5552507"/>
                  <a:pt x="4170779" y="5557317"/>
                  <a:pt x="4176875" y="5562746"/>
                </a:cubicBezTo>
                <a:cubicBezTo>
                  <a:pt x="4219548" y="5600467"/>
                  <a:pt x="4246219" y="5646189"/>
                  <a:pt x="4248123" y="5704483"/>
                </a:cubicBezTo>
                <a:cubicBezTo>
                  <a:pt x="4248505" y="5716485"/>
                  <a:pt x="4251171" y="5728678"/>
                  <a:pt x="4254029" y="5740488"/>
                </a:cubicBezTo>
                <a:cubicBezTo>
                  <a:pt x="4255744" y="5747728"/>
                  <a:pt x="4257650" y="5756493"/>
                  <a:pt x="4262794" y="5760873"/>
                </a:cubicBezTo>
                <a:cubicBezTo>
                  <a:pt x="4302037" y="5794974"/>
                  <a:pt x="4329280" y="5837457"/>
                  <a:pt x="4351189" y="5883751"/>
                </a:cubicBezTo>
                <a:lnTo>
                  <a:pt x="4351191" y="5883755"/>
                </a:lnTo>
                <a:lnTo>
                  <a:pt x="4369094" y="5935945"/>
                </a:lnTo>
                <a:lnTo>
                  <a:pt x="4369096" y="5935949"/>
                </a:lnTo>
                <a:lnTo>
                  <a:pt x="4365476" y="5993289"/>
                </a:lnTo>
                <a:lnTo>
                  <a:pt x="4365475" y="5993290"/>
                </a:lnTo>
                <a:cubicBezTo>
                  <a:pt x="4364334" y="6004530"/>
                  <a:pt x="4364524" y="6017484"/>
                  <a:pt x="4358999" y="6026439"/>
                </a:cubicBezTo>
                <a:cubicBezTo>
                  <a:pt x="4341662" y="6054824"/>
                  <a:pt x="4322994" y="6082257"/>
                  <a:pt x="4302799" y="6108737"/>
                </a:cubicBezTo>
                <a:cubicBezTo>
                  <a:pt x="4294131" y="6120073"/>
                  <a:pt x="4289178" y="6126883"/>
                  <a:pt x="4289107" y="6133313"/>
                </a:cubicBezTo>
                <a:lnTo>
                  <a:pt x="4289107" y="6133314"/>
                </a:lnTo>
                <a:lnTo>
                  <a:pt x="4292807" y="6143189"/>
                </a:lnTo>
                <a:lnTo>
                  <a:pt x="4304703" y="6155599"/>
                </a:lnTo>
                <a:lnTo>
                  <a:pt x="4304706" y="6155602"/>
                </a:lnTo>
                <a:cubicBezTo>
                  <a:pt x="4326994" y="6175797"/>
                  <a:pt x="4338614" y="6200944"/>
                  <a:pt x="4343376" y="6228756"/>
                </a:cubicBezTo>
                <a:lnTo>
                  <a:pt x="4360713" y="6361539"/>
                </a:lnTo>
                <a:lnTo>
                  <a:pt x="4360713" y="6361538"/>
                </a:lnTo>
                <a:cubicBezTo>
                  <a:pt x="4357093" y="6317150"/>
                  <a:pt x="4350808" y="6272763"/>
                  <a:pt x="4343376" y="6228755"/>
                </a:cubicBezTo>
                <a:cubicBezTo>
                  <a:pt x="4338614" y="6200943"/>
                  <a:pt x="4326994" y="6175796"/>
                  <a:pt x="4304706" y="6155601"/>
                </a:cubicBezTo>
                <a:lnTo>
                  <a:pt x="4304703" y="6155599"/>
                </a:lnTo>
                <a:lnTo>
                  <a:pt x="4289107" y="6133314"/>
                </a:lnTo>
                <a:lnTo>
                  <a:pt x="4302799" y="6108738"/>
                </a:lnTo>
                <a:cubicBezTo>
                  <a:pt x="4322994" y="6082258"/>
                  <a:pt x="4341662" y="6054825"/>
                  <a:pt x="4358999" y="6026440"/>
                </a:cubicBezTo>
                <a:cubicBezTo>
                  <a:pt x="4364524" y="6017485"/>
                  <a:pt x="4364334" y="6004531"/>
                  <a:pt x="4365475" y="5993291"/>
                </a:cubicBezTo>
                <a:lnTo>
                  <a:pt x="4365476" y="5993289"/>
                </a:lnTo>
                <a:lnTo>
                  <a:pt x="4368929" y="5964476"/>
                </a:lnTo>
                <a:lnTo>
                  <a:pt x="4369096" y="5935949"/>
                </a:lnTo>
                <a:lnTo>
                  <a:pt x="4369096" y="5935948"/>
                </a:lnTo>
                <a:lnTo>
                  <a:pt x="4369094" y="5935945"/>
                </a:lnTo>
                <a:lnTo>
                  <a:pt x="4362214" y="5909350"/>
                </a:lnTo>
                <a:lnTo>
                  <a:pt x="4351191" y="5883755"/>
                </a:lnTo>
                <a:lnTo>
                  <a:pt x="4351189" y="5883750"/>
                </a:lnTo>
                <a:cubicBezTo>
                  <a:pt x="4329280" y="5837456"/>
                  <a:pt x="4302037" y="5794973"/>
                  <a:pt x="4262794" y="5760872"/>
                </a:cubicBezTo>
                <a:cubicBezTo>
                  <a:pt x="4257650" y="5756492"/>
                  <a:pt x="4255744" y="5747727"/>
                  <a:pt x="4254029" y="5740487"/>
                </a:cubicBezTo>
                <a:cubicBezTo>
                  <a:pt x="4251171" y="5728677"/>
                  <a:pt x="4248505" y="5716484"/>
                  <a:pt x="4248123" y="5704482"/>
                </a:cubicBezTo>
                <a:cubicBezTo>
                  <a:pt x="4246219" y="5646188"/>
                  <a:pt x="4219548" y="5600466"/>
                  <a:pt x="4176875" y="5562745"/>
                </a:cubicBezTo>
                <a:lnTo>
                  <a:pt x="4167302" y="5547577"/>
                </a:lnTo>
                <a:lnTo>
                  <a:pt x="4177447" y="5531693"/>
                </a:lnTo>
                <a:lnTo>
                  <a:pt x="4177448" y="5531691"/>
                </a:lnTo>
                <a:lnTo>
                  <a:pt x="4185847" y="5520421"/>
                </a:lnTo>
                <a:lnTo>
                  <a:pt x="4188067" y="5507667"/>
                </a:lnTo>
                <a:lnTo>
                  <a:pt x="4188067" y="5507666"/>
                </a:lnTo>
                <a:cubicBezTo>
                  <a:pt x="4188020" y="5498831"/>
                  <a:pt x="4185448" y="5489496"/>
                  <a:pt x="4183543" y="5480636"/>
                </a:cubicBezTo>
                <a:cubicBezTo>
                  <a:pt x="4179733" y="5462350"/>
                  <a:pt x="4175731" y="5443869"/>
                  <a:pt x="4171921" y="5425581"/>
                </a:cubicBezTo>
                <a:cubicBezTo>
                  <a:pt x="4169255" y="5412056"/>
                  <a:pt x="4166969" y="5398720"/>
                  <a:pt x="4163730" y="5385383"/>
                </a:cubicBezTo>
                <a:lnTo>
                  <a:pt x="4158854" y="5355013"/>
                </a:lnTo>
                <a:lnTo>
                  <a:pt x="4162774" y="5321350"/>
                </a:lnTo>
                <a:lnTo>
                  <a:pt x="4187733" y="5272796"/>
                </a:lnTo>
                <a:lnTo>
                  <a:pt x="4200644" y="5248928"/>
                </a:lnTo>
                <a:lnTo>
                  <a:pt x="4211191" y="5229432"/>
                </a:lnTo>
                <a:lnTo>
                  <a:pt x="4211356" y="5179067"/>
                </a:lnTo>
                <a:lnTo>
                  <a:pt x="4211356" y="5179066"/>
                </a:lnTo>
                <a:cubicBezTo>
                  <a:pt x="4210880" y="5176875"/>
                  <a:pt x="4209690" y="5174399"/>
                  <a:pt x="4208809" y="5172089"/>
                </a:cubicBezTo>
                <a:lnTo>
                  <a:pt x="4208118" y="5166113"/>
                </a:lnTo>
                <a:lnTo>
                  <a:pt x="4214833" y="5133224"/>
                </a:lnTo>
                <a:lnTo>
                  <a:pt x="4214833" y="5133223"/>
                </a:lnTo>
                <a:lnTo>
                  <a:pt x="4214832" y="5133219"/>
                </a:lnTo>
                <a:lnTo>
                  <a:pt x="4207690" y="5102460"/>
                </a:lnTo>
                <a:lnTo>
                  <a:pt x="4201805" y="5087442"/>
                </a:lnTo>
                <a:lnTo>
                  <a:pt x="4201799" y="5087422"/>
                </a:lnTo>
                <a:cubicBezTo>
                  <a:pt x="4195713" y="5072410"/>
                  <a:pt x="4189614" y="5057380"/>
                  <a:pt x="4188685" y="5041520"/>
                </a:cubicBezTo>
                <a:cubicBezTo>
                  <a:pt x="4187543" y="5022851"/>
                  <a:pt x="4173445" y="5003800"/>
                  <a:pt x="4162206" y="4987036"/>
                </a:cubicBezTo>
                <a:lnTo>
                  <a:pt x="4144924" y="4957453"/>
                </a:lnTo>
                <a:lnTo>
                  <a:pt x="4137372" y="4933804"/>
                </a:lnTo>
                <a:lnTo>
                  <a:pt x="4138774" y="4912168"/>
                </a:lnTo>
                <a:cubicBezTo>
                  <a:pt x="4140536" y="4904357"/>
                  <a:pt x="4141048" y="4896713"/>
                  <a:pt x="4140479" y="4889275"/>
                </a:cubicBezTo>
                <a:lnTo>
                  <a:pt x="4140479" y="4889274"/>
                </a:lnTo>
                <a:lnTo>
                  <a:pt x="4135701" y="4867613"/>
                </a:lnTo>
                <a:lnTo>
                  <a:pt x="4132950" y="4863342"/>
                </a:lnTo>
                <a:lnTo>
                  <a:pt x="4131200" y="4857316"/>
                </a:lnTo>
                <a:cubicBezTo>
                  <a:pt x="4126057" y="4847213"/>
                  <a:pt x="4119056" y="4837702"/>
                  <a:pt x="4110769" y="4828915"/>
                </a:cubicBezTo>
                <a:lnTo>
                  <a:pt x="4095933" y="4800482"/>
                </a:lnTo>
                <a:lnTo>
                  <a:pt x="4097242" y="4767764"/>
                </a:lnTo>
                <a:cubicBezTo>
                  <a:pt x="4103148" y="4738235"/>
                  <a:pt x="4103530" y="4707564"/>
                  <a:pt x="4107149" y="4677655"/>
                </a:cubicBezTo>
                <a:cubicBezTo>
                  <a:pt x="4107911" y="4671176"/>
                  <a:pt x="4110579" y="4662986"/>
                  <a:pt x="4115151" y="4659174"/>
                </a:cubicBezTo>
                <a:cubicBezTo>
                  <a:pt x="4171921" y="4612500"/>
                  <a:pt x="4172493" y="4546776"/>
                  <a:pt x="4175161" y="4482004"/>
                </a:cubicBezTo>
                <a:cubicBezTo>
                  <a:pt x="4176875" y="4442761"/>
                  <a:pt x="4176875" y="4403325"/>
                  <a:pt x="4175923" y="4363890"/>
                </a:cubicBezTo>
                <a:lnTo>
                  <a:pt x="4175923" y="4363889"/>
                </a:lnTo>
                <a:cubicBezTo>
                  <a:pt x="4175731" y="4350553"/>
                  <a:pt x="4172683" y="4336456"/>
                  <a:pt x="4166969" y="4324644"/>
                </a:cubicBezTo>
                <a:cubicBezTo>
                  <a:pt x="4154966" y="4300069"/>
                  <a:pt x="4139346" y="4277400"/>
                  <a:pt x="4127153" y="4253013"/>
                </a:cubicBezTo>
                <a:close/>
                <a:moveTo>
                  <a:pt x="4190328" y="2836171"/>
                </a:moveTo>
                <a:lnTo>
                  <a:pt x="4181637" y="2848792"/>
                </a:lnTo>
                <a:cubicBezTo>
                  <a:pt x="4176637" y="2865009"/>
                  <a:pt x="4170779" y="2881306"/>
                  <a:pt x="4166033" y="2897784"/>
                </a:cubicBezTo>
                <a:lnTo>
                  <a:pt x="4165004" y="2903549"/>
                </a:lnTo>
                <a:lnTo>
                  <a:pt x="4161730" y="2914327"/>
                </a:lnTo>
                <a:lnTo>
                  <a:pt x="4157099" y="2947858"/>
                </a:lnTo>
                <a:lnTo>
                  <a:pt x="4157098" y="2947861"/>
                </a:lnTo>
                <a:lnTo>
                  <a:pt x="4157098" y="2947862"/>
                </a:lnTo>
                <a:cubicBezTo>
                  <a:pt x="4156729" y="2959156"/>
                  <a:pt x="4157729" y="2970575"/>
                  <a:pt x="4160682" y="2982148"/>
                </a:cubicBezTo>
                <a:lnTo>
                  <a:pt x="4172375" y="3077401"/>
                </a:lnTo>
                <a:lnTo>
                  <a:pt x="4159920" y="3172653"/>
                </a:lnTo>
                <a:cubicBezTo>
                  <a:pt x="4134011" y="3276479"/>
                  <a:pt x="4106579" y="3380304"/>
                  <a:pt x="4112293" y="3489466"/>
                </a:cubicBezTo>
                <a:cubicBezTo>
                  <a:pt x="4113245" y="3507562"/>
                  <a:pt x="4101624" y="3529089"/>
                  <a:pt x="4090194" y="3544712"/>
                </a:cubicBezTo>
                <a:cubicBezTo>
                  <a:pt x="4079336" y="3559667"/>
                  <a:pt x="4073477" y="3566811"/>
                  <a:pt x="4072572" y="3574407"/>
                </a:cubicBezTo>
                <a:lnTo>
                  <a:pt x="4072572" y="3574408"/>
                </a:lnTo>
                <a:cubicBezTo>
                  <a:pt x="4071667" y="3582004"/>
                  <a:pt x="4075716" y="3590053"/>
                  <a:pt x="4084670" y="3606817"/>
                </a:cubicBezTo>
                <a:cubicBezTo>
                  <a:pt x="4089052" y="3614819"/>
                  <a:pt x="4091718" y="3624725"/>
                  <a:pt x="4098196" y="3630632"/>
                </a:cubicBezTo>
                <a:lnTo>
                  <a:pt x="4115925" y="3654415"/>
                </a:lnTo>
                <a:lnTo>
                  <a:pt x="4118836" y="3665923"/>
                </a:lnTo>
                <a:lnTo>
                  <a:pt x="4122437" y="3680163"/>
                </a:lnTo>
                <a:lnTo>
                  <a:pt x="4118389" y="3734836"/>
                </a:lnTo>
                <a:lnTo>
                  <a:pt x="4118389" y="3734837"/>
                </a:lnTo>
                <a:cubicBezTo>
                  <a:pt x="4117437" y="3741315"/>
                  <a:pt x="4116103" y="3749125"/>
                  <a:pt x="4118771" y="3754652"/>
                </a:cubicBezTo>
                <a:lnTo>
                  <a:pt x="4125128" y="3789775"/>
                </a:lnTo>
                <a:lnTo>
                  <a:pt x="4110197" y="3822471"/>
                </a:lnTo>
                <a:cubicBezTo>
                  <a:pt x="4103149" y="3831901"/>
                  <a:pt x="4097529" y="3842045"/>
                  <a:pt x="4095862" y="3852618"/>
                </a:cubicBezTo>
                <a:lnTo>
                  <a:pt x="4095862" y="3852619"/>
                </a:lnTo>
                <a:lnTo>
                  <a:pt x="4096642" y="3868763"/>
                </a:lnTo>
                <a:lnTo>
                  <a:pt x="4105245" y="3885336"/>
                </a:lnTo>
                <a:lnTo>
                  <a:pt x="4105245" y="3885338"/>
                </a:lnTo>
                <a:cubicBezTo>
                  <a:pt x="4114961" y="3897721"/>
                  <a:pt x="4122367" y="3910318"/>
                  <a:pt x="4127626" y="3923124"/>
                </a:cubicBezTo>
                <a:lnTo>
                  <a:pt x="4137130" y="3962159"/>
                </a:lnTo>
                <a:lnTo>
                  <a:pt x="4121438" y="4043837"/>
                </a:lnTo>
                <a:lnTo>
                  <a:pt x="4121437" y="4043838"/>
                </a:lnTo>
                <a:cubicBezTo>
                  <a:pt x="4112674" y="4063841"/>
                  <a:pt x="4107292" y="4083701"/>
                  <a:pt x="4106316" y="4103824"/>
                </a:cubicBezTo>
                <a:lnTo>
                  <a:pt x="4106316" y="4103825"/>
                </a:lnTo>
                <a:lnTo>
                  <a:pt x="4108283" y="4134255"/>
                </a:lnTo>
                <a:lnTo>
                  <a:pt x="4117627" y="4165381"/>
                </a:lnTo>
                <a:lnTo>
                  <a:pt x="4117627" y="4165383"/>
                </a:lnTo>
                <a:lnTo>
                  <a:pt x="4121532" y="4192387"/>
                </a:lnTo>
                <a:lnTo>
                  <a:pt x="4121532" y="4192386"/>
                </a:lnTo>
                <a:cubicBezTo>
                  <a:pt x="4121628" y="4182766"/>
                  <a:pt x="4121056" y="4173479"/>
                  <a:pt x="4117627" y="4165382"/>
                </a:cubicBezTo>
                <a:lnTo>
                  <a:pt x="4117627" y="4165381"/>
                </a:lnTo>
                <a:lnTo>
                  <a:pt x="4106316" y="4103825"/>
                </a:lnTo>
                <a:lnTo>
                  <a:pt x="4121437" y="4043839"/>
                </a:lnTo>
                <a:lnTo>
                  <a:pt x="4121438" y="4043837"/>
                </a:lnTo>
                <a:lnTo>
                  <a:pt x="4134740" y="4002409"/>
                </a:lnTo>
                <a:lnTo>
                  <a:pt x="4137130" y="3962159"/>
                </a:lnTo>
                <a:lnTo>
                  <a:pt x="4137130" y="3962158"/>
                </a:lnTo>
                <a:cubicBezTo>
                  <a:pt x="4134868" y="3935726"/>
                  <a:pt x="4124677" y="3910103"/>
                  <a:pt x="4105245" y="3885337"/>
                </a:cubicBezTo>
                <a:lnTo>
                  <a:pt x="4105245" y="3885336"/>
                </a:lnTo>
                <a:lnTo>
                  <a:pt x="4095862" y="3852619"/>
                </a:lnTo>
                <a:lnTo>
                  <a:pt x="4110197" y="3822472"/>
                </a:lnTo>
                <a:cubicBezTo>
                  <a:pt x="4118389" y="3811613"/>
                  <a:pt x="4123533" y="3800896"/>
                  <a:pt x="4125128" y="3789776"/>
                </a:cubicBezTo>
                <a:lnTo>
                  <a:pt x="4125128" y="3789775"/>
                </a:lnTo>
                <a:cubicBezTo>
                  <a:pt x="4126724" y="3778654"/>
                  <a:pt x="4124771" y="3767129"/>
                  <a:pt x="4118771" y="3754651"/>
                </a:cubicBezTo>
                <a:lnTo>
                  <a:pt x="4118389" y="3734837"/>
                </a:lnTo>
                <a:lnTo>
                  <a:pt x="4122437" y="3680163"/>
                </a:lnTo>
                <a:lnTo>
                  <a:pt x="4122437" y="3680162"/>
                </a:lnTo>
                <a:lnTo>
                  <a:pt x="4118836" y="3665923"/>
                </a:lnTo>
                <a:lnTo>
                  <a:pt x="4115925" y="3654415"/>
                </a:lnTo>
                <a:lnTo>
                  <a:pt x="4115925" y="3654415"/>
                </a:lnTo>
                <a:lnTo>
                  <a:pt x="4115925" y="3654415"/>
                </a:lnTo>
                <a:cubicBezTo>
                  <a:pt x="4112115" y="3646122"/>
                  <a:pt x="4106436" y="3638156"/>
                  <a:pt x="4098196" y="3630631"/>
                </a:cubicBezTo>
                <a:cubicBezTo>
                  <a:pt x="4091718" y="3624724"/>
                  <a:pt x="4089052" y="3614818"/>
                  <a:pt x="4084670" y="3606816"/>
                </a:cubicBezTo>
                <a:cubicBezTo>
                  <a:pt x="4080193" y="3598434"/>
                  <a:pt x="4076942" y="3592231"/>
                  <a:pt x="4074924" y="3587173"/>
                </a:cubicBezTo>
                <a:lnTo>
                  <a:pt x="4072572" y="3574407"/>
                </a:lnTo>
                <a:lnTo>
                  <a:pt x="4077651" y="3562320"/>
                </a:lnTo>
                <a:cubicBezTo>
                  <a:pt x="4080586" y="3557715"/>
                  <a:pt x="4084765" y="3552190"/>
                  <a:pt x="4090194" y="3544713"/>
                </a:cubicBezTo>
                <a:cubicBezTo>
                  <a:pt x="4101624" y="3529090"/>
                  <a:pt x="4113245" y="3507563"/>
                  <a:pt x="4112293" y="3489467"/>
                </a:cubicBezTo>
                <a:cubicBezTo>
                  <a:pt x="4106579" y="3380305"/>
                  <a:pt x="4134011" y="3276480"/>
                  <a:pt x="4159920" y="3172654"/>
                </a:cubicBezTo>
                <a:cubicBezTo>
                  <a:pt x="4167922" y="3140649"/>
                  <a:pt x="4172160" y="3109025"/>
                  <a:pt x="4172375" y="3077401"/>
                </a:cubicBezTo>
                <a:lnTo>
                  <a:pt x="4172375" y="3077400"/>
                </a:lnTo>
                <a:cubicBezTo>
                  <a:pt x="4172589" y="3045776"/>
                  <a:pt x="4168779" y="3014152"/>
                  <a:pt x="4160682" y="2982147"/>
                </a:cubicBezTo>
                <a:lnTo>
                  <a:pt x="4157098" y="2947862"/>
                </a:lnTo>
                <a:lnTo>
                  <a:pt x="4157099" y="2947858"/>
                </a:lnTo>
                <a:lnTo>
                  <a:pt x="4165004" y="2903549"/>
                </a:lnTo>
                <a:lnTo>
                  <a:pt x="4181637" y="2848793"/>
                </a:lnTo>
                <a:cubicBezTo>
                  <a:pt x="4182970" y="2844316"/>
                  <a:pt x="4186256" y="2839982"/>
                  <a:pt x="4190328" y="2836172"/>
                </a:cubicBezTo>
                <a:close/>
                <a:moveTo>
                  <a:pt x="3705842" y="1508457"/>
                </a:moveTo>
                <a:lnTo>
                  <a:pt x="3677748" y="1596213"/>
                </a:lnTo>
                <a:cubicBezTo>
                  <a:pt x="3675271" y="1604978"/>
                  <a:pt x="3676796" y="1615836"/>
                  <a:pt x="3679653" y="1624980"/>
                </a:cubicBezTo>
                <a:cubicBezTo>
                  <a:pt x="3689369" y="1656223"/>
                  <a:pt x="3713754" y="1676036"/>
                  <a:pt x="3736234" y="1697753"/>
                </a:cubicBezTo>
                <a:cubicBezTo>
                  <a:pt x="3746141" y="1707279"/>
                  <a:pt x="3753189" y="1720423"/>
                  <a:pt x="3758903" y="1733188"/>
                </a:cubicBezTo>
                <a:cubicBezTo>
                  <a:pt x="3773574" y="1766335"/>
                  <a:pt x="3786718" y="1800246"/>
                  <a:pt x="3800624" y="1833775"/>
                </a:cubicBezTo>
                <a:cubicBezTo>
                  <a:pt x="3801958" y="1837013"/>
                  <a:pt x="3805387" y="1839679"/>
                  <a:pt x="3808245" y="1842158"/>
                </a:cubicBezTo>
                <a:cubicBezTo>
                  <a:pt x="3838346" y="1866922"/>
                  <a:pt x="3868635" y="1891497"/>
                  <a:pt x="3898736" y="1916454"/>
                </a:cubicBezTo>
                <a:cubicBezTo>
                  <a:pt x="3904450" y="1921216"/>
                  <a:pt x="3908642" y="1928076"/>
                  <a:pt x="3914166" y="1933219"/>
                </a:cubicBezTo>
                <a:cubicBezTo>
                  <a:pt x="3921786" y="1940459"/>
                  <a:pt x="3929027" y="1949603"/>
                  <a:pt x="3938171" y="1953413"/>
                </a:cubicBezTo>
                <a:cubicBezTo>
                  <a:pt x="3966936" y="1965224"/>
                  <a:pt x="3979320" y="1987894"/>
                  <a:pt x="3984654" y="2016469"/>
                </a:cubicBezTo>
                <a:cubicBezTo>
                  <a:pt x="3989607" y="2042570"/>
                  <a:pt x="3993799" y="2068669"/>
                  <a:pt x="3999513" y="2094578"/>
                </a:cubicBezTo>
                <a:cubicBezTo>
                  <a:pt x="4006371" y="2126201"/>
                  <a:pt x="4013801" y="2157636"/>
                  <a:pt x="4022184" y="2188879"/>
                </a:cubicBezTo>
                <a:cubicBezTo>
                  <a:pt x="4025804" y="2202404"/>
                  <a:pt x="4029994" y="2216692"/>
                  <a:pt x="4037424" y="2228314"/>
                </a:cubicBezTo>
                <a:cubicBezTo>
                  <a:pt x="4057999" y="2260890"/>
                  <a:pt x="4071905" y="2295753"/>
                  <a:pt x="4066381" y="2334044"/>
                </a:cubicBezTo>
                <a:cubicBezTo>
                  <a:pt x="4061999" y="2364715"/>
                  <a:pt x="4073239" y="2390434"/>
                  <a:pt x="4090766" y="2409485"/>
                </a:cubicBezTo>
                <a:cubicBezTo>
                  <a:pt x="4098720" y="2418154"/>
                  <a:pt x="4104233" y="2426976"/>
                  <a:pt x="4107867" y="2435912"/>
                </a:cubicBezTo>
                <a:lnTo>
                  <a:pt x="4113698" y="2463017"/>
                </a:lnTo>
                <a:lnTo>
                  <a:pt x="4105056" y="2518262"/>
                </a:lnTo>
                <a:lnTo>
                  <a:pt x="4105055" y="2518263"/>
                </a:lnTo>
                <a:cubicBezTo>
                  <a:pt x="4102388" y="2527789"/>
                  <a:pt x="4101244" y="2536456"/>
                  <a:pt x="4101411" y="2545005"/>
                </a:cubicBezTo>
                <a:lnTo>
                  <a:pt x="4101411" y="2545006"/>
                </a:lnTo>
                <a:cubicBezTo>
                  <a:pt x="4101577" y="2553555"/>
                  <a:pt x="4103054" y="2561985"/>
                  <a:pt x="4105625" y="2571034"/>
                </a:cubicBezTo>
                <a:cubicBezTo>
                  <a:pt x="4117627" y="2612945"/>
                  <a:pt x="4150204" y="2640950"/>
                  <a:pt x="4178779" y="2668001"/>
                </a:cubicBezTo>
                <a:cubicBezTo>
                  <a:pt x="4203164" y="2691054"/>
                  <a:pt x="4216880" y="2716963"/>
                  <a:pt x="4227170" y="2745348"/>
                </a:cubicBezTo>
                <a:lnTo>
                  <a:pt x="4227170" y="2745351"/>
                </a:lnTo>
                <a:lnTo>
                  <a:pt x="4233090" y="2778005"/>
                </a:lnTo>
                <a:lnTo>
                  <a:pt x="4232670" y="2785439"/>
                </a:lnTo>
                <a:lnTo>
                  <a:pt x="4222591" y="2811779"/>
                </a:lnTo>
                <a:lnTo>
                  <a:pt x="4222587" y="2811786"/>
                </a:lnTo>
                <a:lnTo>
                  <a:pt x="4222588" y="2811786"/>
                </a:lnTo>
                <a:lnTo>
                  <a:pt x="4222591" y="2811779"/>
                </a:lnTo>
                <a:lnTo>
                  <a:pt x="4232241" y="2793022"/>
                </a:lnTo>
                <a:lnTo>
                  <a:pt x="4232670" y="2785439"/>
                </a:lnTo>
                <a:lnTo>
                  <a:pt x="4233870" y="2782304"/>
                </a:lnTo>
                <a:lnTo>
                  <a:pt x="4233090" y="2778005"/>
                </a:lnTo>
                <a:lnTo>
                  <a:pt x="4233500" y="2770757"/>
                </a:lnTo>
                <a:lnTo>
                  <a:pt x="4227170" y="2745351"/>
                </a:lnTo>
                <a:lnTo>
                  <a:pt x="4227170" y="2745347"/>
                </a:lnTo>
                <a:cubicBezTo>
                  <a:pt x="4216880" y="2716962"/>
                  <a:pt x="4203164" y="2691053"/>
                  <a:pt x="4178779" y="2668000"/>
                </a:cubicBezTo>
                <a:cubicBezTo>
                  <a:pt x="4150204" y="2640949"/>
                  <a:pt x="4117627" y="2612944"/>
                  <a:pt x="4105625" y="2571033"/>
                </a:cubicBezTo>
                <a:lnTo>
                  <a:pt x="4101411" y="2545006"/>
                </a:lnTo>
                <a:lnTo>
                  <a:pt x="4105055" y="2518264"/>
                </a:lnTo>
                <a:lnTo>
                  <a:pt x="4105056" y="2518262"/>
                </a:lnTo>
                <a:lnTo>
                  <a:pt x="4111636" y="2490550"/>
                </a:lnTo>
                <a:lnTo>
                  <a:pt x="4113698" y="2463017"/>
                </a:lnTo>
                <a:lnTo>
                  <a:pt x="4113698" y="2463016"/>
                </a:lnTo>
                <a:cubicBezTo>
                  <a:pt x="4112817" y="2444776"/>
                  <a:pt x="4106674" y="2426821"/>
                  <a:pt x="4090766" y="2409484"/>
                </a:cubicBezTo>
                <a:cubicBezTo>
                  <a:pt x="4073239" y="2390433"/>
                  <a:pt x="4061999" y="2364714"/>
                  <a:pt x="4066381" y="2334043"/>
                </a:cubicBezTo>
                <a:cubicBezTo>
                  <a:pt x="4071905" y="2295752"/>
                  <a:pt x="4057999" y="2260889"/>
                  <a:pt x="4037424" y="2228313"/>
                </a:cubicBezTo>
                <a:cubicBezTo>
                  <a:pt x="4029994" y="2216691"/>
                  <a:pt x="4025804" y="2202403"/>
                  <a:pt x="4022184" y="2188878"/>
                </a:cubicBezTo>
                <a:cubicBezTo>
                  <a:pt x="4013801" y="2157635"/>
                  <a:pt x="4006371" y="2126200"/>
                  <a:pt x="3999513" y="2094577"/>
                </a:cubicBezTo>
                <a:cubicBezTo>
                  <a:pt x="3993799" y="2068668"/>
                  <a:pt x="3989607" y="2042569"/>
                  <a:pt x="3984654" y="2016468"/>
                </a:cubicBezTo>
                <a:cubicBezTo>
                  <a:pt x="3979320" y="1987893"/>
                  <a:pt x="3966936" y="1965223"/>
                  <a:pt x="3938171" y="1953412"/>
                </a:cubicBezTo>
                <a:cubicBezTo>
                  <a:pt x="3929027" y="1949602"/>
                  <a:pt x="3921786" y="1940458"/>
                  <a:pt x="3914166" y="1933218"/>
                </a:cubicBezTo>
                <a:cubicBezTo>
                  <a:pt x="3908642" y="1928075"/>
                  <a:pt x="3904450" y="1921215"/>
                  <a:pt x="3898736" y="1916453"/>
                </a:cubicBezTo>
                <a:cubicBezTo>
                  <a:pt x="3868635" y="1891496"/>
                  <a:pt x="3838346" y="1866921"/>
                  <a:pt x="3808245" y="1842157"/>
                </a:cubicBezTo>
                <a:cubicBezTo>
                  <a:pt x="3805387" y="1839678"/>
                  <a:pt x="3801958" y="1837012"/>
                  <a:pt x="3800624" y="1833774"/>
                </a:cubicBezTo>
                <a:cubicBezTo>
                  <a:pt x="3786718" y="1800245"/>
                  <a:pt x="3773575" y="1766334"/>
                  <a:pt x="3758903" y="1733187"/>
                </a:cubicBezTo>
                <a:cubicBezTo>
                  <a:pt x="3753189" y="1720422"/>
                  <a:pt x="3746141" y="1707278"/>
                  <a:pt x="3736235" y="1697752"/>
                </a:cubicBezTo>
                <a:cubicBezTo>
                  <a:pt x="3713755" y="1676035"/>
                  <a:pt x="3689369" y="1656222"/>
                  <a:pt x="3679653" y="1624979"/>
                </a:cubicBezTo>
                <a:cubicBezTo>
                  <a:pt x="3676797" y="1615835"/>
                  <a:pt x="3675272" y="1604977"/>
                  <a:pt x="3677749" y="1596212"/>
                </a:cubicBezTo>
                <a:close/>
                <a:moveTo>
                  <a:pt x="3724447" y="1459072"/>
                </a:moveTo>
                <a:lnTo>
                  <a:pt x="3724446" y="1459073"/>
                </a:lnTo>
                <a:lnTo>
                  <a:pt x="3715229" y="1481571"/>
                </a:lnTo>
                <a:close/>
                <a:moveTo>
                  <a:pt x="3743640" y="1268757"/>
                </a:moveTo>
                <a:cubicBezTo>
                  <a:pt x="3744092" y="1275401"/>
                  <a:pt x="3745664" y="1281688"/>
                  <a:pt x="3748807" y="1286069"/>
                </a:cubicBezTo>
                <a:cubicBezTo>
                  <a:pt x="3763380" y="1306929"/>
                  <a:pt x="3769620" y="1328552"/>
                  <a:pt x="3771144" y="1350627"/>
                </a:cubicBezTo>
                <a:lnTo>
                  <a:pt x="3765550" y="1413839"/>
                </a:lnTo>
                <a:lnTo>
                  <a:pt x="3771145" y="1350626"/>
                </a:lnTo>
                <a:cubicBezTo>
                  <a:pt x="3769620" y="1328551"/>
                  <a:pt x="3763381" y="1306929"/>
                  <a:pt x="3748807" y="1286068"/>
                </a:cubicBezTo>
                <a:close/>
                <a:moveTo>
                  <a:pt x="3685369" y="773034"/>
                </a:moveTo>
                <a:lnTo>
                  <a:pt x="3685369" y="773035"/>
                </a:lnTo>
                <a:cubicBezTo>
                  <a:pt x="3687655" y="800276"/>
                  <a:pt x="3690893" y="827329"/>
                  <a:pt x="3693369" y="854379"/>
                </a:cubicBezTo>
                <a:cubicBezTo>
                  <a:pt x="3695655" y="878956"/>
                  <a:pt x="3696417" y="903722"/>
                  <a:pt x="3724422" y="915343"/>
                </a:cubicBezTo>
                <a:cubicBezTo>
                  <a:pt x="3728804" y="917059"/>
                  <a:pt x="3732042" y="922773"/>
                  <a:pt x="3734900" y="927155"/>
                </a:cubicBezTo>
                <a:cubicBezTo>
                  <a:pt x="3778908" y="994785"/>
                  <a:pt x="3777764" y="1030980"/>
                  <a:pt x="3731280" y="1097087"/>
                </a:cubicBezTo>
                <a:cubicBezTo>
                  <a:pt x="3726518" y="1103945"/>
                  <a:pt x="3723088" y="1118613"/>
                  <a:pt x="3726898" y="1123185"/>
                </a:cubicBezTo>
                <a:cubicBezTo>
                  <a:pt x="3742710" y="1142617"/>
                  <a:pt x="3749759" y="1162953"/>
                  <a:pt x="3751617" y="1184028"/>
                </a:cubicBezTo>
                <a:cubicBezTo>
                  <a:pt x="3749759" y="1162953"/>
                  <a:pt x="3742711" y="1142616"/>
                  <a:pt x="3726899" y="1123184"/>
                </a:cubicBezTo>
                <a:cubicBezTo>
                  <a:pt x="3723089" y="1118612"/>
                  <a:pt x="3726519" y="1103944"/>
                  <a:pt x="3731281" y="1097086"/>
                </a:cubicBezTo>
                <a:cubicBezTo>
                  <a:pt x="3777765" y="1030979"/>
                  <a:pt x="3778909" y="994784"/>
                  <a:pt x="3734901" y="927154"/>
                </a:cubicBezTo>
                <a:cubicBezTo>
                  <a:pt x="3732043" y="922772"/>
                  <a:pt x="3728805" y="917058"/>
                  <a:pt x="3724423" y="915342"/>
                </a:cubicBezTo>
                <a:cubicBezTo>
                  <a:pt x="3696417" y="903721"/>
                  <a:pt x="3695655" y="878955"/>
                  <a:pt x="3693369" y="854378"/>
                </a:cubicBezTo>
                <a:close/>
                <a:moveTo>
                  <a:pt x="3740770" y="517850"/>
                </a:moveTo>
                <a:lnTo>
                  <a:pt x="3731852" y="556047"/>
                </a:lnTo>
                <a:cubicBezTo>
                  <a:pt x="3729756" y="564048"/>
                  <a:pt x="3724232" y="572622"/>
                  <a:pt x="3725374" y="580050"/>
                </a:cubicBezTo>
                <a:cubicBezTo>
                  <a:pt x="3728708" y="601578"/>
                  <a:pt x="3726279" y="622200"/>
                  <a:pt x="3721993" y="642537"/>
                </a:cubicBezTo>
                <a:lnTo>
                  <a:pt x="3709470" y="694927"/>
                </a:lnTo>
                <a:lnTo>
                  <a:pt x="3721994" y="642536"/>
                </a:lnTo>
                <a:cubicBezTo>
                  <a:pt x="3726280" y="622200"/>
                  <a:pt x="3728709" y="601577"/>
                  <a:pt x="3725375" y="580049"/>
                </a:cubicBezTo>
                <a:cubicBezTo>
                  <a:pt x="3724233" y="572621"/>
                  <a:pt x="3729757" y="564047"/>
                  <a:pt x="3731853" y="556046"/>
                </a:cubicBezTo>
                <a:close/>
                <a:moveTo>
                  <a:pt x="3754065" y="298168"/>
                </a:moveTo>
                <a:lnTo>
                  <a:pt x="3739283" y="313532"/>
                </a:lnTo>
                <a:lnTo>
                  <a:pt x="3739283" y="313532"/>
                </a:lnTo>
                <a:lnTo>
                  <a:pt x="3739282" y="313533"/>
                </a:lnTo>
                <a:cubicBezTo>
                  <a:pt x="3735090" y="316389"/>
                  <a:pt x="3737376" y="330298"/>
                  <a:pt x="3738710" y="338870"/>
                </a:cubicBezTo>
                <a:lnTo>
                  <a:pt x="3738716" y="338898"/>
                </a:lnTo>
                <a:lnTo>
                  <a:pt x="3748617" y="395639"/>
                </a:lnTo>
                <a:lnTo>
                  <a:pt x="3744807" y="367327"/>
                </a:lnTo>
                <a:lnTo>
                  <a:pt x="3738716" y="338898"/>
                </a:lnTo>
                <a:lnTo>
                  <a:pt x="3738711" y="338869"/>
                </a:lnTo>
                <a:cubicBezTo>
                  <a:pt x="3738044" y="334583"/>
                  <a:pt x="3737139" y="328963"/>
                  <a:pt x="3736925" y="324057"/>
                </a:cubicBezTo>
                <a:lnTo>
                  <a:pt x="3739283" y="313532"/>
                </a:lnTo>
                <a:close/>
                <a:moveTo>
                  <a:pt x="3761610" y="281567"/>
                </a:moveTo>
                <a:lnTo>
                  <a:pt x="3756715" y="295414"/>
                </a:lnTo>
                <a:lnTo>
                  <a:pt x="3756716" y="295414"/>
                </a:lnTo>
                <a:close/>
                <a:moveTo>
                  <a:pt x="3748290" y="24485"/>
                </a:moveTo>
                <a:lnTo>
                  <a:pt x="3746027" y="74128"/>
                </a:lnTo>
                <a:cubicBezTo>
                  <a:pt x="3746950" y="91491"/>
                  <a:pt x="3749260" y="108702"/>
                  <a:pt x="3751951" y="125860"/>
                </a:cubicBezTo>
                <a:lnTo>
                  <a:pt x="3756346" y="153386"/>
                </a:lnTo>
                <a:lnTo>
                  <a:pt x="3764619" y="228943"/>
                </a:lnTo>
                <a:lnTo>
                  <a:pt x="3760160" y="177270"/>
                </a:lnTo>
                <a:lnTo>
                  <a:pt x="3756346" y="153386"/>
                </a:lnTo>
                <a:lnTo>
                  <a:pt x="3756147" y="151568"/>
                </a:lnTo>
                <a:cubicBezTo>
                  <a:pt x="3751917" y="125875"/>
                  <a:pt x="3747412" y="100173"/>
                  <a:pt x="3746028" y="74128"/>
                </a:cubicBezTo>
                <a:close/>
                <a:moveTo>
                  <a:pt x="3745709" y="0"/>
                </a:moveTo>
                <a:lnTo>
                  <a:pt x="3748427" y="21485"/>
                </a:lnTo>
                <a:lnTo>
                  <a:pt x="3745709" y="0"/>
                </a:lnTo>
                <a:lnTo>
                  <a:pt x="4209817" y="0"/>
                </a:lnTo>
                <a:lnTo>
                  <a:pt x="4208690" y="2816"/>
                </a:lnTo>
                <a:cubicBezTo>
                  <a:pt x="4200308" y="21485"/>
                  <a:pt x="4197640" y="43011"/>
                  <a:pt x="4194592" y="63586"/>
                </a:cubicBezTo>
                <a:cubicBezTo>
                  <a:pt x="4189067" y="101307"/>
                  <a:pt x="4185637" y="139218"/>
                  <a:pt x="4180685" y="176938"/>
                </a:cubicBezTo>
                <a:cubicBezTo>
                  <a:pt x="4179541" y="184940"/>
                  <a:pt x="4177447" y="194084"/>
                  <a:pt x="4172683" y="200181"/>
                </a:cubicBezTo>
                <a:cubicBezTo>
                  <a:pt x="4140678" y="241900"/>
                  <a:pt x="4131725" y="292578"/>
                  <a:pt x="4134771" y="340773"/>
                </a:cubicBezTo>
                <a:cubicBezTo>
                  <a:pt x="4137060" y="378685"/>
                  <a:pt x="4138774" y="415834"/>
                  <a:pt x="4135536" y="453363"/>
                </a:cubicBezTo>
                <a:cubicBezTo>
                  <a:pt x="4135344" y="456221"/>
                  <a:pt x="4135726" y="460031"/>
                  <a:pt x="4137250" y="462125"/>
                </a:cubicBezTo>
                <a:cubicBezTo>
                  <a:pt x="4147346" y="475080"/>
                  <a:pt x="4148108" y="488606"/>
                  <a:pt x="4149822" y="505181"/>
                </a:cubicBezTo>
                <a:cubicBezTo>
                  <a:pt x="4152300" y="528614"/>
                  <a:pt x="4150584" y="550140"/>
                  <a:pt x="4146394" y="571859"/>
                </a:cubicBezTo>
                <a:cubicBezTo>
                  <a:pt x="4143346" y="587671"/>
                  <a:pt x="4137060" y="603672"/>
                  <a:pt x="4129057" y="617771"/>
                </a:cubicBezTo>
                <a:cubicBezTo>
                  <a:pt x="4117817" y="637391"/>
                  <a:pt x="4113437" y="656254"/>
                  <a:pt x="4128295" y="674922"/>
                </a:cubicBezTo>
                <a:cubicBezTo>
                  <a:pt x="4144108" y="695115"/>
                  <a:pt x="4138584" y="717976"/>
                  <a:pt x="4139154" y="740267"/>
                </a:cubicBezTo>
                <a:cubicBezTo>
                  <a:pt x="4139346" y="749981"/>
                  <a:pt x="4138964" y="760269"/>
                  <a:pt x="4141440" y="769604"/>
                </a:cubicBezTo>
                <a:cubicBezTo>
                  <a:pt x="4148490" y="796654"/>
                  <a:pt x="4159158" y="822755"/>
                  <a:pt x="4163920" y="850188"/>
                </a:cubicBezTo>
                <a:cubicBezTo>
                  <a:pt x="4166587" y="865429"/>
                  <a:pt x="4161824" y="882383"/>
                  <a:pt x="4158396" y="898197"/>
                </a:cubicBezTo>
                <a:cubicBezTo>
                  <a:pt x="4154776" y="914199"/>
                  <a:pt x="4149252" y="930010"/>
                  <a:pt x="4143536" y="945443"/>
                </a:cubicBezTo>
                <a:cubicBezTo>
                  <a:pt x="4139726" y="955919"/>
                  <a:pt x="4136106" y="967349"/>
                  <a:pt x="4129247" y="975732"/>
                </a:cubicBezTo>
                <a:cubicBezTo>
                  <a:pt x="4113627" y="994784"/>
                  <a:pt x="4110959" y="1014405"/>
                  <a:pt x="4119151" y="1036886"/>
                </a:cubicBezTo>
                <a:cubicBezTo>
                  <a:pt x="4120485" y="1040314"/>
                  <a:pt x="4120485" y="1044314"/>
                  <a:pt x="4120675" y="1048124"/>
                </a:cubicBezTo>
                <a:cubicBezTo>
                  <a:pt x="4124675" y="1109090"/>
                  <a:pt x="4127153" y="1170050"/>
                  <a:pt x="4133249" y="1230632"/>
                </a:cubicBezTo>
                <a:cubicBezTo>
                  <a:pt x="4135726" y="1255205"/>
                  <a:pt x="4146584" y="1278828"/>
                  <a:pt x="4153442" y="1303023"/>
                </a:cubicBezTo>
                <a:cubicBezTo>
                  <a:pt x="4154776" y="1307977"/>
                  <a:pt x="4156872" y="1313503"/>
                  <a:pt x="4155918" y="1318455"/>
                </a:cubicBezTo>
                <a:cubicBezTo>
                  <a:pt x="4146394" y="1372367"/>
                  <a:pt x="4160300" y="1422853"/>
                  <a:pt x="4178589" y="1472574"/>
                </a:cubicBezTo>
                <a:cubicBezTo>
                  <a:pt x="4180495" y="1477716"/>
                  <a:pt x="4179923" y="1484003"/>
                  <a:pt x="4179541" y="1489719"/>
                </a:cubicBezTo>
                <a:cubicBezTo>
                  <a:pt x="4178209" y="1505723"/>
                  <a:pt x="4171541" y="1523058"/>
                  <a:pt x="4175541" y="1537536"/>
                </a:cubicBezTo>
                <a:cubicBezTo>
                  <a:pt x="4186591" y="1576018"/>
                  <a:pt x="4199926" y="1614119"/>
                  <a:pt x="4216690" y="1650316"/>
                </a:cubicBezTo>
                <a:cubicBezTo>
                  <a:pt x="4233645" y="1687085"/>
                  <a:pt x="4247933" y="1721184"/>
                  <a:pt x="4230789" y="1763286"/>
                </a:cubicBezTo>
                <a:cubicBezTo>
                  <a:pt x="4223548" y="1781193"/>
                  <a:pt x="4228693" y="1804815"/>
                  <a:pt x="4230597" y="1825392"/>
                </a:cubicBezTo>
                <a:cubicBezTo>
                  <a:pt x="4232121" y="1840440"/>
                  <a:pt x="4240696" y="1854919"/>
                  <a:pt x="4240696" y="1869779"/>
                </a:cubicBezTo>
                <a:cubicBezTo>
                  <a:pt x="4240696" y="1909407"/>
                  <a:pt x="4250791" y="1944648"/>
                  <a:pt x="4271366" y="1978939"/>
                </a:cubicBezTo>
                <a:cubicBezTo>
                  <a:pt x="4279367" y="1992278"/>
                  <a:pt x="4274032" y="2013042"/>
                  <a:pt x="4276128" y="2030377"/>
                </a:cubicBezTo>
                <a:cubicBezTo>
                  <a:pt x="4278604" y="2048667"/>
                  <a:pt x="4280890" y="2067524"/>
                  <a:pt x="4286418" y="2085053"/>
                </a:cubicBezTo>
                <a:cubicBezTo>
                  <a:pt x="4300895" y="2130392"/>
                  <a:pt x="4317278" y="2175162"/>
                  <a:pt x="4332518" y="2220311"/>
                </a:cubicBezTo>
                <a:cubicBezTo>
                  <a:pt x="4345093" y="2257458"/>
                  <a:pt x="4335186" y="2294038"/>
                  <a:pt x="4329853" y="2330805"/>
                </a:cubicBezTo>
                <a:cubicBezTo>
                  <a:pt x="4326422" y="2353858"/>
                  <a:pt x="4318230" y="2375382"/>
                  <a:pt x="4330422" y="2401291"/>
                </a:cubicBezTo>
                <a:cubicBezTo>
                  <a:pt x="4342044" y="2426058"/>
                  <a:pt x="4339377" y="2457491"/>
                  <a:pt x="4345663" y="2485306"/>
                </a:cubicBezTo>
                <a:cubicBezTo>
                  <a:pt x="4350997" y="2508741"/>
                  <a:pt x="4359572" y="2531408"/>
                  <a:pt x="4367953" y="2554078"/>
                </a:cubicBezTo>
                <a:cubicBezTo>
                  <a:pt x="4379384" y="2584941"/>
                  <a:pt x="4391384" y="2615420"/>
                  <a:pt x="4385670" y="2649142"/>
                </a:cubicBezTo>
                <a:cubicBezTo>
                  <a:pt x="4379192" y="2687435"/>
                  <a:pt x="4403577" y="2713722"/>
                  <a:pt x="4419771" y="2743825"/>
                </a:cubicBezTo>
                <a:cubicBezTo>
                  <a:pt x="4430819" y="2764589"/>
                  <a:pt x="4439012" y="2787258"/>
                  <a:pt x="4445870" y="2809929"/>
                </a:cubicBezTo>
                <a:cubicBezTo>
                  <a:pt x="4454824" y="2840218"/>
                  <a:pt x="4460158" y="2871461"/>
                  <a:pt x="4468921" y="2901942"/>
                </a:cubicBezTo>
                <a:cubicBezTo>
                  <a:pt x="4482065" y="2948046"/>
                  <a:pt x="4492353" y="2994721"/>
                  <a:pt x="4485113" y="3042727"/>
                </a:cubicBezTo>
                <a:cubicBezTo>
                  <a:pt x="4481875" y="3064826"/>
                  <a:pt x="4482065" y="3085402"/>
                  <a:pt x="4486829" y="3107499"/>
                </a:cubicBezTo>
                <a:cubicBezTo>
                  <a:pt x="4494639" y="3143694"/>
                  <a:pt x="4495592" y="3180843"/>
                  <a:pt x="4524738" y="3209992"/>
                </a:cubicBezTo>
                <a:cubicBezTo>
                  <a:pt x="4535027" y="3220279"/>
                  <a:pt x="4537693" y="3238757"/>
                  <a:pt x="4543028" y="3253808"/>
                </a:cubicBezTo>
                <a:cubicBezTo>
                  <a:pt x="4549315" y="3271144"/>
                  <a:pt x="4546075" y="3283907"/>
                  <a:pt x="4527787" y="3293243"/>
                </a:cubicBezTo>
                <a:cubicBezTo>
                  <a:pt x="4519596" y="3297433"/>
                  <a:pt x="4511594" y="3309436"/>
                  <a:pt x="4510260" y="3318770"/>
                </a:cubicBezTo>
                <a:cubicBezTo>
                  <a:pt x="4506260" y="3346775"/>
                  <a:pt x="4512166" y="3372494"/>
                  <a:pt x="4525122" y="3399545"/>
                </a:cubicBezTo>
                <a:cubicBezTo>
                  <a:pt x="4537313" y="3424882"/>
                  <a:pt x="4535979" y="3456507"/>
                  <a:pt x="4540741" y="3485274"/>
                </a:cubicBezTo>
                <a:cubicBezTo>
                  <a:pt x="4544171" y="3505656"/>
                  <a:pt x="4551219" y="3526041"/>
                  <a:pt x="4551219" y="3546616"/>
                </a:cubicBezTo>
                <a:cubicBezTo>
                  <a:pt x="4551219" y="3572145"/>
                  <a:pt x="4545123" y="3597481"/>
                  <a:pt x="4542837" y="3623200"/>
                </a:cubicBezTo>
                <a:cubicBezTo>
                  <a:pt x="4540933" y="3643203"/>
                  <a:pt x="4541695" y="3663588"/>
                  <a:pt x="4539409" y="3683590"/>
                </a:cubicBezTo>
                <a:cubicBezTo>
                  <a:pt x="4537693" y="3699975"/>
                  <a:pt x="4533313" y="3716167"/>
                  <a:pt x="4529694" y="3732360"/>
                </a:cubicBezTo>
                <a:cubicBezTo>
                  <a:pt x="4528359" y="3738266"/>
                  <a:pt x="4523214" y="3744172"/>
                  <a:pt x="4523976" y="3749505"/>
                </a:cubicBezTo>
                <a:cubicBezTo>
                  <a:pt x="4532169" y="3802466"/>
                  <a:pt x="4495592" y="3840568"/>
                  <a:pt x="4479399" y="3885337"/>
                </a:cubicBezTo>
                <a:cubicBezTo>
                  <a:pt x="4462252" y="3932393"/>
                  <a:pt x="4435964" y="3977924"/>
                  <a:pt x="4443774" y="4030502"/>
                </a:cubicBezTo>
                <a:cubicBezTo>
                  <a:pt x="4448536" y="4062317"/>
                  <a:pt x="4459586" y="4092988"/>
                  <a:pt x="4466255" y="4124613"/>
                </a:cubicBezTo>
                <a:cubicBezTo>
                  <a:pt x="4468541" y="4135853"/>
                  <a:pt x="4468159" y="4148426"/>
                  <a:pt x="4465873" y="4159666"/>
                </a:cubicBezTo>
                <a:cubicBezTo>
                  <a:pt x="4455394" y="4213960"/>
                  <a:pt x="4453871" y="4267492"/>
                  <a:pt x="4471017" y="4320836"/>
                </a:cubicBezTo>
                <a:cubicBezTo>
                  <a:pt x="4473875" y="4329978"/>
                  <a:pt x="4476541" y="4339694"/>
                  <a:pt x="4476541" y="4349221"/>
                </a:cubicBezTo>
                <a:cubicBezTo>
                  <a:pt x="4476541" y="4401418"/>
                  <a:pt x="4472541" y="4452664"/>
                  <a:pt x="4453871" y="4502578"/>
                </a:cubicBezTo>
                <a:cubicBezTo>
                  <a:pt x="4447584" y="4519342"/>
                  <a:pt x="4451584" y="4539727"/>
                  <a:pt x="4450060" y="4558206"/>
                </a:cubicBezTo>
                <a:cubicBezTo>
                  <a:pt x="4448728" y="4575350"/>
                  <a:pt x="4448156" y="4592877"/>
                  <a:pt x="4443774" y="4609451"/>
                </a:cubicBezTo>
                <a:cubicBezTo>
                  <a:pt x="4437298" y="4633646"/>
                  <a:pt x="4436536" y="4656125"/>
                  <a:pt x="4442250" y="4681082"/>
                </a:cubicBezTo>
                <a:cubicBezTo>
                  <a:pt x="4447584" y="4704894"/>
                  <a:pt x="4444919" y="4730613"/>
                  <a:pt x="4445108" y="4755380"/>
                </a:cubicBezTo>
                <a:cubicBezTo>
                  <a:pt x="4445298" y="4783003"/>
                  <a:pt x="4445488" y="4810626"/>
                  <a:pt x="4444537" y="4838249"/>
                </a:cubicBezTo>
                <a:cubicBezTo>
                  <a:pt x="4444156" y="4849299"/>
                  <a:pt x="4436536" y="4861872"/>
                  <a:pt x="4439584" y="4871018"/>
                </a:cubicBezTo>
                <a:cubicBezTo>
                  <a:pt x="4449870" y="4900545"/>
                  <a:pt x="4437488" y="4930074"/>
                  <a:pt x="4443012" y="4959601"/>
                </a:cubicBezTo>
                <a:cubicBezTo>
                  <a:pt x="4445870" y="4974081"/>
                  <a:pt x="4438060" y="4990464"/>
                  <a:pt x="4437298" y="5006085"/>
                </a:cubicBezTo>
                <a:cubicBezTo>
                  <a:pt x="4435964" y="5031613"/>
                  <a:pt x="4436536" y="5057140"/>
                  <a:pt x="4436154" y="5082669"/>
                </a:cubicBezTo>
                <a:cubicBezTo>
                  <a:pt x="4435964" y="5091051"/>
                  <a:pt x="4435203" y="5099244"/>
                  <a:pt x="4434819" y="5107626"/>
                </a:cubicBezTo>
                <a:cubicBezTo>
                  <a:pt x="4434439" y="5115056"/>
                  <a:pt x="4432725" y="5122866"/>
                  <a:pt x="4434057" y="5129915"/>
                </a:cubicBezTo>
                <a:cubicBezTo>
                  <a:pt x="4438822" y="5155444"/>
                  <a:pt x="4446632" y="5180590"/>
                  <a:pt x="4449680" y="5206307"/>
                </a:cubicBezTo>
                <a:cubicBezTo>
                  <a:pt x="4452346" y="5228596"/>
                  <a:pt x="4448728" y="5251649"/>
                  <a:pt x="4450632" y="5274128"/>
                </a:cubicBezTo>
                <a:cubicBezTo>
                  <a:pt x="4453871" y="5313753"/>
                  <a:pt x="4459586" y="5353378"/>
                  <a:pt x="4463207" y="5393004"/>
                </a:cubicBezTo>
                <a:cubicBezTo>
                  <a:pt x="4463968" y="5401578"/>
                  <a:pt x="4459204" y="5410530"/>
                  <a:pt x="4458824" y="5419294"/>
                </a:cubicBezTo>
                <a:cubicBezTo>
                  <a:pt x="4457872" y="5446727"/>
                  <a:pt x="4457680" y="5474160"/>
                  <a:pt x="4457110" y="5501593"/>
                </a:cubicBezTo>
                <a:cubicBezTo>
                  <a:pt x="4456918" y="5517214"/>
                  <a:pt x="4457490" y="5533026"/>
                  <a:pt x="4455776" y="5548459"/>
                </a:cubicBezTo>
                <a:cubicBezTo>
                  <a:pt x="4453490" y="5568841"/>
                  <a:pt x="4450060" y="5587320"/>
                  <a:pt x="4464920" y="5606371"/>
                </a:cubicBezTo>
                <a:cubicBezTo>
                  <a:pt x="4487972" y="5635710"/>
                  <a:pt x="4479018" y="5673049"/>
                  <a:pt x="4484351" y="5706958"/>
                </a:cubicBezTo>
                <a:cubicBezTo>
                  <a:pt x="4485685" y="5715722"/>
                  <a:pt x="4485875" y="5724677"/>
                  <a:pt x="4487399" y="5733439"/>
                </a:cubicBezTo>
                <a:cubicBezTo>
                  <a:pt x="4490257" y="5749633"/>
                  <a:pt x="4493495" y="5765634"/>
                  <a:pt x="4496736" y="5781829"/>
                </a:cubicBezTo>
                <a:cubicBezTo>
                  <a:pt x="4497306" y="5784685"/>
                  <a:pt x="4497498" y="5787923"/>
                  <a:pt x="4498450" y="5790591"/>
                </a:cubicBezTo>
                <a:cubicBezTo>
                  <a:pt x="4506450" y="5815168"/>
                  <a:pt x="4515594" y="5839360"/>
                  <a:pt x="4522072" y="5864317"/>
                </a:cubicBezTo>
                <a:cubicBezTo>
                  <a:pt x="4525311" y="5876510"/>
                  <a:pt x="4525693" y="5890036"/>
                  <a:pt x="4523976" y="5902609"/>
                </a:cubicBezTo>
                <a:cubicBezTo>
                  <a:pt x="4519024" y="5939376"/>
                  <a:pt x="4516928" y="5975763"/>
                  <a:pt x="4524168" y="6012722"/>
                </a:cubicBezTo>
                <a:cubicBezTo>
                  <a:pt x="4527025" y="6027391"/>
                  <a:pt x="4522263" y="6043775"/>
                  <a:pt x="4520548" y="6059396"/>
                </a:cubicBezTo>
                <a:cubicBezTo>
                  <a:pt x="4515976" y="6096735"/>
                  <a:pt x="4511022" y="6134074"/>
                  <a:pt x="4506642" y="6171604"/>
                </a:cubicBezTo>
                <a:cubicBezTo>
                  <a:pt x="4503975" y="6195036"/>
                  <a:pt x="4502450" y="6218659"/>
                  <a:pt x="4499785" y="6242092"/>
                </a:cubicBezTo>
                <a:cubicBezTo>
                  <a:pt x="4496544" y="6269143"/>
                  <a:pt x="4491591" y="6296004"/>
                  <a:pt x="4488923" y="6323057"/>
                </a:cubicBezTo>
                <a:cubicBezTo>
                  <a:pt x="4485875" y="6353918"/>
                  <a:pt x="4485305" y="6384971"/>
                  <a:pt x="4482065" y="6415832"/>
                </a:cubicBezTo>
                <a:cubicBezTo>
                  <a:pt x="4475779" y="6472224"/>
                  <a:pt x="4468349" y="6528423"/>
                  <a:pt x="4461300" y="6584811"/>
                </a:cubicBezTo>
                <a:cubicBezTo>
                  <a:pt x="4454442" y="6639487"/>
                  <a:pt x="4448346" y="6694163"/>
                  <a:pt x="4439775" y="6748457"/>
                </a:cubicBezTo>
                <a:cubicBezTo>
                  <a:pt x="4436154" y="6771318"/>
                  <a:pt x="4426247" y="6793034"/>
                  <a:pt x="4420723" y="6815515"/>
                </a:cubicBezTo>
                <a:lnTo>
                  <a:pt x="4411023" y="6858000"/>
                </a:lnTo>
                <a:lnTo>
                  <a:pt x="4238770" y="6858000"/>
                </a:lnTo>
                <a:lnTo>
                  <a:pt x="0" y="6858000"/>
                </a:lnTo>
                <a:lnTo>
                  <a:pt x="0" y="1"/>
                </a:lnTo>
                <a:close/>
              </a:path>
            </a:pathLst>
          </a:custGeom>
        </p:spPr>
      </p:pic>
      <p:grpSp>
        <p:nvGrpSpPr>
          <p:cNvPr id="12" name="Group 11">
            <a:extLst>
              <a:ext uri="{FF2B5EF4-FFF2-40B4-BE49-F238E27FC236}">
                <a16:creationId xmlns:a16="http://schemas.microsoft.com/office/drawing/2014/main" id="{A7900967-84CA-47B4-9F1C-E787BAC1496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697284" y="-1"/>
            <a:ext cx="884241" cy="6858001"/>
            <a:chOff x="3697284" y="-1"/>
            <a:chExt cx="884241" cy="6858001"/>
          </a:xfrm>
          <a:effectLst>
            <a:outerShdw blurRad="381000" dist="152400" algn="l" rotWithShape="0">
              <a:prstClr val="black">
                <a:alpha val="10000"/>
              </a:prstClr>
            </a:outerShdw>
          </a:effectLst>
        </p:grpSpPr>
        <p:sp>
          <p:nvSpPr>
            <p:cNvPr id="13" name="Freeform: Shape 12">
              <a:extLst>
                <a:ext uri="{FF2B5EF4-FFF2-40B4-BE49-F238E27FC236}">
                  <a16:creationId xmlns:a16="http://schemas.microsoft.com/office/drawing/2014/main" id="{CAB3C749-6482-440B-9386-94091006D67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flipH="1">
              <a:off x="705641" y="2991642"/>
              <a:ext cx="6858001" cy="874716"/>
            </a:xfrm>
            <a:custGeom>
              <a:avLst/>
              <a:gdLst>
                <a:gd name="connsiteX0" fmla="*/ 0 w 6858001"/>
                <a:gd name="connsiteY0" fmla="*/ 533314 h 874716"/>
                <a:gd name="connsiteX1" fmla="*/ 0 w 6858001"/>
                <a:gd name="connsiteY1" fmla="*/ 69206 h 874716"/>
                <a:gd name="connsiteX2" fmla="*/ 21486 w 6858001"/>
                <a:gd name="connsiteY2" fmla="*/ 71924 h 874716"/>
                <a:gd name="connsiteX3" fmla="*/ 228948 w 6858001"/>
                <a:gd name="connsiteY3" fmla="*/ 88116 h 874716"/>
                <a:gd name="connsiteX4" fmla="*/ 313533 w 6858001"/>
                <a:gd name="connsiteY4" fmla="*/ 62779 h 874716"/>
                <a:gd name="connsiteX5" fmla="*/ 338870 w 6858001"/>
                <a:gd name="connsiteY5" fmla="*/ 62207 h 874716"/>
                <a:gd name="connsiteX6" fmla="*/ 395640 w 6858001"/>
                <a:gd name="connsiteY6" fmla="*/ 72114 h 874716"/>
                <a:gd name="connsiteX7" fmla="*/ 512802 w 6858001"/>
                <a:gd name="connsiteY7" fmla="*/ 65446 h 874716"/>
                <a:gd name="connsiteX8" fmla="*/ 556047 w 6858001"/>
                <a:gd name="connsiteY8" fmla="*/ 55349 h 874716"/>
                <a:gd name="connsiteX9" fmla="*/ 580050 w 6858001"/>
                <a:gd name="connsiteY9" fmla="*/ 48871 h 874716"/>
                <a:gd name="connsiteX10" fmla="*/ 703308 w 6858001"/>
                <a:gd name="connsiteY10" fmla="*/ 30964 h 874716"/>
                <a:gd name="connsiteX11" fmla="*/ 758174 w 6858001"/>
                <a:gd name="connsiteY11" fmla="*/ 11724 h 874716"/>
                <a:gd name="connsiteX12" fmla="*/ 773035 w 6858001"/>
                <a:gd name="connsiteY12" fmla="*/ 8866 h 874716"/>
                <a:gd name="connsiteX13" fmla="*/ 854379 w 6858001"/>
                <a:gd name="connsiteY13" fmla="*/ 16866 h 874716"/>
                <a:gd name="connsiteX14" fmla="*/ 915343 w 6858001"/>
                <a:gd name="connsiteY14" fmla="*/ 47919 h 874716"/>
                <a:gd name="connsiteX15" fmla="*/ 927155 w 6858001"/>
                <a:gd name="connsiteY15" fmla="*/ 58397 h 874716"/>
                <a:gd name="connsiteX16" fmla="*/ 1097087 w 6858001"/>
                <a:gd name="connsiteY16" fmla="*/ 54777 h 874716"/>
                <a:gd name="connsiteX17" fmla="*/ 1123185 w 6858001"/>
                <a:gd name="connsiteY17" fmla="*/ 50395 h 874716"/>
                <a:gd name="connsiteX18" fmla="*/ 1249302 w 6858001"/>
                <a:gd name="connsiteY18" fmla="*/ 68684 h 874716"/>
                <a:gd name="connsiteX19" fmla="*/ 1286069 w 6858001"/>
                <a:gd name="connsiteY19" fmla="*/ 72304 h 874716"/>
                <a:gd name="connsiteX20" fmla="*/ 1417899 w 6858001"/>
                <a:gd name="connsiteY20" fmla="*/ 88688 h 874716"/>
                <a:gd name="connsiteX21" fmla="*/ 1436568 w 6858001"/>
                <a:gd name="connsiteY21" fmla="*/ 73448 h 874716"/>
                <a:gd name="connsiteX22" fmla="*/ 1490292 w 6858001"/>
                <a:gd name="connsiteY22" fmla="*/ 35154 h 874716"/>
                <a:gd name="connsiteX23" fmla="*/ 1596213 w 6858001"/>
                <a:gd name="connsiteY23" fmla="*/ 1245 h 874716"/>
                <a:gd name="connsiteX24" fmla="*/ 1624980 w 6858001"/>
                <a:gd name="connsiteY24" fmla="*/ 3150 h 874716"/>
                <a:gd name="connsiteX25" fmla="*/ 1697753 w 6858001"/>
                <a:gd name="connsiteY25" fmla="*/ 59731 h 874716"/>
                <a:gd name="connsiteX26" fmla="*/ 1733188 w 6858001"/>
                <a:gd name="connsiteY26" fmla="*/ 82400 h 874716"/>
                <a:gd name="connsiteX27" fmla="*/ 1833775 w 6858001"/>
                <a:gd name="connsiteY27" fmla="*/ 124121 h 874716"/>
                <a:gd name="connsiteX28" fmla="*/ 1842158 w 6858001"/>
                <a:gd name="connsiteY28" fmla="*/ 131742 h 874716"/>
                <a:gd name="connsiteX29" fmla="*/ 1916454 w 6858001"/>
                <a:gd name="connsiteY29" fmla="*/ 222233 h 874716"/>
                <a:gd name="connsiteX30" fmla="*/ 1933219 w 6858001"/>
                <a:gd name="connsiteY30" fmla="*/ 237663 h 874716"/>
                <a:gd name="connsiteX31" fmla="*/ 1953413 w 6858001"/>
                <a:gd name="connsiteY31" fmla="*/ 261668 h 874716"/>
                <a:gd name="connsiteX32" fmla="*/ 2016469 w 6858001"/>
                <a:gd name="connsiteY32" fmla="*/ 308151 h 874716"/>
                <a:gd name="connsiteX33" fmla="*/ 2094578 w 6858001"/>
                <a:gd name="connsiteY33" fmla="*/ 323010 h 874716"/>
                <a:gd name="connsiteX34" fmla="*/ 2188879 w 6858001"/>
                <a:gd name="connsiteY34" fmla="*/ 345681 h 874716"/>
                <a:gd name="connsiteX35" fmla="*/ 2228314 w 6858001"/>
                <a:gd name="connsiteY35" fmla="*/ 360921 h 874716"/>
                <a:gd name="connsiteX36" fmla="*/ 2334044 w 6858001"/>
                <a:gd name="connsiteY36" fmla="*/ 389878 h 874716"/>
                <a:gd name="connsiteX37" fmla="*/ 2409485 w 6858001"/>
                <a:gd name="connsiteY37" fmla="*/ 414263 h 874716"/>
                <a:gd name="connsiteX38" fmla="*/ 2518264 w 6858001"/>
                <a:gd name="connsiteY38" fmla="*/ 428552 h 874716"/>
                <a:gd name="connsiteX39" fmla="*/ 2571034 w 6858001"/>
                <a:gd name="connsiteY39" fmla="*/ 429122 h 874716"/>
                <a:gd name="connsiteX40" fmla="*/ 2668001 w 6858001"/>
                <a:gd name="connsiteY40" fmla="*/ 502276 h 874716"/>
                <a:gd name="connsiteX41" fmla="*/ 2745348 w 6858001"/>
                <a:gd name="connsiteY41" fmla="*/ 550666 h 874716"/>
                <a:gd name="connsiteX42" fmla="*/ 2826694 w 6858001"/>
                <a:gd name="connsiteY42" fmla="*/ 527233 h 874716"/>
                <a:gd name="connsiteX43" fmla="*/ 2848793 w 6858001"/>
                <a:gd name="connsiteY43" fmla="*/ 505134 h 874716"/>
                <a:gd name="connsiteX44" fmla="*/ 2982148 w 6858001"/>
                <a:gd name="connsiteY44" fmla="*/ 484179 h 874716"/>
                <a:gd name="connsiteX45" fmla="*/ 3172654 w 6858001"/>
                <a:gd name="connsiteY45" fmla="*/ 483417 h 874716"/>
                <a:gd name="connsiteX46" fmla="*/ 3489467 w 6858001"/>
                <a:gd name="connsiteY46" fmla="*/ 435790 h 874716"/>
                <a:gd name="connsiteX47" fmla="*/ 3544713 w 6858001"/>
                <a:gd name="connsiteY47" fmla="*/ 413691 h 874716"/>
                <a:gd name="connsiteX48" fmla="*/ 3606817 w 6858001"/>
                <a:gd name="connsiteY48" fmla="*/ 408167 h 874716"/>
                <a:gd name="connsiteX49" fmla="*/ 3630632 w 6858001"/>
                <a:gd name="connsiteY49" fmla="*/ 421693 h 874716"/>
                <a:gd name="connsiteX50" fmla="*/ 3734837 w 6858001"/>
                <a:gd name="connsiteY50" fmla="*/ 441886 h 874716"/>
                <a:gd name="connsiteX51" fmla="*/ 3754652 w 6858001"/>
                <a:gd name="connsiteY51" fmla="*/ 442268 h 874716"/>
                <a:gd name="connsiteX52" fmla="*/ 3822472 w 6858001"/>
                <a:gd name="connsiteY52" fmla="*/ 433694 h 874716"/>
                <a:gd name="connsiteX53" fmla="*/ 3885338 w 6858001"/>
                <a:gd name="connsiteY53" fmla="*/ 428742 h 874716"/>
                <a:gd name="connsiteX54" fmla="*/ 4043839 w 6858001"/>
                <a:gd name="connsiteY54" fmla="*/ 444934 h 874716"/>
                <a:gd name="connsiteX55" fmla="*/ 4165383 w 6858001"/>
                <a:gd name="connsiteY55" fmla="*/ 441124 h 874716"/>
                <a:gd name="connsiteX56" fmla="*/ 4221391 w 6858001"/>
                <a:gd name="connsiteY56" fmla="*/ 444934 h 874716"/>
                <a:gd name="connsiteX57" fmla="*/ 4253014 w 6858001"/>
                <a:gd name="connsiteY57" fmla="*/ 450650 h 874716"/>
                <a:gd name="connsiteX58" fmla="*/ 4324645 w 6858001"/>
                <a:gd name="connsiteY58" fmla="*/ 490466 h 874716"/>
                <a:gd name="connsiteX59" fmla="*/ 4363890 w 6858001"/>
                <a:gd name="connsiteY59" fmla="*/ 499420 h 874716"/>
                <a:gd name="connsiteX60" fmla="*/ 4482004 w 6858001"/>
                <a:gd name="connsiteY60" fmla="*/ 498658 h 874716"/>
                <a:gd name="connsiteX61" fmla="*/ 4659174 w 6858001"/>
                <a:gd name="connsiteY61" fmla="*/ 438648 h 874716"/>
                <a:gd name="connsiteX62" fmla="*/ 4677655 w 6858001"/>
                <a:gd name="connsiteY62" fmla="*/ 430646 h 874716"/>
                <a:gd name="connsiteX63" fmla="*/ 4767764 w 6858001"/>
                <a:gd name="connsiteY63" fmla="*/ 420739 h 874716"/>
                <a:gd name="connsiteX64" fmla="*/ 4828916 w 6858001"/>
                <a:gd name="connsiteY64" fmla="*/ 434266 h 874716"/>
                <a:gd name="connsiteX65" fmla="*/ 4912168 w 6858001"/>
                <a:gd name="connsiteY65" fmla="*/ 462271 h 874716"/>
                <a:gd name="connsiteX66" fmla="*/ 4987037 w 6858001"/>
                <a:gd name="connsiteY66" fmla="*/ 485703 h 874716"/>
                <a:gd name="connsiteX67" fmla="*/ 5041521 w 6858001"/>
                <a:gd name="connsiteY67" fmla="*/ 512182 h 874716"/>
                <a:gd name="connsiteX68" fmla="*/ 5166113 w 6858001"/>
                <a:gd name="connsiteY68" fmla="*/ 531615 h 874716"/>
                <a:gd name="connsiteX69" fmla="*/ 5179067 w 6858001"/>
                <a:gd name="connsiteY69" fmla="*/ 534853 h 874716"/>
                <a:gd name="connsiteX70" fmla="*/ 5272796 w 6858001"/>
                <a:gd name="connsiteY70" fmla="*/ 511230 h 874716"/>
                <a:gd name="connsiteX71" fmla="*/ 5385384 w 6858001"/>
                <a:gd name="connsiteY71" fmla="*/ 487227 h 874716"/>
                <a:gd name="connsiteX72" fmla="*/ 5425582 w 6858001"/>
                <a:gd name="connsiteY72" fmla="*/ 495418 h 874716"/>
                <a:gd name="connsiteX73" fmla="*/ 5480637 w 6858001"/>
                <a:gd name="connsiteY73" fmla="*/ 507040 h 874716"/>
                <a:gd name="connsiteX74" fmla="*/ 5531693 w 6858001"/>
                <a:gd name="connsiteY74" fmla="*/ 500944 h 874716"/>
                <a:gd name="connsiteX75" fmla="*/ 5562746 w 6858001"/>
                <a:gd name="connsiteY75" fmla="*/ 500372 h 874716"/>
                <a:gd name="connsiteX76" fmla="*/ 5704483 w 6858001"/>
                <a:gd name="connsiteY76" fmla="*/ 571620 h 874716"/>
                <a:gd name="connsiteX77" fmla="*/ 5740488 w 6858001"/>
                <a:gd name="connsiteY77" fmla="*/ 577526 h 874716"/>
                <a:gd name="connsiteX78" fmla="*/ 5760873 w 6858001"/>
                <a:gd name="connsiteY78" fmla="*/ 586291 h 874716"/>
                <a:gd name="connsiteX79" fmla="*/ 5883751 w 6858001"/>
                <a:gd name="connsiteY79" fmla="*/ 674686 h 874716"/>
                <a:gd name="connsiteX80" fmla="*/ 5935949 w 6858001"/>
                <a:gd name="connsiteY80" fmla="*/ 692592 h 874716"/>
                <a:gd name="connsiteX81" fmla="*/ 5993291 w 6858001"/>
                <a:gd name="connsiteY81" fmla="*/ 688972 h 874716"/>
                <a:gd name="connsiteX82" fmla="*/ 6026440 w 6858001"/>
                <a:gd name="connsiteY82" fmla="*/ 682496 h 874716"/>
                <a:gd name="connsiteX83" fmla="*/ 6108738 w 6858001"/>
                <a:gd name="connsiteY83" fmla="*/ 626296 h 874716"/>
                <a:gd name="connsiteX84" fmla="*/ 6155602 w 6858001"/>
                <a:gd name="connsiteY84" fmla="*/ 628202 h 874716"/>
                <a:gd name="connsiteX85" fmla="*/ 6228756 w 6858001"/>
                <a:gd name="connsiteY85" fmla="*/ 666873 h 874716"/>
                <a:gd name="connsiteX86" fmla="*/ 6361539 w 6858001"/>
                <a:gd name="connsiteY86" fmla="*/ 684210 h 874716"/>
                <a:gd name="connsiteX87" fmla="*/ 6428979 w 6858001"/>
                <a:gd name="connsiteY87" fmla="*/ 630106 h 874716"/>
                <a:gd name="connsiteX88" fmla="*/ 6463840 w 6858001"/>
                <a:gd name="connsiteY88" fmla="*/ 578098 h 874716"/>
                <a:gd name="connsiteX89" fmla="*/ 6564620 w 6858001"/>
                <a:gd name="connsiteY89" fmla="*/ 517708 h 874716"/>
                <a:gd name="connsiteX90" fmla="*/ 6588625 w 6858001"/>
                <a:gd name="connsiteY90" fmla="*/ 540187 h 874716"/>
                <a:gd name="connsiteX91" fmla="*/ 6662541 w 6858001"/>
                <a:gd name="connsiteY91" fmla="*/ 549714 h 874716"/>
                <a:gd name="connsiteX92" fmla="*/ 6742552 w 6858001"/>
                <a:gd name="connsiteY92" fmla="*/ 548952 h 874716"/>
                <a:gd name="connsiteX93" fmla="*/ 6812063 w 6858001"/>
                <a:gd name="connsiteY93" fmla="*/ 568430 h 874716"/>
                <a:gd name="connsiteX94" fmla="*/ 6858001 w 6858001"/>
                <a:gd name="connsiteY94" fmla="*/ 562267 h 874716"/>
                <a:gd name="connsiteX95" fmla="*/ 6858001 w 6858001"/>
                <a:gd name="connsiteY95" fmla="*/ 734520 h 874716"/>
                <a:gd name="connsiteX96" fmla="*/ 6815516 w 6858001"/>
                <a:gd name="connsiteY96" fmla="*/ 744220 h 874716"/>
                <a:gd name="connsiteX97" fmla="*/ 6748458 w 6858001"/>
                <a:gd name="connsiteY97" fmla="*/ 763271 h 874716"/>
                <a:gd name="connsiteX98" fmla="*/ 6584812 w 6858001"/>
                <a:gd name="connsiteY98" fmla="*/ 784797 h 874716"/>
                <a:gd name="connsiteX99" fmla="*/ 6415833 w 6858001"/>
                <a:gd name="connsiteY99" fmla="*/ 805562 h 874716"/>
                <a:gd name="connsiteX100" fmla="*/ 6323058 w 6858001"/>
                <a:gd name="connsiteY100" fmla="*/ 812420 h 874716"/>
                <a:gd name="connsiteX101" fmla="*/ 6242093 w 6858001"/>
                <a:gd name="connsiteY101" fmla="*/ 823281 h 874716"/>
                <a:gd name="connsiteX102" fmla="*/ 6171605 w 6858001"/>
                <a:gd name="connsiteY102" fmla="*/ 830139 h 874716"/>
                <a:gd name="connsiteX103" fmla="*/ 6059397 w 6858001"/>
                <a:gd name="connsiteY103" fmla="*/ 844045 h 874716"/>
                <a:gd name="connsiteX104" fmla="*/ 6012723 w 6858001"/>
                <a:gd name="connsiteY104" fmla="*/ 847665 h 874716"/>
                <a:gd name="connsiteX105" fmla="*/ 5902610 w 6858001"/>
                <a:gd name="connsiteY105" fmla="*/ 847473 h 874716"/>
                <a:gd name="connsiteX106" fmla="*/ 5864318 w 6858001"/>
                <a:gd name="connsiteY106" fmla="*/ 845569 h 874716"/>
                <a:gd name="connsiteX107" fmla="*/ 5790592 w 6858001"/>
                <a:gd name="connsiteY107" fmla="*/ 821947 h 874716"/>
                <a:gd name="connsiteX108" fmla="*/ 5781830 w 6858001"/>
                <a:gd name="connsiteY108" fmla="*/ 820233 h 874716"/>
                <a:gd name="connsiteX109" fmla="*/ 5733440 w 6858001"/>
                <a:gd name="connsiteY109" fmla="*/ 810896 h 874716"/>
                <a:gd name="connsiteX110" fmla="*/ 5706959 w 6858001"/>
                <a:gd name="connsiteY110" fmla="*/ 807848 h 874716"/>
                <a:gd name="connsiteX111" fmla="*/ 5606372 w 6858001"/>
                <a:gd name="connsiteY111" fmla="*/ 788417 h 874716"/>
                <a:gd name="connsiteX112" fmla="*/ 5548460 w 6858001"/>
                <a:gd name="connsiteY112" fmla="*/ 779273 h 874716"/>
                <a:gd name="connsiteX113" fmla="*/ 5501594 w 6858001"/>
                <a:gd name="connsiteY113" fmla="*/ 780607 h 874716"/>
                <a:gd name="connsiteX114" fmla="*/ 5419295 w 6858001"/>
                <a:gd name="connsiteY114" fmla="*/ 782321 h 874716"/>
                <a:gd name="connsiteX115" fmla="*/ 5393005 w 6858001"/>
                <a:gd name="connsiteY115" fmla="*/ 786703 h 874716"/>
                <a:gd name="connsiteX116" fmla="*/ 5274129 w 6858001"/>
                <a:gd name="connsiteY116" fmla="*/ 774129 h 874716"/>
                <a:gd name="connsiteX117" fmla="*/ 5206308 w 6858001"/>
                <a:gd name="connsiteY117" fmla="*/ 773177 h 874716"/>
                <a:gd name="connsiteX118" fmla="*/ 5129916 w 6858001"/>
                <a:gd name="connsiteY118" fmla="*/ 757554 h 874716"/>
                <a:gd name="connsiteX119" fmla="*/ 5107627 w 6858001"/>
                <a:gd name="connsiteY119" fmla="*/ 758316 h 874716"/>
                <a:gd name="connsiteX120" fmla="*/ 5082670 w 6858001"/>
                <a:gd name="connsiteY120" fmla="*/ 759651 h 874716"/>
                <a:gd name="connsiteX121" fmla="*/ 5006086 w 6858001"/>
                <a:gd name="connsiteY121" fmla="*/ 760795 h 874716"/>
                <a:gd name="connsiteX122" fmla="*/ 4959602 w 6858001"/>
                <a:gd name="connsiteY122" fmla="*/ 766509 h 874716"/>
                <a:gd name="connsiteX123" fmla="*/ 4871019 w 6858001"/>
                <a:gd name="connsiteY123" fmla="*/ 763081 h 874716"/>
                <a:gd name="connsiteX124" fmla="*/ 4838250 w 6858001"/>
                <a:gd name="connsiteY124" fmla="*/ 768033 h 874716"/>
                <a:gd name="connsiteX125" fmla="*/ 4755381 w 6858001"/>
                <a:gd name="connsiteY125" fmla="*/ 768605 h 874716"/>
                <a:gd name="connsiteX126" fmla="*/ 4681083 w 6858001"/>
                <a:gd name="connsiteY126" fmla="*/ 765747 h 874716"/>
                <a:gd name="connsiteX127" fmla="*/ 4609452 w 6858001"/>
                <a:gd name="connsiteY127" fmla="*/ 767271 h 874716"/>
                <a:gd name="connsiteX128" fmla="*/ 4558207 w 6858001"/>
                <a:gd name="connsiteY128" fmla="*/ 773557 h 874716"/>
                <a:gd name="connsiteX129" fmla="*/ 4502579 w 6858001"/>
                <a:gd name="connsiteY129" fmla="*/ 777367 h 874716"/>
                <a:gd name="connsiteX130" fmla="*/ 4349222 w 6858001"/>
                <a:gd name="connsiteY130" fmla="*/ 800038 h 874716"/>
                <a:gd name="connsiteX131" fmla="*/ 4320837 w 6858001"/>
                <a:gd name="connsiteY131" fmla="*/ 794514 h 874716"/>
                <a:gd name="connsiteX132" fmla="*/ 4159667 w 6858001"/>
                <a:gd name="connsiteY132" fmla="*/ 789370 h 874716"/>
                <a:gd name="connsiteX133" fmla="*/ 4124614 w 6858001"/>
                <a:gd name="connsiteY133" fmla="*/ 789752 h 874716"/>
                <a:gd name="connsiteX134" fmla="*/ 4030503 w 6858001"/>
                <a:gd name="connsiteY134" fmla="*/ 767271 h 874716"/>
                <a:gd name="connsiteX135" fmla="*/ 3885338 w 6858001"/>
                <a:gd name="connsiteY135" fmla="*/ 802896 h 874716"/>
                <a:gd name="connsiteX136" fmla="*/ 3749506 w 6858001"/>
                <a:gd name="connsiteY136" fmla="*/ 847473 h 874716"/>
                <a:gd name="connsiteX137" fmla="*/ 3732361 w 6858001"/>
                <a:gd name="connsiteY137" fmla="*/ 853190 h 874716"/>
                <a:gd name="connsiteX138" fmla="*/ 3683591 w 6858001"/>
                <a:gd name="connsiteY138" fmla="*/ 862906 h 874716"/>
                <a:gd name="connsiteX139" fmla="*/ 3623201 w 6858001"/>
                <a:gd name="connsiteY139" fmla="*/ 866334 h 874716"/>
                <a:gd name="connsiteX140" fmla="*/ 3546617 w 6858001"/>
                <a:gd name="connsiteY140" fmla="*/ 874716 h 874716"/>
                <a:gd name="connsiteX141" fmla="*/ 3485275 w 6858001"/>
                <a:gd name="connsiteY141" fmla="*/ 864238 h 874716"/>
                <a:gd name="connsiteX142" fmla="*/ 3399546 w 6858001"/>
                <a:gd name="connsiteY142" fmla="*/ 848618 h 874716"/>
                <a:gd name="connsiteX143" fmla="*/ 3318771 w 6858001"/>
                <a:gd name="connsiteY143" fmla="*/ 833757 h 874716"/>
                <a:gd name="connsiteX144" fmla="*/ 3293244 w 6858001"/>
                <a:gd name="connsiteY144" fmla="*/ 851284 h 874716"/>
                <a:gd name="connsiteX145" fmla="*/ 3253809 w 6858001"/>
                <a:gd name="connsiteY145" fmla="*/ 866524 h 874716"/>
                <a:gd name="connsiteX146" fmla="*/ 3209993 w 6858001"/>
                <a:gd name="connsiteY146" fmla="*/ 848235 h 874716"/>
                <a:gd name="connsiteX147" fmla="*/ 3107500 w 6858001"/>
                <a:gd name="connsiteY147" fmla="*/ 810326 h 874716"/>
                <a:gd name="connsiteX148" fmla="*/ 3042728 w 6858001"/>
                <a:gd name="connsiteY148" fmla="*/ 808610 h 874716"/>
                <a:gd name="connsiteX149" fmla="*/ 2901943 w 6858001"/>
                <a:gd name="connsiteY149" fmla="*/ 792418 h 874716"/>
                <a:gd name="connsiteX150" fmla="*/ 2809930 w 6858001"/>
                <a:gd name="connsiteY150" fmla="*/ 769367 h 874716"/>
                <a:gd name="connsiteX151" fmla="*/ 2743826 w 6858001"/>
                <a:gd name="connsiteY151" fmla="*/ 743268 h 874716"/>
                <a:gd name="connsiteX152" fmla="*/ 2649143 w 6858001"/>
                <a:gd name="connsiteY152" fmla="*/ 709167 h 874716"/>
                <a:gd name="connsiteX153" fmla="*/ 2554079 w 6858001"/>
                <a:gd name="connsiteY153" fmla="*/ 691450 h 874716"/>
                <a:gd name="connsiteX154" fmla="*/ 2485307 w 6858001"/>
                <a:gd name="connsiteY154" fmla="*/ 669160 h 874716"/>
                <a:gd name="connsiteX155" fmla="*/ 2401292 w 6858001"/>
                <a:gd name="connsiteY155" fmla="*/ 653919 h 874716"/>
                <a:gd name="connsiteX156" fmla="*/ 2330806 w 6858001"/>
                <a:gd name="connsiteY156" fmla="*/ 653349 h 874716"/>
                <a:gd name="connsiteX157" fmla="*/ 2220312 w 6858001"/>
                <a:gd name="connsiteY157" fmla="*/ 656015 h 874716"/>
                <a:gd name="connsiteX158" fmla="*/ 2085054 w 6858001"/>
                <a:gd name="connsiteY158" fmla="*/ 609914 h 874716"/>
                <a:gd name="connsiteX159" fmla="*/ 2030378 w 6858001"/>
                <a:gd name="connsiteY159" fmla="*/ 599625 h 874716"/>
                <a:gd name="connsiteX160" fmla="*/ 1978940 w 6858001"/>
                <a:gd name="connsiteY160" fmla="*/ 594863 h 874716"/>
                <a:gd name="connsiteX161" fmla="*/ 1869780 w 6858001"/>
                <a:gd name="connsiteY161" fmla="*/ 564192 h 874716"/>
                <a:gd name="connsiteX162" fmla="*/ 1825393 w 6858001"/>
                <a:gd name="connsiteY162" fmla="*/ 554094 h 874716"/>
                <a:gd name="connsiteX163" fmla="*/ 1763287 w 6858001"/>
                <a:gd name="connsiteY163" fmla="*/ 554286 h 874716"/>
                <a:gd name="connsiteX164" fmla="*/ 1650317 w 6858001"/>
                <a:gd name="connsiteY164" fmla="*/ 540187 h 874716"/>
                <a:gd name="connsiteX165" fmla="*/ 1537537 w 6858001"/>
                <a:gd name="connsiteY165" fmla="*/ 499038 h 874716"/>
                <a:gd name="connsiteX166" fmla="*/ 1489720 w 6858001"/>
                <a:gd name="connsiteY166" fmla="*/ 503038 h 874716"/>
                <a:gd name="connsiteX167" fmla="*/ 1472575 w 6858001"/>
                <a:gd name="connsiteY167" fmla="*/ 502086 h 874716"/>
                <a:gd name="connsiteX168" fmla="*/ 1318456 w 6858001"/>
                <a:gd name="connsiteY168" fmla="*/ 479415 h 874716"/>
                <a:gd name="connsiteX169" fmla="*/ 1303024 w 6858001"/>
                <a:gd name="connsiteY169" fmla="*/ 476939 h 874716"/>
                <a:gd name="connsiteX170" fmla="*/ 1230633 w 6858001"/>
                <a:gd name="connsiteY170" fmla="*/ 456746 h 874716"/>
                <a:gd name="connsiteX171" fmla="*/ 1048125 w 6858001"/>
                <a:gd name="connsiteY171" fmla="*/ 444172 h 874716"/>
                <a:gd name="connsiteX172" fmla="*/ 1036887 w 6858001"/>
                <a:gd name="connsiteY172" fmla="*/ 442648 h 874716"/>
                <a:gd name="connsiteX173" fmla="*/ 975733 w 6858001"/>
                <a:gd name="connsiteY173" fmla="*/ 452744 h 874716"/>
                <a:gd name="connsiteX174" fmla="*/ 945444 w 6858001"/>
                <a:gd name="connsiteY174" fmla="*/ 467033 h 874716"/>
                <a:gd name="connsiteX175" fmla="*/ 898198 w 6858001"/>
                <a:gd name="connsiteY175" fmla="*/ 481893 h 874716"/>
                <a:gd name="connsiteX176" fmla="*/ 850189 w 6858001"/>
                <a:gd name="connsiteY176" fmla="*/ 487417 h 874716"/>
                <a:gd name="connsiteX177" fmla="*/ 769605 w 6858001"/>
                <a:gd name="connsiteY177" fmla="*/ 464937 h 874716"/>
                <a:gd name="connsiteX178" fmla="*/ 740268 w 6858001"/>
                <a:gd name="connsiteY178" fmla="*/ 462651 h 874716"/>
                <a:gd name="connsiteX179" fmla="*/ 674923 w 6858001"/>
                <a:gd name="connsiteY179" fmla="*/ 451792 h 874716"/>
                <a:gd name="connsiteX180" fmla="*/ 617772 w 6858001"/>
                <a:gd name="connsiteY180" fmla="*/ 452554 h 874716"/>
                <a:gd name="connsiteX181" fmla="*/ 571860 w 6858001"/>
                <a:gd name="connsiteY181" fmla="*/ 469891 h 874716"/>
                <a:gd name="connsiteX182" fmla="*/ 505182 w 6858001"/>
                <a:gd name="connsiteY182" fmla="*/ 473319 h 874716"/>
                <a:gd name="connsiteX183" fmla="*/ 462126 w 6858001"/>
                <a:gd name="connsiteY183" fmla="*/ 460747 h 874716"/>
                <a:gd name="connsiteX184" fmla="*/ 453364 w 6858001"/>
                <a:gd name="connsiteY184" fmla="*/ 459033 h 874716"/>
                <a:gd name="connsiteX185" fmla="*/ 340774 w 6858001"/>
                <a:gd name="connsiteY185" fmla="*/ 458268 h 874716"/>
                <a:gd name="connsiteX186" fmla="*/ 200182 w 6858001"/>
                <a:gd name="connsiteY186" fmla="*/ 496180 h 874716"/>
                <a:gd name="connsiteX187" fmla="*/ 176939 w 6858001"/>
                <a:gd name="connsiteY187" fmla="*/ 504182 h 874716"/>
                <a:gd name="connsiteX188" fmla="*/ 63587 w 6858001"/>
                <a:gd name="connsiteY188" fmla="*/ 518088 h 874716"/>
                <a:gd name="connsiteX189" fmla="*/ 2817 w 6858001"/>
                <a:gd name="connsiteY189" fmla="*/ 532187 h 874716"/>
                <a:gd name="connsiteX190" fmla="*/ 0 w 6858001"/>
                <a:gd name="connsiteY190" fmla="*/ 533314 h 87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Lst>
              <a:rect l="l" t="t" r="r" b="b"/>
              <a:pathLst>
                <a:path w="6858001" h="874716">
                  <a:moveTo>
                    <a:pt x="0" y="533314"/>
                  </a:moveTo>
                  <a:lnTo>
                    <a:pt x="0" y="69206"/>
                  </a:lnTo>
                  <a:lnTo>
                    <a:pt x="21486" y="71924"/>
                  </a:lnTo>
                  <a:cubicBezTo>
                    <a:pt x="92546" y="60493"/>
                    <a:pt x="159604" y="87354"/>
                    <a:pt x="228948" y="88116"/>
                  </a:cubicBezTo>
                  <a:cubicBezTo>
                    <a:pt x="260382" y="88496"/>
                    <a:pt x="291435" y="94592"/>
                    <a:pt x="313533" y="62779"/>
                  </a:cubicBezTo>
                  <a:cubicBezTo>
                    <a:pt x="316389" y="58587"/>
                    <a:pt x="330298" y="60873"/>
                    <a:pt x="338870" y="62207"/>
                  </a:cubicBezTo>
                  <a:cubicBezTo>
                    <a:pt x="357921" y="65066"/>
                    <a:pt x="376781" y="72304"/>
                    <a:pt x="395640" y="72114"/>
                  </a:cubicBezTo>
                  <a:cubicBezTo>
                    <a:pt x="434695" y="71924"/>
                    <a:pt x="473939" y="68876"/>
                    <a:pt x="512802" y="65446"/>
                  </a:cubicBezTo>
                  <a:cubicBezTo>
                    <a:pt x="527470" y="64112"/>
                    <a:pt x="541569" y="58969"/>
                    <a:pt x="556047" y="55349"/>
                  </a:cubicBezTo>
                  <a:cubicBezTo>
                    <a:pt x="564048" y="53253"/>
                    <a:pt x="572622" y="47729"/>
                    <a:pt x="580050" y="48871"/>
                  </a:cubicBezTo>
                  <a:cubicBezTo>
                    <a:pt x="623106" y="55539"/>
                    <a:pt x="662541" y="39157"/>
                    <a:pt x="703308" y="30964"/>
                  </a:cubicBezTo>
                  <a:cubicBezTo>
                    <a:pt x="722169" y="27154"/>
                    <a:pt x="739886" y="18010"/>
                    <a:pt x="758174" y="11724"/>
                  </a:cubicBezTo>
                  <a:cubicBezTo>
                    <a:pt x="762936" y="10008"/>
                    <a:pt x="768271" y="8484"/>
                    <a:pt x="773035" y="8866"/>
                  </a:cubicBezTo>
                  <a:cubicBezTo>
                    <a:pt x="800276" y="11152"/>
                    <a:pt x="827329" y="14390"/>
                    <a:pt x="854379" y="16866"/>
                  </a:cubicBezTo>
                  <a:cubicBezTo>
                    <a:pt x="878956" y="19152"/>
                    <a:pt x="903722" y="19914"/>
                    <a:pt x="915343" y="47919"/>
                  </a:cubicBezTo>
                  <a:cubicBezTo>
                    <a:pt x="917059" y="52301"/>
                    <a:pt x="922773" y="55539"/>
                    <a:pt x="927155" y="58397"/>
                  </a:cubicBezTo>
                  <a:cubicBezTo>
                    <a:pt x="994785" y="102405"/>
                    <a:pt x="1030980" y="101261"/>
                    <a:pt x="1097087" y="54777"/>
                  </a:cubicBezTo>
                  <a:cubicBezTo>
                    <a:pt x="1103945" y="50015"/>
                    <a:pt x="1118613" y="46585"/>
                    <a:pt x="1123185" y="50395"/>
                  </a:cubicBezTo>
                  <a:cubicBezTo>
                    <a:pt x="1162049" y="82020"/>
                    <a:pt x="1204532" y="78590"/>
                    <a:pt x="1249302" y="68684"/>
                  </a:cubicBezTo>
                  <a:cubicBezTo>
                    <a:pt x="1260922" y="66018"/>
                    <a:pt x="1277307" y="66018"/>
                    <a:pt x="1286069" y="72304"/>
                  </a:cubicBezTo>
                  <a:cubicBezTo>
                    <a:pt x="1327790" y="101451"/>
                    <a:pt x="1372560" y="97261"/>
                    <a:pt x="1417899" y="88688"/>
                  </a:cubicBezTo>
                  <a:cubicBezTo>
                    <a:pt x="1424948" y="87354"/>
                    <a:pt x="1433522" y="80114"/>
                    <a:pt x="1436568" y="73448"/>
                  </a:cubicBezTo>
                  <a:cubicBezTo>
                    <a:pt x="1447428" y="49825"/>
                    <a:pt x="1467813" y="41823"/>
                    <a:pt x="1490292" y="35154"/>
                  </a:cubicBezTo>
                  <a:cubicBezTo>
                    <a:pt x="1525727" y="24296"/>
                    <a:pt x="1560588" y="11532"/>
                    <a:pt x="1596213" y="1245"/>
                  </a:cubicBezTo>
                  <a:cubicBezTo>
                    <a:pt x="1604978" y="-1231"/>
                    <a:pt x="1615836" y="293"/>
                    <a:pt x="1624980" y="3150"/>
                  </a:cubicBezTo>
                  <a:cubicBezTo>
                    <a:pt x="1656223" y="12866"/>
                    <a:pt x="1676036" y="37251"/>
                    <a:pt x="1697753" y="59731"/>
                  </a:cubicBezTo>
                  <a:cubicBezTo>
                    <a:pt x="1707279" y="69638"/>
                    <a:pt x="1720423" y="76686"/>
                    <a:pt x="1733188" y="82400"/>
                  </a:cubicBezTo>
                  <a:cubicBezTo>
                    <a:pt x="1766335" y="97071"/>
                    <a:pt x="1800246" y="110215"/>
                    <a:pt x="1833775" y="124121"/>
                  </a:cubicBezTo>
                  <a:cubicBezTo>
                    <a:pt x="1837013" y="125455"/>
                    <a:pt x="1839679" y="128884"/>
                    <a:pt x="1842158" y="131742"/>
                  </a:cubicBezTo>
                  <a:cubicBezTo>
                    <a:pt x="1866922" y="161843"/>
                    <a:pt x="1891497" y="192132"/>
                    <a:pt x="1916454" y="222233"/>
                  </a:cubicBezTo>
                  <a:cubicBezTo>
                    <a:pt x="1921216" y="227947"/>
                    <a:pt x="1928076" y="232139"/>
                    <a:pt x="1933219" y="237663"/>
                  </a:cubicBezTo>
                  <a:cubicBezTo>
                    <a:pt x="1940459" y="245283"/>
                    <a:pt x="1949603" y="252524"/>
                    <a:pt x="1953413" y="261668"/>
                  </a:cubicBezTo>
                  <a:cubicBezTo>
                    <a:pt x="1965224" y="290433"/>
                    <a:pt x="1987894" y="302817"/>
                    <a:pt x="2016469" y="308151"/>
                  </a:cubicBezTo>
                  <a:cubicBezTo>
                    <a:pt x="2042570" y="313104"/>
                    <a:pt x="2068669" y="317296"/>
                    <a:pt x="2094578" y="323010"/>
                  </a:cubicBezTo>
                  <a:cubicBezTo>
                    <a:pt x="2126201" y="329868"/>
                    <a:pt x="2157636" y="337298"/>
                    <a:pt x="2188879" y="345681"/>
                  </a:cubicBezTo>
                  <a:cubicBezTo>
                    <a:pt x="2202404" y="349301"/>
                    <a:pt x="2216692" y="353491"/>
                    <a:pt x="2228314" y="360921"/>
                  </a:cubicBezTo>
                  <a:cubicBezTo>
                    <a:pt x="2260890" y="381496"/>
                    <a:pt x="2295753" y="395402"/>
                    <a:pt x="2334044" y="389878"/>
                  </a:cubicBezTo>
                  <a:cubicBezTo>
                    <a:pt x="2364715" y="385496"/>
                    <a:pt x="2390434" y="396736"/>
                    <a:pt x="2409485" y="414263"/>
                  </a:cubicBezTo>
                  <a:cubicBezTo>
                    <a:pt x="2444158" y="446078"/>
                    <a:pt x="2481305" y="438838"/>
                    <a:pt x="2518264" y="428552"/>
                  </a:cubicBezTo>
                  <a:cubicBezTo>
                    <a:pt x="2537315" y="423217"/>
                    <a:pt x="2552935" y="423979"/>
                    <a:pt x="2571034" y="429122"/>
                  </a:cubicBezTo>
                  <a:cubicBezTo>
                    <a:pt x="2612945" y="441124"/>
                    <a:pt x="2640950" y="473701"/>
                    <a:pt x="2668001" y="502276"/>
                  </a:cubicBezTo>
                  <a:cubicBezTo>
                    <a:pt x="2691054" y="526661"/>
                    <a:pt x="2716963" y="540377"/>
                    <a:pt x="2745348" y="550666"/>
                  </a:cubicBezTo>
                  <a:cubicBezTo>
                    <a:pt x="2781163" y="563810"/>
                    <a:pt x="2809548" y="558858"/>
                    <a:pt x="2826694" y="527233"/>
                  </a:cubicBezTo>
                  <a:cubicBezTo>
                    <a:pt x="2831457" y="518278"/>
                    <a:pt x="2839839" y="507800"/>
                    <a:pt x="2848793" y="505134"/>
                  </a:cubicBezTo>
                  <a:cubicBezTo>
                    <a:pt x="2892037" y="491800"/>
                    <a:pt x="2935854" y="472367"/>
                    <a:pt x="2982148" y="484179"/>
                  </a:cubicBezTo>
                  <a:cubicBezTo>
                    <a:pt x="3046158" y="500372"/>
                    <a:pt x="3108644" y="499420"/>
                    <a:pt x="3172654" y="483417"/>
                  </a:cubicBezTo>
                  <a:cubicBezTo>
                    <a:pt x="3276480" y="457508"/>
                    <a:pt x="3380305" y="430076"/>
                    <a:pt x="3489467" y="435790"/>
                  </a:cubicBezTo>
                  <a:cubicBezTo>
                    <a:pt x="3507563" y="436742"/>
                    <a:pt x="3529090" y="425121"/>
                    <a:pt x="3544713" y="413691"/>
                  </a:cubicBezTo>
                  <a:cubicBezTo>
                    <a:pt x="3574622" y="391974"/>
                    <a:pt x="3573288" y="390258"/>
                    <a:pt x="3606817" y="408167"/>
                  </a:cubicBezTo>
                  <a:cubicBezTo>
                    <a:pt x="3614819" y="412549"/>
                    <a:pt x="3624725" y="415215"/>
                    <a:pt x="3630632" y="421693"/>
                  </a:cubicBezTo>
                  <a:cubicBezTo>
                    <a:pt x="3660731" y="454650"/>
                    <a:pt x="3697880" y="446648"/>
                    <a:pt x="3734837" y="441886"/>
                  </a:cubicBezTo>
                  <a:cubicBezTo>
                    <a:pt x="3741315" y="440934"/>
                    <a:pt x="3749125" y="439600"/>
                    <a:pt x="3754652" y="442268"/>
                  </a:cubicBezTo>
                  <a:cubicBezTo>
                    <a:pt x="3779607" y="454268"/>
                    <a:pt x="3800753" y="450078"/>
                    <a:pt x="3822472" y="433694"/>
                  </a:cubicBezTo>
                  <a:cubicBezTo>
                    <a:pt x="3841331" y="419597"/>
                    <a:pt x="3863049" y="411215"/>
                    <a:pt x="3885338" y="428742"/>
                  </a:cubicBezTo>
                  <a:cubicBezTo>
                    <a:pt x="3934870" y="467605"/>
                    <a:pt x="3987829" y="469509"/>
                    <a:pt x="4043839" y="444934"/>
                  </a:cubicBezTo>
                  <a:cubicBezTo>
                    <a:pt x="4083845" y="427407"/>
                    <a:pt x="4123280" y="423407"/>
                    <a:pt x="4165383" y="441124"/>
                  </a:cubicBezTo>
                  <a:cubicBezTo>
                    <a:pt x="4181576" y="447982"/>
                    <a:pt x="4202531" y="443410"/>
                    <a:pt x="4221391" y="444934"/>
                  </a:cubicBezTo>
                  <a:cubicBezTo>
                    <a:pt x="4232060" y="445696"/>
                    <a:pt x="4243872" y="445886"/>
                    <a:pt x="4253014" y="450650"/>
                  </a:cubicBezTo>
                  <a:cubicBezTo>
                    <a:pt x="4277401" y="462843"/>
                    <a:pt x="4300070" y="478463"/>
                    <a:pt x="4324645" y="490466"/>
                  </a:cubicBezTo>
                  <a:cubicBezTo>
                    <a:pt x="4336457" y="496180"/>
                    <a:pt x="4350554" y="499228"/>
                    <a:pt x="4363890" y="499420"/>
                  </a:cubicBezTo>
                  <a:cubicBezTo>
                    <a:pt x="4403325" y="500372"/>
                    <a:pt x="4442761" y="500372"/>
                    <a:pt x="4482004" y="498658"/>
                  </a:cubicBezTo>
                  <a:cubicBezTo>
                    <a:pt x="4546776" y="495990"/>
                    <a:pt x="4612500" y="495418"/>
                    <a:pt x="4659174" y="438648"/>
                  </a:cubicBezTo>
                  <a:cubicBezTo>
                    <a:pt x="4662986" y="434076"/>
                    <a:pt x="4671176" y="431408"/>
                    <a:pt x="4677655" y="430646"/>
                  </a:cubicBezTo>
                  <a:cubicBezTo>
                    <a:pt x="4707564" y="427027"/>
                    <a:pt x="4738235" y="426645"/>
                    <a:pt x="4767764" y="420739"/>
                  </a:cubicBezTo>
                  <a:cubicBezTo>
                    <a:pt x="4791386" y="415977"/>
                    <a:pt x="4811009" y="417501"/>
                    <a:pt x="4828916" y="434266"/>
                  </a:cubicBezTo>
                  <a:cubicBezTo>
                    <a:pt x="4852348" y="456364"/>
                    <a:pt x="4880925" y="469319"/>
                    <a:pt x="4912168" y="462271"/>
                  </a:cubicBezTo>
                  <a:cubicBezTo>
                    <a:pt x="4943409" y="455412"/>
                    <a:pt x="4963984" y="470271"/>
                    <a:pt x="4987037" y="485703"/>
                  </a:cubicBezTo>
                  <a:cubicBezTo>
                    <a:pt x="5003801" y="496942"/>
                    <a:pt x="5022852" y="511040"/>
                    <a:pt x="5041521" y="512182"/>
                  </a:cubicBezTo>
                  <a:cubicBezTo>
                    <a:pt x="5083814" y="514658"/>
                    <a:pt x="5120201" y="553904"/>
                    <a:pt x="5166113" y="531615"/>
                  </a:cubicBezTo>
                  <a:cubicBezTo>
                    <a:pt x="5169161" y="530091"/>
                    <a:pt x="5174685" y="533901"/>
                    <a:pt x="5179067" y="534853"/>
                  </a:cubicBezTo>
                  <a:cubicBezTo>
                    <a:pt x="5214121" y="542093"/>
                    <a:pt x="5247078" y="535043"/>
                    <a:pt x="5272796" y="511230"/>
                  </a:cubicBezTo>
                  <a:cubicBezTo>
                    <a:pt x="5306516" y="480177"/>
                    <a:pt x="5343855" y="477129"/>
                    <a:pt x="5385384" y="487227"/>
                  </a:cubicBezTo>
                  <a:cubicBezTo>
                    <a:pt x="5398721" y="490466"/>
                    <a:pt x="5412057" y="492752"/>
                    <a:pt x="5425582" y="495418"/>
                  </a:cubicBezTo>
                  <a:cubicBezTo>
                    <a:pt x="5443870" y="499228"/>
                    <a:pt x="5462351" y="503230"/>
                    <a:pt x="5480637" y="507040"/>
                  </a:cubicBezTo>
                  <a:cubicBezTo>
                    <a:pt x="5498356" y="510850"/>
                    <a:pt x="5517979" y="517326"/>
                    <a:pt x="5531693" y="500944"/>
                  </a:cubicBezTo>
                  <a:cubicBezTo>
                    <a:pt x="5543506" y="486845"/>
                    <a:pt x="5551888" y="488179"/>
                    <a:pt x="5562746" y="500372"/>
                  </a:cubicBezTo>
                  <a:cubicBezTo>
                    <a:pt x="5600467" y="543045"/>
                    <a:pt x="5646189" y="569716"/>
                    <a:pt x="5704483" y="571620"/>
                  </a:cubicBezTo>
                  <a:cubicBezTo>
                    <a:pt x="5716485" y="572002"/>
                    <a:pt x="5728678" y="574668"/>
                    <a:pt x="5740488" y="577526"/>
                  </a:cubicBezTo>
                  <a:cubicBezTo>
                    <a:pt x="5747728" y="579241"/>
                    <a:pt x="5756493" y="581147"/>
                    <a:pt x="5760873" y="586291"/>
                  </a:cubicBezTo>
                  <a:cubicBezTo>
                    <a:pt x="5794974" y="625534"/>
                    <a:pt x="5837457" y="652777"/>
                    <a:pt x="5883751" y="674686"/>
                  </a:cubicBezTo>
                  <a:cubicBezTo>
                    <a:pt x="5900323" y="682496"/>
                    <a:pt x="5918042" y="690306"/>
                    <a:pt x="5935949" y="692592"/>
                  </a:cubicBezTo>
                  <a:cubicBezTo>
                    <a:pt x="5954617" y="694878"/>
                    <a:pt x="5974240" y="691068"/>
                    <a:pt x="5993291" y="688972"/>
                  </a:cubicBezTo>
                  <a:cubicBezTo>
                    <a:pt x="6004531" y="687830"/>
                    <a:pt x="6017485" y="688020"/>
                    <a:pt x="6026440" y="682496"/>
                  </a:cubicBezTo>
                  <a:cubicBezTo>
                    <a:pt x="6054825" y="665159"/>
                    <a:pt x="6082258" y="646491"/>
                    <a:pt x="6108738" y="626296"/>
                  </a:cubicBezTo>
                  <a:cubicBezTo>
                    <a:pt x="6131409" y="608960"/>
                    <a:pt x="6135981" y="606483"/>
                    <a:pt x="6155602" y="628202"/>
                  </a:cubicBezTo>
                  <a:cubicBezTo>
                    <a:pt x="6175797" y="650491"/>
                    <a:pt x="6200944" y="662111"/>
                    <a:pt x="6228756" y="666873"/>
                  </a:cubicBezTo>
                  <a:cubicBezTo>
                    <a:pt x="6272764" y="674304"/>
                    <a:pt x="6317151" y="680590"/>
                    <a:pt x="6361539" y="684210"/>
                  </a:cubicBezTo>
                  <a:cubicBezTo>
                    <a:pt x="6401736" y="687448"/>
                    <a:pt x="6420977" y="669922"/>
                    <a:pt x="6428979" y="630106"/>
                  </a:cubicBezTo>
                  <a:cubicBezTo>
                    <a:pt x="6433551" y="608007"/>
                    <a:pt x="6439458" y="584003"/>
                    <a:pt x="6463840" y="578098"/>
                  </a:cubicBezTo>
                  <a:cubicBezTo>
                    <a:pt x="6503658" y="568572"/>
                    <a:pt x="6544997" y="564382"/>
                    <a:pt x="6564620" y="517708"/>
                  </a:cubicBezTo>
                  <a:cubicBezTo>
                    <a:pt x="6575478" y="527995"/>
                    <a:pt x="6582146" y="534091"/>
                    <a:pt x="6588625" y="540187"/>
                  </a:cubicBezTo>
                  <a:cubicBezTo>
                    <a:pt x="6606531" y="557142"/>
                    <a:pt x="6643678" y="564382"/>
                    <a:pt x="6662541" y="549714"/>
                  </a:cubicBezTo>
                  <a:cubicBezTo>
                    <a:pt x="6690354" y="528377"/>
                    <a:pt x="6715883" y="532377"/>
                    <a:pt x="6742552" y="548952"/>
                  </a:cubicBezTo>
                  <a:cubicBezTo>
                    <a:pt x="6764841" y="562668"/>
                    <a:pt x="6788417" y="567954"/>
                    <a:pt x="6812063" y="568430"/>
                  </a:cubicBezTo>
                  <a:lnTo>
                    <a:pt x="6858001" y="562267"/>
                  </a:lnTo>
                  <a:lnTo>
                    <a:pt x="6858001" y="734520"/>
                  </a:lnTo>
                  <a:lnTo>
                    <a:pt x="6815516" y="744220"/>
                  </a:lnTo>
                  <a:cubicBezTo>
                    <a:pt x="6793035" y="749744"/>
                    <a:pt x="6771319" y="759651"/>
                    <a:pt x="6748458" y="763271"/>
                  </a:cubicBezTo>
                  <a:cubicBezTo>
                    <a:pt x="6694164" y="771843"/>
                    <a:pt x="6639488" y="777939"/>
                    <a:pt x="6584812" y="784797"/>
                  </a:cubicBezTo>
                  <a:cubicBezTo>
                    <a:pt x="6528424" y="791846"/>
                    <a:pt x="6472225" y="799276"/>
                    <a:pt x="6415833" y="805562"/>
                  </a:cubicBezTo>
                  <a:cubicBezTo>
                    <a:pt x="6384972" y="808802"/>
                    <a:pt x="6353919" y="809372"/>
                    <a:pt x="6323058" y="812420"/>
                  </a:cubicBezTo>
                  <a:cubicBezTo>
                    <a:pt x="6296005" y="815088"/>
                    <a:pt x="6269144" y="820041"/>
                    <a:pt x="6242093" y="823281"/>
                  </a:cubicBezTo>
                  <a:cubicBezTo>
                    <a:pt x="6218660" y="825947"/>
                    <a:pt x="6195037" y="827471"/>
                    <a:pt x="6171605" y="830139"/>
                  </a:cubicBezTo>
                  <a:cubicBezTo>
                    <a:pt x="6134075" y="834519"/>
                    <a:pt x="6096736" y="839473"/>
                    <a:pt x="6059397" y="844045"/>
                  </a:cubicBezTo>
                  <a:cubicBezTo>
                    <a:pt x="6043776" y="845759"/>
                    <a:pt x="6027392" y="850522"/>
                    <a:pt x="6012723" y="847665"/>
                  </a:cubicBezTo>
                  <a:cubicBezTo>
                    <a:pt x="5975764" y="840425"/>
                    <a:pt x="5939377" y="842521"/>
                    <a:pt x="5902610" y="847473"/>
                  </a:cubicBezTo>
                  <a:cubicBezTo>
                    <a:pt x="5890037" y="849190"/>
                    <a:pt x="5876511" y="848808"/>
                    <a:pt x="5864318" y="845569"/>
                  </a:cubicBezTo>
                  <a:cubicBezTo>
                    <a:pt x="5839361" y="839091"/>
                    <a:pt x="5815169" y="829947"/>
                    <a:pt x="5790592" y="821947"/>
                  </a:cubicBezTo>
                  <a:cubicBezTo>
                    <a:pt x="5787924" y="820995"/>
                    <a:pt x="5784686" y="820803"/>
                    <a:pt x="5781830" y="820233"/>
                  </a:cubicBezTo>
                  <a:cubicBezTo>
                    <a:pt x="5765635" y="816992"/>
                    <a:pt x="5749634" y="813754"/>
                    <a:pt x="5733440" y="810896"/>
                  </a:cubicBezTo>
                  <a:cubicBezTo>
                    <a:pt x="5724678" y="809372"/>
                    <a:pt x="5715723" y="809182"/>
                    <a:pt x="5706959" y="807848"/>
                  </a:cubicBezTo>
                  <a:cubicBezTo>
                    <a:pt x="5673050" y="802514"/>
                    <a:pt x="5635711" y="811468"/>
                    <a:pt x="5606372" y="788417"/>
                  </a:cubicBezTo>
                  <a:cubicBezTo>
                    <a:pt x="5587321" y="773557"/>
                    <a:pt x="5568842" y="776987"/>
                    <a:pt x="5548460" y="779273"/>
                  </a:cubicBezTo>
                  <a:cubicBezTo>
                    <a:pt x="5533027" y="780987"/>
                    <a:pt x="5517215" y="780415"/>
                    <a:pt x="5501594" y="780607"/>
                  </a:cubicBezTo>
                  <a:cubicBezTo>
                    <a:pt x="5474161" y="781177"/>
                    <a:pt x="5446728" y="781369"/>
                    <a:pt x="5419295" y="782321"/>
                  </a:cubicBezTo>
                  <a:cubicBezTo>
                    <a:pt x="5410531" y="782701"/>
                    <a:pt x="5401579" y="787465"/>
                    <a:pt x="5393005" y="786703"/>
                  </a:cubicBezTo>
                  <a:cubicBezTo>
                    <a:pt x="5353379" y="783083"/>
                    <a:pt x="5313754" y="777367"/>
                    <a:pt x="5274129" y="774129"/>
                  </a:cubicBezTo>
                  <a:cubicBezTo>
                    <a:pt x="5251650" y="772225"/>
                    <a:pt x="5228597" y="775843"/>
                    <a:pt x="5206308" y="773177"/>
                  </a:cubicBezTo>
                  <a:cubicBezTo>
                    <a:pt x="5180591" y="770129"/>
                    <a:pt x="5155445" y="762319"/>
                    <a:pt x="5129916" y="757554"/>
                  </a:cubicBezTo>
                  <a:cubicBezTo>
                    <a:pt x="5122867" y="756222"/>
                    <a:pt x="5115057" y="757936"/>
                    <a:pt x="5107627" y="758316"/>
                  </a:cubicBezTo>
                  <a:cubicBezTo>
                    <a:pt x="5099245" y="758699"/>
                    <a:pt x="5091052" y="759461"/>
                    <a:pt x="5082670" y="759651"/>
                  </a:cubicBezTo>
                  <a:cubicBezTo>
                    <a:pt x="5057141" y="760033"/>
                    <a:pt x="5031614" y="759461"/>
                    <a:pt x="5006086" y="760795"/>
                  </a:cubicBezTo>
                  <a:cubicBezTo>
                    <a:pt x="4990465" y="761557"/>
                    <a:pt x="4974082" y="769367"/>
                    <a:pt x="4959602" y="766509"/>
                  </a:cubicBezTo>
                  <a:cubicBezTo>
                    <a:pt x="4930075" y="760985"/>
                    <a:pt x="4900546" y="773367"/>
                    <a:pt x="4871019" y="763081"/>
                  </a:cubicBezTo>
                  <a:cubicBezTo>
                    <a:pt x="4861873" y="760033"/>
                    <a:pt x="4849300" y="767653"/>
                    <a:pt x="4838250" y="768033"/>
                  </a:cubicBezTo>
                  <a:cubicBezTo>
                    <a:pt x="4810627" y="768985"/>
                    <a:pt x="4783004" y="768795"/>
                    <a:pt x="4755381" y="768605"/>
                  </a:cubicBezTo>
                  <a:cubicBezTo>
                    <a:pt x="4730614" y="768415"/>
                    <a:pt x="4704895" y="771081"/>
                    <a:pt x="4681083" y="765747"/>
                  </a:cubicBezTo>
                  <a:cubicBezTo>
                    <a:pt x="4656126" y="760033"/>
                    <a:pt x="4633647" y="760795"/>
                    <a:pt x="4609452" y="767271"/>
                  </a:cubicBezTo>
                  <a:cubicBezTo>
                    <a:pt x="4592878" y="771653"/>
                    <a:pt x="4575351" y="772225"/>
                    <a:pt x="4558207" y="773557"/>
                  </a:cubicBezTo>
                  <a:cubicBezTo>
                    <a:pt x="4539728" y="775081"/>
                    <a:pt x="4519343" y="771081"/>
                    <a:pt x="4502579" y="777367"/>
                  </a:cubicBezTo>
                  <a:cubicBezTo>
                    <a:pt x="4452665" y="796038"/>
                    <a:pt x="4401419" y="800038"/>
                    <a:pt x="4349222" y="800038"/>
                  </a:cubicBezTo>
                  <a:cubicBezTo>
                    <a:pt x="4339695" y="800038"/>
                    <a:pt x="4329979" y="797372"/>
                    <a:pt x="4320837" y="794514"/>
                  </a:cubicBezTo>
                  <a:cubicBezTo>
                    <a:pt x="4267493" y="777367"/>
                    <a:pt x="4213961" y="778891"/>
                    <a:pt x="4159667" y="789370"/>
                  </a:cubicBezTo>
                  <a:cubicBezTo>
                    <a:pt x="4148427" y="791656"/>
                    <a:pt x="4135854" y="792038"/>
                    <a:pt x="4124614" y="789752"/>
                  </a:cubicBezTo>
                  <a:cubicBezTo>
                    <a:pt x="4092989" y="783083"/>
                    <a:pt x="4062318" y="772033"/>
                    <a:pt x="4030503" y="767271"/>
                  </a:cubicBezTo>
                  <a:cubicBezTo>
                    <a:pt x="3977925" y="759461"/>
                    <a:pt x="3932394" y="785749"/>
                    <a:pt x="3885338" y="802896"/>
                  </a:cubicBezTo>
                  <a:cubicBezTo>
                    <a:pt x="3840569" y="819089"/>
                    <a:pt x="3802467" y="855666"/>
                    <a:pt x="3749506" y="847473"/>
                  </a:cubicBezTo>
                  <a:cubicBezTo>
                    <a:pt x="3744173" y="846711"/>
                    <a:pt x="3738267" y="851856"/>
                    <a:pt x="3732361" y="853190"/>
                  </a:cubicBezTo>
                  <a:cubicBezTo>
                    <a:pt x="3716168" y="856810"/>
                    <a:pt x="3699976" y="861190"/>
                    <a:pt x="3683591" y="862906"/>
                  </a:cubicBezTo>
                  <a:cubicBezTo>
                    <a:pt x="3663589" y="865192"/>
                    <a:pt x="3643204" y="864430"/>
                    <a:pt x="3623201" y="866334"/>
                  </a:cubicBezTo>
                  <a:cubicBezTo>
                    <a:pt x="3597482" y="868620"/>
                    <a:pt x="3572146" y="874716"/>
                    <a:pt x="3546617" y="874716"/>
                  </a:cubicBezTo>
                  <a:cubicBezTo>
                    <a:pt x="3526042" y="874716"/>
                    <a:pt x="3505657" y="867668"/>
                    <a:pt x="3485275" y="864238"/>
                  </a:cubicBezTo>
                  <a:cubicBezTo>
                    <a:pt x="3456508" y="859476"/>
                    <a:pt x="3424883" y="860810"/>
                    <a:pt x="3399546" y="848618"/>
                  </a:cubicBezTo>
                  <a:cubicBezTo>
                    <a:pt x="3372495" y="835663"/>
                    <a:pt x="3346776" y="829757"/>
                    <a:pt x="3318771" y="833757"/>
                  </a:cubicBezTo>
                  <a:cubicBezTo>
                    <a:pt x="3309437" y="835091"/>
                    <a:pt x="3297434" y="843093"/>
                    <a:pt x="3293244" y="851284"/>
                  </a:cubicBezTo>
                  <a:cubicBezTo>
                    <a:pt x="3283908" y="869572"/>
                    <a:pt x="3271145" y="872812"/>
                    <a:pt x="3253809" y="866524"/>
                  </a:cubicBezTo>
                  <a:cubicBezTo>
                    <a:pt x="3238758" y="861190"/>
                    <a:pt x="3220280" y="858524"/>
                    <a:pt x="3209993" y="848235"/>
                  </a:cubicBezTo>
                  <a:cubicBezTo>
                    <a:pt x="3180844" y="819089"/>
                    <a:pt x="3143695" y="818136"/>
                    <a:pt x="3107500" y="810326"/>
                  </a:cubicBezTo>
                  <a:cubicBezTo>
                    <a:pt x="3085403" y="805562"/>
                    <a:pt x="3064827" y="805372"/>
                    <a:pt x="3042728" y="808610"/>
                  </a:cubicBezTo>
                  <a:cubicBezTo>
                    <a:pt x="2994722" y="815850"/>
                    <a:pt x="2948047" y="805562"/>
                    <a:pt x="2901943" y="792418"/>
                  </a:cubicBezTo>
                  <a:cubicBezTo>
                    <a:pt x="2871462" y="783655"/>
                    <a:pt x="2840219" y="778321"/>
                    <a:pt x="2809930" y="769367"/>
                  </a:cubicBezTo>
                  <a:cubicBezTo>
                    <a:pt x="2787259" y="762509"/>
                    <a:pt x="2764590" y="754316"/>
                    <a:pt x="2743826" y="743268"/>
                  </a:cubicBezTo>
                  <a:cubicBezTo>
                    <a:pt x="2713723" y="727073"/>
                    <a:pt x="2687436" y="702689"/>
                    <a:pt x="2649143" y="709167"/>
                  </a:cubicBezTo>
                  <a:cubicBezTo>
                    <a:pt x="2615421" y="714881"/>
                    <a:pt x="2584942" y="702881"/>
                    <a:pt x="2554079" y="691450"/>
                  </a:cubicBezTo>
                  <a:cubicBezTo>
                    <a:pt x="2531409" y="683068"/>
                    <a:pt x="2508742" y="674494"/>
                    <a:pt x="2485307" y="669160"/>
                  </a:cubicBezTo>
                  <a:cubicBezTo>
                    <a:pt x="2457492" y="662873"/>
                    <a:pt x="2426059" y="665541"/>
                    <a:pt x="2401292" y="653919"/>
                  </a:cubicBezTo>
                  <a:cubicBezTo>
                    <a:pt x="2375383" y="641727"/>
                    <a:pt x="2353859" y="649919"/>
                    <a:pt x="2330806" y="653349"/>
                  </a:cubicBezTo>
                  <a:cubicBezTo>
                    <a:pt x="2294039" y="658683"/>
                    <a:pt x="2257459" y="668590"/>
                    <a:pt x="2220312" y="656015"/>
                  </a:cubicBezTo>
                  <a:cubicBezTo>
                    <a:pt x="2175163" y="640775"/>
                    <a:pt x="2130393" y="624392"/>
                    <a:pt x="2085054" y="609914"/>
                  </a:cubicBezTo>
                  <a:cubicBezTo>
                    <a:pt x="2067525" y="604387"/>
                    <a:pt x="2048668" y="602101"/>
                    <a:pt x="2030378" y="599625"/>
                  </a:cubicBezTo>
                  <a:cubicBezTo>
                    <a:pt x="2013043" y="597529"/>
                    <a:pt x="1992279" y="602863"/>
                    <a:pt x="1978940" y="594863"/>
                  </a:cubicBezTo>
                  <a:cubicBezTo>
                    <a:pt x="1944649" y="574288"/>
                    <a:pt x="1909408" y="564192"/>
                    <a:pt x="1869780" y="564192"/>
                  </a:cubicBezTo>
                  <a:cubicBezTo>
                    <a:pt x="1854920" y="564192"/>
                    <a:pt x="1840441" y="555618"/>
                    <a:pt x="1825393" y="554094"/>
                  </a:cubicBezTo>
                  <a:cubicBezTo>
                    <a:pt x="1804816" y="552190"/>
                    <a:pt x="1781194" y="547045"/>
                    <a:pt x="1763287" y="554286"/>
                  </a:cubicBezTo>
                  <a:cubicBezTo>
                    <a:pt x="1721185" y="571430"/>
                    <a:pt x="1687086" y="557142"/>
                    <a:pt x="1650317" y="540187"/>
                  </a:cubicBezTo>
                  <a:cubicBezTo>
                    <a:pt x="1614120" y="523423"/>
                    <a:pt x="1576019" y="510088"/>
                    <a:pt x="1537537" y="499038"/>
                  </a:cubicBezTo>
                  <a:cubicBezTo>
                    <a:pt x="1523059" y="495038"/>
                    <a:pt x="1505724" y="501706"/>
                    <a:pt x="1489720" y="503038"/>
                  </a:cubicBezTo>
                  <a:cubicBezTo>
                    <a:pt x="1484004" y="503420"/>
                    <a:pt x="1477717" y="503992"/>
                    <a:pt x="1472575" y="502086"/>
                  </a:cubicBezTo>
                  <a:cubicBezTo>
                    <a:pt x="1422854" y="483797"/>
                    <a:pt x="1372368" y="469891"/>
                    <a:pt x="1318456" y="479415"/>
                  </a:cubicBezTo>
                  <a:cubicBezTo>
                    <a:pt x="1313504" y="480369"/>
                    <a:pt x="1307978" y="478273"/>
                    <a:pt x="1303024" y="476939"/>
                  </a:cubicBezTo>
                  <a:cubicBezTo>
                    <a:pt x="1278829" y="470081"/>
                    <a:pt x="1255206" y="459223"/>
                    <a:pt x="1230633" y="456746"/>
                  </a:cubicBezTo>
                  <a:cubicBezTo>
                    <a:pt x="1170051" y="450650"/>
                    <a:pt x="1109091" y="448172"/>
                    <a:pt x="1048125" y="444172"/>
                  </a:cubicBezTo>
                  <a:cubicBezTo>
                    <a:pt x="1044315" y="443982"/>
                    <a:pt x="1040315" y="443982"/>
                    <a:pt x="1036887" y="442648"/>
                  </a:cubicBezTo>
                  <a:cubicBezTo>
                    <a:pt x="1014406" y="434456"/>
                    <a:pt x="994785" y="437124"/>
                    <a:pt x="975733" y="452744"/>
                  </a:cubicBezTo>
                  <a:cubicBezTo>
                    <a:pt x="967350" y="459603"/>
                    <a:pt x="955920" y="463223"/>
                    <a:pt x="945444" y="467033"/>
                  </a:cubicBezTo>
                  <a:cubicBezTo>
                    <a:pt x="930011" y="472749"/>
                    <a:pt x="914200" y="478273"/>
                    <a:pt x="898198" y="481893"/>
                  </a:cubicBezTo>
                  <a:cubicBezTo>
                    <a:pt x="882384" y="485321"/>
                    <a:pt x="865430" y="490084"/>
                    <a:pt x="850189" y="487417"/>
                  </a:cubicBezTo>
                  <a:cubicBezTo>
                    <a:pt x="822756" y="482655"/>
                    <a:pt x="796655" y="471987"/>
                    <a:pt x="769605" y="464937"/>
                  </a:cubicBezTo>
                  <a:cubicBezTo>
                    <a:pt x="760270" y="462461"/>
                    <a:pt x="749982" y="462843"/>
                    <a:pt x="740268" y="462651"/>
                  </a:cubicBezTo>
                  <a:cubicBezTo>
                    <a:pt x="717977" y="462081"/>
                    <a:pt x="695116" y="467605"/>
                    <a:pt x="674923" y="451792"/>
                  </a:cubicBezTo>
                  <a:cubicBezTo>
                    <a:pt x="656255" y="436934"/>
                    <a:pt x="637392" y="441314"/>
                    <a:pt x="617772" y="452554"/>
                  </a:cubicBezTo>
                  <a:cubicBezTo>
                    <a:pt x="603673" y="460557"/>
                    <a:pt x="587672" y="466843"/>
                    <a:pt x="571860" y="469891"/>
                  </a:cubicBezTo>
                  <a:cubicBezTo>
                    <a:pt x="550141" y="474081"/>
                    <a:pt x="528615" y="475797"/>
                    <a:pt x="505182" y="473319"/>
                  </a:cubicBezTo>
                  <a:cubicBezTo>
                    <a:pt x="488607" y="471605"/>
                    <a:pt x="475081" y="470843"/>
                    <a:pt x="462126" y="460747"/>
                  </a:cubicBezTo>
                  <a:cubicBezTo>
                    <a:pt x="460032" y="459223"/>
                    <a:pt x="456222" y="458841"/>
                    <a:pt x="453364" y="459033"/>
                  </a:cubicBezTo>
                  <a:cubicBezTo>
                    <a:pt x="415835" y="462271"/>
                    <a:pt x="378686" y="460557"/>
                    <a:pt x="340774" y="458268"/>
                  </a:cubicBezTo>
                  <a:cubicBezTo>
                    <a:pt x="292579" y="455222"/>
                    <a:pt x="241901" y="464175"/>
                    <a:pt x="200182" y="496180"/>
                  </a:cubicBezTo>
                  <a:cubicBezTo>
                    <a:pt x="194085" y="500944"/>
                    <a:pt x="184941" y="503038"/>
                    <a:pt x="176939" y="504182"/>
                  </a:cubicBezTo>
                  <a:cubicBezTo>
                    <a:pt x="139219" y="509134"/>
                    <a:pt x="101308" y="512564"/>
                    <a:pt x="63587" y="518088"/>
                  </a:cubicBezTo>
                  <a:cubicBezTo>
                    <a:pt x="43012" y="521137"/>
                    <a:pt x="21486" y="523805"/>
                    <a:pt x="2817" y="532187"/>
                  </a:cubicBezTo>
                  <a:lnTo>
                    <a:pt x="0" y="533314"/>
                  </a:lnTo>
                  <a:close/>
                </a:path>
              </a:pathLst>
            </a:custGeom>
            <a:solidFill>
              <a:srgbClr val="FFFFF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Freeform: Shape 13">
              <a:extLst>
                <a:ext uri="{FF2B5EF4-FFF2-40B4-BE49-F238E27FC236}">
                  <a16:creationId xmlns:a16="http://schemas.microsoft.com/office/drawing/2014/main" id="{3C5C6B36-2238-4BBF-87F8-B1B3F5DD560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flipH="1">
              <a:off x="715166" y="2991642"/>
              <a:ext cx="6858001" cy="874716"/>
            </a:xfrm>
            <a:custGeom>
              <a:avLst/>
              <a:gdLst>
                <a:gd name="connsiteX0" fmla="*/ 0 w 6858001"/>
                <a:gd name="connsiteY0" fmla="*/ 533314 h 874716"/>
                <a:gd name="connsiteX1" fmla="*/ 0 w 6858001"/>
                <a:gd name="connsiteY1" fmla="*/ 69206 h 874716"/>
                <a:gd name="connsiteX2" fmla="*/ 21486 w 6858001"/>
                <a:gd name="connsiteY2" fmla="*/ 71924 h 874716"/>
                <a:gd name="connsiteX3" fmla="*/ 228948 w 6858001"/>
                <a:gd name="connsiteY3" fmla="*/ 88116 h 874716"/>
                <a:gd name="connsiteX4" fmla="*/ 313533 w 6858001"/>
                <a:gd name="connsiteY4" fmla="*/ 62779 h 874716"/>
                <a:gd name="connsiteX5" fmla="*/ 338870 w 6858001"/>
                <a:gd name="connsiteY5" fmla="*/ 62207 h 874716"/>
                <a:gd name="connsiteX6" fmla="*/ 395640 w 6858001"/>
                <a:gd name="connsiteY6" fmla="*/ 72114 h 874716"/>
                <a:gd name="connsiteX7" fmla="*/ 512802 w 6858001"/>
                <a:gd name="connsiteY7" fmla="*/ 65446 h 874716"/>
                <a:gd name="connsiteX8" fmla="*/ 556047 w 6858001"/>
                <a:gd name="connsiteY8" fmla="*/ 55349 h 874716"/>
                <a:gd name="connsiteX9" fmla="*/ 580050 w 6858001"/>
                <a:gd name="connsiteY9" fmla="*/ 48871 h 874716"/>
                <a:gd name="connsiteX10" fmla="*/ 703308 w 6858001"/>
                <a:gd name="connsiteY10" fmla="*/ 30964 h 874716"/>
                <a:gd name="connsiteX11" fmla="*/ 758174 w 6858001"/>
                <a:gd name="connsiteY11" fmla="*/ 11724 h 874716"/>
                <a:gd name="connsiteX12" fmla="*/ 773035 w 6858001"/>
                <a:gd name="connsiteY12" fmla="*/ 8866 h 874716"/>
                <a:gd name="connsiteX13" fmla="*/ 854379 w 6858001"/>
                <a:gd name="connsiteY13" fmla="*/ 16866 h 874716"/>
                <a:gd name="connsiteX14" fmla="*/ 915343 w 6858001"/>
                <a:gd name="connsiteY14" fmla="*/ 47919 h 874716"/>
                <a:gd name="connsiteX15" fmla="*/ 927155 w 6858001"/>
                <a:gd name="connsiteY15" fmla="*/ 58397 h 874716"/>
                <a:gd name="connsiteX16" fmla="*/ 1097087 w 6858001"/>
                <a:gd name="connsiteY16" fmla="*/ 54777 h 874716"/>
                <a:gd name="connsiteX17" fmla="*/ 1123185 w 6858001"/>
                <a:gd name="connsiteY17" fmla="*/ 50395 h 874716"/>
                <a:gd name="connsiteX18" fmla="*/ 1249302 w 6858001"/>
                <a:gd name="connsiteY18" fmla="*/ 68684 h 874716"/>
                <a:gd name="connsiteX19" fmla="*/ 1286069 w 6858001"/>
                <a:gd name="connsiteY19" fmla="*/ 72304 h 874716"/>
                <a:gd name="connsiteX20" fmla="*/ 1417899 w 6858001"/>
                <a:gd name="connsiteY20" fmla="*/ 88688 h 874716"/>
                <a:gd name="connsiteX21" fmla="*/ 1436568 w 6858001"/>
                <a:gd name="connsiteY21" fmla="*/ 73448 h 874716"/>
                <a:gd name="connsiteX22" fmla="*/ 1490292 w 6858001"/>
                <a:gd name="connsiteY22" fmla="*/ 35154 h 874716"/>
                <a:gd name="connsiteX23" fmla="*/ 1596213 w 6858001"/>
                <a:gd name="connsiteY23" fmla="*/ 1245 h 874716"/>
                <a:gd name="connsiteX24" fmla="*/ 1624980 w 6858001"/>
                <a:gd name="connsiteY24" fmla="*/ 3150 h 874716"/>
                <a:gd name="connsiteX25" fmla="*/ 1697753 w 6858001"/>
                <a:gd name="connsiteY25" fmla="*/ 59731 h 874716"/>
                <a:gd name="connsiteX26" fmla="*/ 1733188 w 6858001"/>
                <a:gd name="connsiteY26" fmla="*/ 82400 h 874716"/>
                <a:gd name="connsiteX27" fmla="*/ 1833775 w 6858001"/>
                <a:gd name="connsiteY27" fmla="*/ 124121 h 874716"/>
                <a:gd name="connsiteX28" fmla="*/ 1842158 w 6858001"/>
                <a:gd name="connsiteY28" fmla="*/ 131742 h 874716"/>
                <a:gd name="connsiteX29" fmla="*/ 1916454 w 6858001"/>
                <a:gd name="connsiteY29" fmla="*/ 222233 h 874716"/>
                <a:gd name="connsiteX30" fmla="*/ 1933219 w 6858001"/>
                <a:gd name="connsiteY30" fmla="*/ 237663 h 874716"/>
                <a:gd name="connsiteX31" fmla="*/ 1953413 w 6858001"/>
                <a:gd name="connsiteY31" fmla="*/ 261668 h 874716"/>
                <a:gd name="connsiteX32" fmla="*/ 2016469 w 6858001"/>
                <a:gd name="connsiteY32" fmla="*/ 308151 h 874716"/>
                <a:gd name="connsiteX33" fmla="*/ 2094578 w 6858001"/>
                <a:gd name="connsiteY33" fmla="*/ 323010 h 874716"/>
                <a:gd name="connsiteX34" fmla="*/ 2188879 w 6858001"/>
                <a:gd name="connsiteY34" fmla="*/ 345681 h 874716"/>
                <a:gd name="connsiteX35" fmla="*/ 2228314 w 6858001"/>
                <a:gd name="connsiteY35" fmla="*/ 360921 h 874716"/>
                <a:gd name="connsiteX36" fmla="*/ 2334044 w 6858001"/>
                <a:gd name="connsiteY36" fmla="*/ 389878 h 874716"/>
                <a:gd name="connsiteX37" fmla="*/ 2409485 w 6858001"/>
                <a:gd name="connsiteY37" fmla="*/ 414263 h 874716"/>
                <a:gd name="connsiteX38" fmla="*/ 2518264 w 6858001"/>
                <a:gd name="connsiteY38" fmla="*/ 428552 h 874716"/>
                <a:gd name="connsiteX39" fmla="*/ 2571034 w 6858001"/>
                <a:gd name="connsiteY39" fmla="*/ 429122 h 874716"/>
                <a:gd name="connsiteX40" fmla="*/ 2668001 w 6858001"/>
                <a:gd name="connsiteY40" fmla="*/ 502276 h 874716"/>
                <a:gd name="connsiteX41" fmla="*/ 2745348 w 6858001"/>
                <a:gd name="connsiteY41" fmla="*/ 550666 h 874716"/>
                <a:gd name="connsiteX42" fmla="*/ 2826694 w 6858001"/>
                <a:gd name="connsiteY42" fmla="*/ 527233 h 874716"/>
                <a:gd name="connsiteX43" fmla="*/ 2848793 w 6858001"/>
                <a:gd name="connsiteY43" fmla="*/ 505134 h 874716"/>
                <a:gd name="connsiteX44" fmla="*/ 2982148 w 6858001"/>
                <a:gd name="connsiteY44" fmla="*/ 484179 h 874716"/>
                <a:gd name="connsiteX45" fmla="*/ 3172654 w 6858001"/>
                <a:gd name="connsiteY45" fmla="*/ 483417 h 874716"/>
                <a:gd name="connsiteX46" fmla="*/ 3489467 w 6858001"/>
                <a:gd name="connsiteY46" fmla="*/ 435790 h 874716"/>
                <a:gd name="connsiteX47" fmla="*/ 3544713 w 6858001"/>
                <a:gd name="connsiteY47" fmla="*/ 413691 h 874716"/>
                <a:gd name="connsiteX48" fmla="*/ 3606817 w 6858001"/>
                <a:gd name="connsiteY48" fmla="*/ 408167 h 874716"/>
                <a:gd name="connsiteX49" fmla="*/ 3630632 w 6858001"/>
                <a:gd name="connsiteY49" fmla="*/ 421693 h 874716"/>
                <a:gd name="connsiteX50" fmla="*/ 3734837 w 6858001"/>
                <a:gd name="connsiteY50" fmla="*/ 441886 h 874716"/>
                <a:gd name="connsiteX51" fmla="*/ 3754652 w 6858001"/>
                <a:gd name="connsiteY51" fmla="*/ 442268 h 874716"/>
                <a:gd name="connsiteX52" fmla="*/ 3822472 w 6858001"/>
                <a:gd name="connsiteY52" fmla="*/ 433694 h 874716"/>
                <a:gd name="connsiteX53" fmla="*/ 3885338 w 6858001"/>
                <a:gd name="connsiteY53" fmla="*/ 428742 h 874716"/>
                <a:gd name="connsiteX54" fmla="*/ 4043839 w 6858001"/>
                <a:gd name="connsiteY54" fmla="*/ 444934 h 874716"/>
                <a:gd name="connsiteX55" fmla="*/ 4165383 w 6858001"/>
                <a:gd name="connsiteY55" fmla="*/ 441124 h 874716"/>
                <a:gd name="connsiteX56" fmla="*/ 4221391 w 6858001"/>
                <a:gd name="connsiteY56" fmla="*/ 444934 h 874716"/>
                <a:gd name="connsiteX57" fmla="*/ 4253014 w 6858001"/>
                <a:gd name="connsiteY57" fmla="*/ 450650 h 874716"/>
                <a:gd name="connsiteX58" fmla="*/ 4324645 w 6858001"/>
                <a:gd name="connsiteY58" fmla="*/ 490466 h 874716"/>
                <a:gd name="connsiteX59" fmla="*/ 4363890 w 6858001"/>
                <a:gd name="connsiteY59" fmla="*/ 499420 h 874716"/>
                <a:gd name="connsiteX60" fmla="*/ 4482004 w 6858001"/>
                <a:gd name="connsiteY60" fmla="*/ 498658 h 874716"/>
                <a:gd name="connsiteX61" fmla="*/ 4659174 w 6858001"/>
                <a:gd name="connsiteY61" fmla="*/ 438648 h 874716"/>
                <a:gd name="connsiteX62" fmla="*/ 4677655 w 6858001"/>
                <a:gd name="connsiteY62" fmla="*/ 430646 h 874716"/>
                <a:gd name="connsiteX63" fmla="*/ 4767764 w 6858001"/>
                <a:gd name="connsiteY63" fmla="*/ 420739 h 874716"/>
                <a:gd name="connsiteX64" fmla="*/ 4828916 w 6858001"/>
                <a:gd name="connsiteY64" fmla="*/ 434266 h 874716"/>
                <a:gd name="connsiteX65" fmla="*/ 4912168 w 6858001"/>
                <a:gd name="connsiteY65" fmla="*/ 462271 h 874716"/>
                <a:gd name="connsiteX66" fmla="*/ 4987037 w 6858001"/>
                <a:gd name="connsiteY66" fmla="*/ 485703 h 874716"/>
                <a:gd name="connsiteX67" fmla="*/ 5041521 w 6858001"/>
                <a:gd name="connsiteY67" fmla="*/ 512182 h 874716"/>
                <a:gd name="connsiteX68" fmla="*/ 5166113 w 6858001"/>
                <a:gd name="connsiteY68" fmla="*/ 531615 h 874716"/>
                <a:gd name="connsiteX69" fmla="*/ 5179067 w 6858001"/>
                <a:gd name="connsiteY69" fmla="*/ 534853 h 874716"/>
                <a:gd name="connsiteX70" fmla="*/ 5272796 w 6858001"/>
                <a:gd name="connsiteY70" fmla="*/ 511230 h 874716"/>
                <a:gd name="connsiteX71" fmla="*/ 5385384 w 6858001"/>
                <a:gd name="connsiteY71" fmla="*/ 487227 h 874716"/>
                <a:gd name="connsiteX72" fmla="*/ 5425582 w 6858001"/>
                <a:gd name="connsiteY72" fmla="*/ 495418 h 874716"/>
                <a:gd name="connsiteX73" fmla="*/ 5480637 w 6858001"/>
                <a:gd name="connsiteY73" fmla="*/ 507040 h 874716"/>
                <a:gd name="connsiteX74" fmla="*/ 5531693 w 6858001"/>
                <a:gd name="connsiteY74" fmla="*/ 500944 h 874716"/>
                <a:gd name="connsiteX75" fmla="*/ 5562746 w 6858001"/>
                <a:gd name="connsiteY75" fmla="*/ 500372 h 874716"/>
                <a:gd name="connsiteX76" fmla="*/ 5704483 w 6858001"/>
                <a:gd name="connsiteY76" fmla="*/ 571620 h 874716"/>
                <a:gd name="connsiteX77" fmla="*/ 5740488 w 6858001"/>
                <a:gd name="connsiteY77" fmla="*/ 577526 h 874716"/>
                <a:gd name="connsiteX78" fmla="*/ 5760873 w 6858001"/>
                <a:gd name="connsiteY78" fmla="*/ 586291 h 874716"/>
                <a:gd name="connsiteX79" fmla="*/ 5883751 w 6858001"/>
                <a:gd name="connsiteY79" fmla="*/ 674686 h 874716"/>
                <a:gd name="connsiteX80" fmla="*/ 5935949 w 6858001"/>
                <a:gd name="connsiteY80" fmla="*/ 692592 h 874716"/>
                <a:gd name="connsiteX81" fmla="*/ 5993291 w 6858001"/>
                <a:gd name="connsiteY81" fmla="*/ 688972 h 874716"/>
                <a:gd name="connsiteX82" fmla="*/ 6026440 w 6858001"/>
                <a:gd name="connsiteY82" fmla="*/ 682496 h 874716"/>
                <a:gd name="connsiteX83" fmla="*/ 6108738 w 6858001"/>
                <a:gd name="connsiteY83" fmla="*/ 626296 h 874716"/>
                <a:gd name="connsiteX84" fmla="*/ 6155602 w 6858001"/>
                <a:gd name="connsiteY84" fmla="*/ 628202 h 874716"/>
                <a:gd name="connsiteX85" fmla="*/ 6228756 w 6858001"/>
                <a:gd name="connsiteY85" fmla="*/ 666873 h 874716"/>
                <a:gd name="connsiteX86" fmla="*/ 6361539 w 6858001"/>
                <a:gd name="connsiteY86" fmla="*/ 684210 h 874716"/>
                <a:gd name="connsiteX87" fmla="*/ 6428979 w 6858001"/>
                <a:gd name="connsiteY87" fmla="*/ 630106 h 874716"/>
                <a:gd name="connsiteX88" fmla="*/ 6463840 w 6858001"/>
                <a:gd name="connsiteY88" fmla="*/ 578098 h 874716"/>
                <a:gd name="connsiteX89" fmla="*/ 6564620 w 6858001"/>
                <a:gd name="connsiteY89" fmla="*/ 517708 h 874716"/>
                <a:gd name="connsiteX90" fmla="*/ 6588625 w 6858001"/>
                <a:gd name="connsiteY90" fmla="*/ 540187 h 874716"/>
                <a:gd name="connsiteX91" fmla="*/ 6662541 w 6858001"/>
                <a:gd name="connsiteY91" fmla="*/ 549714 h 874716"/>
                <a:gd name="connsiteX92" fmla="*/ 6742552 w 6858001"/>
                <a:gd name="connsiteY92" fmla="*/ 548952 h 874716"/>
                <a:gd name="connsiteX93" fmla="*/ 6812063 w 6858001"/>
                <a:gd name="connsiteY93" fmla="*/ 568430 h 874716"/>
                <a:gd name="connsiteX94" fmla="*/ 6858001 w 6858001"/>
                <a:gd name="connsiteY94" fmla="*/ 562267 h 874716"/>
                <a:gd name="connsiteX95" fmla="*/ 6858001 w 6858001"/>
                <a:gd name="connsiteY95" fmla="*/ 734520 h 874716"/>
                <a:gd name="connsiteX96" fmla="*/ 6815516 w 6858001"/>
                <a:gd name="connsiteY96" fmla="*/ 744220 h 874716"/>
                <a:gd name="connsiteX97" fmla="*/ 6748458 w 6858001"/>
                <a:gd name="connsiteY97" fmla="*/ 763271 h 874716"/>
                <a:gd name="connsiteX98" fmla="*/ 6584812 w 6858001"/>
                <a:gd name="connsiteY98" fmla="*/ 784797 h 874716"/>
                <a:gd name="connsiteX99" fmla="*/ 6415833 w 6858001"/>
                <a:gd name="connsiteY99" fmla="*/ 805562 h 874716"/>
                <a:gd name="connsiteX100" fmla="*/ 6323058 w 6858001"/>
                <a:gd name="connsiteY100" fmla="*/ 812420 h 874716"/>
                <a:gd name="connsiteX101" fmla="*/ 6242093 w 6858001"/>
                <a:gd name="connsiteY101" fmla="*/ 823281 h 874716"/>
                <a:gd name="connsiteX102" fmla="*/ 6171605 w 6858001"/>
                <a:gd name="connsiteY102" fmla="*/ 830139 h 874716"/>
                <a:gd name="connsiteX103" fmla="*/ 6059397 w 6858001"/>
                <a:gd name="connsiteY103" fmla="*/ 844045 h 874716"/>
                <a:gd name="connsiteX104" fmla="*/ 6012723 w 6858001"/>
                <a:gd name="connsiteY104" fmla="*/ 847665 h 874716"/>
                <a:gd name="connsiteX105" fmla="*/ 5902610 w 6858001"/>
                <a:gd name="connsiteY105" fmla="*/ 847473 h 874716"/>
                <a:gd name="connsiteX106" fmla="*/ 5864318 w 6858001"/>
                <a:gd name="connsiteY106" fmla="*/ 845569 h 874716"/>
                <a:gd name="connsiteX107" fmla="*/ 5790592 w 6858001"/>
                <a:gd name="connsiteY107" fmla="*/ 821947 h 874716"/>
                <a:gd name="connsiteX108" fmla="*/ 5781830 w 6858001"/>
                <a:gd name="connsiteY108" fmla="*/ 820233 h 874716"/>
                <a:gd name="connsiteX109" fmla="*/ 5733440 w 6858001"/>
                <a:gd name="connsiteY109" fmla="*/ 810896 h 874716"/>
                <a:gd name="connsiteX110" fmla="*/ 5706959 w 6858001"/>
                <a:gd name="connsiteY110" fmla="*/ 807848 h 874716"/>
                <a:gd name="connsiteX111" fmla="*/ 5606372 w 6858001"/>
                <a:gd name="connsiteY111" fmla="*/ 788417 h 874716"/>
                <a:gd name="connsiteX112" fmla="*/ 5548460 w 6858001"/>
                <a:gd name="connsiteY112" fmla="*/ 779273 h 874716"/>
                <a:gd name="connsiteX113" fmla="*/ 5501594 w 6858001"/>
                <a:gd name="connsiteY113" fmla="*/ 780607 h 874716"/>
                <a:gd name="connsiteX114" fmla="*/ 5419295 w 6858001"/>
                <a:gd name="connsiteY114" fmla="*/ 782321 h 874716"/>
                <a:gd name="connsiteX115" fmla="*/ 5393005 w 6858001"/>
                <a:gd name="connsiteY115" fmla="*/ 786703 h 874716"/>
                <a:gd name="connsiteX116" fmla="*/ 5274129 w 6858001"/>
                <a:gd name="connsiteY116" fmla="*/ 774129 h 874716"/>
                <a:gd name="connsiteX117" fmla="*/ 5206308 w 6858001"/>
                <a:gd name="connsiteY117" fmla="*/ 773177 h 874716"/>
                <a:gd name="connsiteX118" fmla="*/ 5129916 w 6858001"/>
                <a:gd name="connsiteY118" fmla="*/ 757554 h 874716"/>
                <a:gd name="connsiteX119" fmla="*/ 5107627 w 6858001"/>
                <a:gd name="connsiteY119" fmla="*/ 758316 h 874716"/>
                <a:gd name="connsiteX120" fmla="*/ 5082670 w 6858001"/>
                <a:gd name="connsiteY120" fmla="*/ 759651 h 874716"/>
                <a:gd name="connsiteX121" fmla="*/ 5006086 w 6858001"/>
                <a:gd name="connsiteY121" fmla="*/ 760795 h 874716"/>
                <a:gd name="connsiteX122" fmla="*/ 4959602 w 6858001"/>
                <a:gd name="connsiteY122" fmla="*/ 766509 h 874716"/>
                <a:gd name="connsiteX123" fmla="*/ 4871019 w 6858001"/>
                <a:gd name="connsiteY123" fmla="*/ 763081 h 874716"/>
                <a:gd name="connsiteX124" fmla="*/ 4838250 w 6858001"/>
                <a:gd name="connsiteY124" fmla="*/ 768033 h 874716"/>
                <a:gd name="connsiteX125" fmla="*/ 4755381 w 6858001"/>
                <a:gd name="connsiteY125" fmla="*/ 768605 h 874716"/>
                <a:gd name="connsiteX126" fmla="*/ 4681083 w 6858001"/>
                <a:gd name="connsiteY126" fmla="*/ 765747 h 874716"/>
                <a:gd name="connsiteX127" fmla="*/ 4609452 w 6858001"/>
                <a:gd name="connsiteY127" fmla="*/ 767271 h 874716"/>
                <a:gd name="connsiteX128" fmla="*/ 4558207 w 6858001"/>
                <a:gd name="connsiteY128" fmla="*/ 773557 h 874716"/>
                <a:gd name="connsiteX129" fmla="*/ 4502579 w 6858001"/>
                <a:gd name="connsiteY129" fmla="*/ 777367 h 874716"/>
                <a:gd name="connsiteX130" fmla="*/ 4349222 w 6858001"/>
                <a:gd name="connsiteY130" fmla="*/ 800038 h 874716"/>
                <a:gd name="connsiteX131" fmla="*/ 4320837 w 6858001"/>
                <a:gd name="connsiteY131" fmla="*/ 794514 h 874716"/>
                <a:gd name="connsiteX132" fmla="*/ 4159667 w 6858001"/>
                <a:gd name="connsiteY132" fmla="*/ 789370 h 874716"/>
                <a:gd name="connsiteX133" fmla="*/ 4124614 w 6858001"/>
                <a:gd name="connsiteY133" fmla="*/ 789752 h 874716"/>
                <a:gd name="connsiteX134" fmla="*/ 4030503 w 6858001"/>
                <a:gd name="connsiteY134" fmla="*/ 767271 h 874716"/>
                <a:gd name="connsiteX135" fmla="*/ 3885338 w 6858001"/>
                <a:gd name="connsiteY135" fmla="*/ 802896 h 874716"/>
                <a:gd name="connsiteX136" fmla="*/ 3749506 w 6858001"/>
                <a:gd name="connsiteY136" fmla="*/ 847473 h 874716"/>
                <a:gd name="connsiteX137" fmla="*/ 3732361 w 6858001"/>
                <a:gd name="connsiteY137" fmla="*/ 853190 h 874716"/>
                <a:gd name="connsiteX138" fmla="*/ 3683591 w 6858001"/>
                <a:gd name="connsiteY138" fmla="*/ 862906 h 874716"/>
                <a:gd name="connsiteX139" fmla="*/ 3623201 w 6858001"/>
                <a:gd name="connsiteY139" fmla="*/ 866334 h 874716"/>
                <a:gd name="connsiteX140" fmla="*/ 3546617 w 6858001"/>
                <a:gd name="connsiteY140" fmla="*/ 874716 h 874716"/>
                <a:gd name="connsiteX141" fmla="*/ 3485275 w 6858001"/>
                <a:gd name="connsiteY141" fmla="*/ 864238 h 874716"/>
                <a:gd name="connsiteX142" fmla="*/ 3399546 w 6858001"/>
                <a:gd name="connsiteY142" fmla="*/ 848618 h 874716"/>
                <a:gd name="connsiteX143" fmla="*/ 3318771 w 6858001"/>
                <a:gd name="connsiteY143" fmla="*/ 833757 h 874716"/>
                <a:gd name="connsiteX144" fmla="*/ 3293244 w 6858001"/>
                <a:gd name="connsiteY144" fmla="*/ 851284 h 874716"/>
                <a:gd name="connsiteX145" fmla="*/ 3253809 w 6858001"/>
                <a:gd name="connsiteY145" fmla="*/ 866524 h 874716"/>
                <a:gd name="connsiteX146" fmla="*/ 3209993 w 6858001"/>
                <a:gd name="connsiteY146" fmla="*/ 848235 h 874716"/>
                <a:gd name="connsiteX147" fmla="*/ 3107500 w 6858001"/>
                <a:gd name="connsiteY147" fmla="*/ 810326 h 874716"/>
                <a:gd name="connsiteX148" fmla="*/ 3042728 w 6858001"/>
                <a:gd name="connsiteY148" fmla="*/ 808610 h 874716"/>
                <a:gd name="connsiteX149" fmla="*/ 2901943 w 6858001"/>
                <a:gd name="connsiteY149" fmla="*/ 792418 h 874716"/>
                <a:gd name="connsiteX150" fmla="*/ 2809930 w 6858001"/>
                <a:gd name="connsiteY150" fmla="*/ 769367 h 874716"/>
                <a:gd name="connsiteX151" fmla="*/ 2743826 w 6858001"/>
                <a:gd name="connsiteY151" fmla="*/ 743268 h 874716"/>
                <a:gd name="connsiteX152" fmla="*/ 2649143 w 6858001"/>
                <a:gd name="connsiteY152" fmla="*/ 709167 h 874716"/>
                <a:gd name="connsiteX153" fmla="*/ 2554079 w 6858001"/>
                <a:gd name="connsiteY153" fmla="*/ 691450 h 874716"/>
                <a:gd name="connsiteX154" fmla="*/ 2485307 w 6858001"/>
                <a:gd name="connsiteY154" fmla="*/ 669160 h 874716"/>
                <a:gd name="connsiteX155" fmla="*/ 2401292 w 6858001"/>
                <a:gd name="connsiteY155" fmla="*/ 653919 h 874716"/>
                <a:gd name="connsiteX156" fmla="*/ 2330806 w 6858001"/>
                <a:gd name="connsiteY156" fmla="*/ 653349 h 874716"/>
                <a:gd name="connsiteX157" fmla="*/ 2220312 w 6858001"/>
                <a:gd name="connsiteY157" fmla="*/ 656015 h 874716"/>
                <a:gd name="connsiteX158" fmla="*/ 2085054 w 6858001"/>
                <a:gd name="connsiteY158" fmla="*/ 609914 h 874716"/>
                <a:gd name="connsiteX159" fmla="*/ 2030378 w 6858001"/>
                <a:gd name="connsiteY159" fmla="*/ 599625 h 874716"/>
                <a:gd name="connsiteX160" fmla="*/ 1978940 w 6858001"/>
                <a:gd name="connsiteY160" fmla="*/ 594863 h 874716"/>
                <a:gd name="connsiteX161" fmla="*/ 1869780 w 6858001"/>
                <a:gd name="connsiteY161" fmla="*/ 564192 h 874716"/>
                <a:gd name="connsiteX162" fmla="*/ 1825393 w 6858001"/>
                <a:gd name="connsiteY162" fmla="*/ 554094 h 874716"/>
                <a:gd name="connsiteX163" fmla="*/ 1763287 w 6858001"/>
                <a:gd name="connsiteY163" fmla="*/ 554286 h 874716"/>
                <a:gd name="connsiteX164" fmla="*/ 1650317 w 6858001"/>
                <a:gd name="connsiteY164" fmla="*/ 540187 h 874716"/>
                <a:gd name="connsiteX165" fmla="*/ 1537537 w 6858001"/>
                <a:gd name="connsiteY165" fmla="*/ 499038 h 874716"/>
                <a:gd name="connsiteX166" fmla="*/ 1489720 w 6858001"/>
                <a:gd name="connsiteY166" fmla="*/ 503038 h 874716"/>
                <a:gd name="connsiteX167" fmla="*/ 1472575 w 6858001"/>
                <a:gd name="connsiteY167" fmla="*/ 502086 h 874716"/>
                <a:gd name="connsiteX168" fmla="*/ 1318456 w 6858001"/>
                <a:gd name="connsiteY168" fmla="*/ 479415 h 874716"/>
                <a:gd name="connsiteX169" fmla="*/ 1303024 w 6858001"/>
                <a:gd name="connsiteY169" fmla="*/ 476939 h 874716"/>
                <a:gd name="connsiteX170" fmla="*/ 1230633 w 6858001"/>
                <a:gd name="connsiteY170" fmla="*/ 456746 h 874716"/>
                <a:gd name="connsiteX171" fmla="*/ 1048125 w 6858001"/>
                <a:gd name="connsiteY171" fmla="*/ 444172 h 874716"/>
                <a:gd name="connsiteX172" fmla="*/ 1036887 w 6858001"/>
                <a:gd name="connsiteY172" fmla="*/ 442648 h 874716"/>
                <a:gd name="connsiteX173" fmla="*/ 975733 w 6858001"/>
                <a:gd name="connsiteY173" fmla="*/ 452744 h 874716"/>
                <a:gd name="connsiteX174" fmla="*/ 945444 w 6858001"/>
                <a:gd name="connsiteY174" fmla="*/ 467033 h 874716"/>
                <a:gd name="connsiteX175" fmla="*/ 898198 w 6858001"/>
                <a:gd name="connsiteY175" fmla="*/ 481893 h 874716"/>
                <a:gd name="connsiteX176" fmla="*/ 850189 w 6858001"/>
                <a:gd name="connsiteY176" fmla="*/ 487417 h 874716"/>
                <a:gd name="connsiteX177" fmla="*/ 769605 w 6858001"/>
                <a:gd name="connsiteY177" fmla="*/ 464937 h 874716"/>
                <a:gd name="connsiteX178" fmla="*/ 740268 w 6858001"/>
                <a:gd name="connsiteY178" fmla="*/ 462651 h 874716"/>
                <a:gd name="connsiteX179" fmla="*/ 674923 w 6858001"/>
                <a:gd name="connsiteY179" fmla="*/ 451792 h 874716"/>
                <a:gd name="connsiteX180" fmla="*/ 617772 w 6858001"/>
                <a:gd name="connsiteY180" fmla="*/ 452554 h 874716"/>
                <a:gd name="connsiteX181" fmla="*/ 571860 w 6858001"/>
                <a:gd name="connsiteY181" fmla="*/ 469891 h 874716"/>
                <a:gd name="connsiteX182" fmla="*/ 505182 w 6858001"/>
                <a:gd name="connsiteY182" fmla="*/ 473319 h 874716"/>
                <a:gd name="connsiteX183" fmla="*/ 462126 w 6858001"/>
                <a:gd name="connsiteY183" fmla="*/ 460747 h 874716"/>
                <a:gd name="connsiteX184" fmla="*/ 453364 w 6858001"/>
                <a:gd name="connsiteY184" fmla="*/ 459033 h 874716"/>
                <a:gd name="connsiteX185" fmla="*/ 340774 w 6858001"/>
                <a:gd name="connsiteY185" fmla="*/ 458268 h 874716"/>
                <a:gd name="connsiteX186" fmla="*/ 200182 w 6858001"/>
                <a:gd name="connsiteY186" fmla="*/ 496180 h 874716"/>
                <a:gd name="connsiteX187" fmla="*/ 176939 w 6858001"/>
                <a:gd name="connsiteY187" fmla="*/ 504182 h 874716"/>
                <a:gd name="connsiteX188" fmla="*/ 63587 w 6858001"/>
                <a:gd name="connsiteY188" fmla="*/ 518088 h 874716"/>
                <a:gd name="connsiteX189" fmla="*/ 2817 w 6858001"/>
                <a:gd name="connsiteY189" fmla="*/ 532187 h 874716"/>
                <a:gd name="connsiteX190" fmla="*/ 0 w 6858001"/>
                <a:gd name="connsiteY190" fmla="*/ 533314 h 87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Lst>
              <a:rect l="l" t="t" r="r" b="b"/>
              <a:pathLst>
                <a:path w="6858001" h="874716">
                  <a:moveTo>
                    <a:pt x="0" y="533314"/>
                  </a:moveTo>
                  <a:lnTo>
                    <a:pt x="0" y="69206"/>
                  </a:lnTo>
                  <a:lnTo>
                    <a:pt x="21486" y="71924"/>
                  </a:lnTo>
                  <a:cubicBezTo>
                    <a:pt x="92546" y="60493"/>
                    <a:pt x="159604" y="87354"/>
                    <a:pt x="228948" y="88116"/>
                  </a:cubicBezTo>
                  <a:cubicBezTo>
                    <a:pt x="260382" y="88496"/>
                    <a:pt x="291435" y="94592"/>
                    <a:pt x="313533" y="62779"/>
                  </a:cubicBezTo>
                  <a:cubicBezTo>
                    <a:pt x="316389" y="58587"/>
                    <a:pt x="330298" y="60873"/>
                    <a:pt x="338870" y="62207"/>
                  </a:cubicBezTo>
                  <a:cubicBezTo>
                    <a:pt x="357921" y="65066"/>
                    <a:pt x="376781" y="72304"/>
                    <a:pt x="395640" y="72114"/>
                  </a:cubicBezTo>
                  <a:cubicBezTo>
                    <a:pt x="434695" y="71924"/>
                    <a:pt x="473939" y="68876"/>
                    <a:pt x="512802" y="65446"/>
                  </a:cubicBezTo>
                  <a:cubicBezTo>
                    <a:pt x="527470" y="64112"/>
                    <a:pt x="541569" y="58969"/>
                    <a:pt x="556047" y="55349"/>
                  </a:cubicBezTo>
                  <a:cubicBezTo>
                    <a:pt x="564048" y="53253"/>
                    <a:pt x="572622" y="47729"/>
                    <a:pt x="580050" y="48871"/>
                  </a:cubicBezTo>
                  <a:cubicBezTo>
                    <a:pt x="623106" y="55539"/>
                    <a:pt x="662541" y="39157"/>
                    <a:pt x="703308" y="30964"/>
                  </a:cubicBezTo>
                  <a:cubicBezTo>
                    <a:pt x="722169" y="27154"/>
                    <a:pt x="739886" y="18010"/>
                    <a:pt x="758174" y="11724"/>
                  </a:cubicBezTo>
                  <a:cubicBezTo>
                    <a:pt x="762936" y="10008"/>
                    <a:pt x="768271" y="8484"/>
                    <a:pt x="773035" y="8866"/>
                  </a:cubicBezTo>
                  <a:cubicBezTo>
                    <a:pt x="800276" y="11152"/>
                    <a:pt x="827329" y="14390"/>
                    <a:pt x="854379" y="16866"/>
                  </a:cubicBezTo>
                  <a:cubicBezTo>
                    <a:pt x="878956" y="19152"/>
                    <a:pt x="903722" y="19914"/>
                    <a:pt x="915343" y="47919"/>
                  </a:cubicBezTo>
                  <a:cubicBezTo>
                    <a:pt x="917059" y="52301"/>
                    <a:pt x="922773" y="55539"/>
                    <a:pt x="927155" y="58397"/>
                  </a:cubicBezTo>
                  <a:cubicBezTo>
                    <a:pt x="994785" y="102405"/>
                    <a:pt x="1030980" y="101261"/>
                    <a:pt x="1097087" y="54777"/>
                  </a:cubicBezTo>
                  <a:cubicBezTo>
                    <a:pt x="1103945" y="50015"/>
                    <a:pt x="1118613" y="46585"/>
                    <a:pt x="1123185" y="50395"/>
                  </a:cubicBezTo>
                  <a:cubicBezTo>
                    <a:pt x="1162049" y="82020"/>
                    <a:pt x="1204532" y="78590"/>
                    <a:pt x="1249302" y="68684"/>
                  </a:cubicBezTo>
                  <a:cubicBezTo>
                    <a:pt x="1260922" y="66018"/>
                    <a:pt x="1277307" y="66018"/>
                    <a:pt x="1286069" y="72304"/>
                  </a:cubicBezTo>
                  <a:cubicBezTo>
                    <a:pt x="1327790" y="101451"/>
                    <a:pt x="1372560" y="97261"/>
                    <a:pt x="1417899" y="88688"/>
                  </a:cubicBezTo>
                  <a:cubicBezTo>
                    <a:pt x="1424948" y="87354"/>
                    <a:pt x="1433522" y="80114"/>
                    <a:pt x="1436568" y="73448"/>
                  </a:cubicBezTo>
                  <a:cubicBezTo>
                    <a:pt x="1447428" y="49825"/>
                    <a:pt x="1467813" y="41823"/>
                    <a:pt x="1490292" y="35154"/>
                  </a:cubicBezTo>
                  <a:cubicBezTo>
                    <a:pt x="1525727" y="24296"/>
                    <a:pt x="1560588" y="11532"/>
                    <a:pt x="1596213" y="1245"/>
                  </a:cubicBezTo>
                  <a:cubicBezTo>
                    <a:pt x="1604978" y="-1231"/>
                    <a:pt x="1615836" y="293"/>
                    <a:pt x="1624980" y="3150"/>
                  </a:cubicBezTo>
                  <a:cubicBezTo>
                    <a:pt x="1656223" y="12866"/>
                    <a:pt x="1676036" y="37251"/>
                    <a:pt x="1697753" y="59731"/>
                  </a:cubicBezTo>
                  <a:cubicBezTo>
                    <a:pt x="1707279" y="69638"/>
                    <a:pt x="1720423" y="76686"/>
                    <a:pt x="1733188" y="82400"/>
                  </a:cubicBezTo>
                  <a:cubicBezTo>
                    <a:pt x="1766335" y="97071"/>
                    <a:pt x="1800246" y="110215"/>
                    <a:pt x="1833775" y="124121"/>
                  </a:cubicBezTo>
                  <a:cubicBezTo>
                    <a:pt x="1837013" y="125455"/>
                    <a:pt x="1839679" y="128884"/>
                    <a:pt x="1842158" y="131742"/>
                  </a:cubicBezTo>
                  <a:cubicBezTo>
                    <a:pt x="1866922" y="161843"/>
                    <a:pt x="1891497" y="192132"/>
                    <a:pt x="1916454" y="222233"/>
                  </a:cubicBezTo>
                  <a:cubicBezTo>
                    <a:pt x="1921216" y="227947"/>
                    <a:pt x="1928076" y="232139"/>
                    <a:pt x="1933219" y="237663"/>
                  </a:cubicBezTo>
                  <a:cubicBezTo>
                    <a:pt x="1940459" y="245283"/>
                    <a:pt x="1949603" y="252524"/>
                    <a:pt x="1953413" y="261668"/>
                  </a:cubicBezTo>
                  <a:cubicBezTo>
                    <a:pt x="1965224" y="290433"/>
                    <a:pt x="1987894" y="302817"/>
                    <a:pt x="2016469" y="308151"/>
                  </a:cubicBezTo>
                  <a:cubicBezTo>
                    <a:pt x="2042570" y="313104"/>
                    <a:pt x="2068669" y="317296"/>
                    <a:pt x="2094578" y="323010"/>
                  </a:cubicBezTo>
                  <a:cubicBezTo>
                    <a:pt x="2126201" y="329868"/>
                    <a:pt x="2157636" y="337298"/>
                    <a:pt x="2188879" y="345681"/>
                  </a:cubicBezTo>
                  <a:cubicBezTo>
                    <a:pt x="2202404" y="349301"/>
                    <a:pt x="2216692" y="353491"/>
                    <a:pt x="2228314" y="360921"/>
                  </a:cubicBezTo>
                  <a:cubicBezTo>
                    <a:pt x="2260890" y="381496"/>
                    <a:pt x="2295753" y="395402"/>
                    <a:pt x="2334044" y="389878"/>
                  </a:cubicBezTo>
                  <a:cubicBezTo>
                    <a:pt x="2364715" y="385496"/>
                    <a:pt x="2390434" y="396736"/>
                    <a:pt x="2409485" y="414263"/>
                  </a:cubicBezTo>
                  <a:cubicBezTo>
                    <a:pt x="2444158" y="446078"/>
                    <a:pt x="2481305" y="438838"/>
                    <a:pt x="2518264" y="428552"/>
                  </a:cubicBezTo>
                  <a:cubicBezTo>
                    <a:pt x="2537315" y="423217"/>
                    <a:pt x="2552935" y="423979"/>
                    <a:pt x="2571034" y="429122"/>
                  </a:cubicBezTo>
                  <a:cubicBezTo>
                    <a:pt x="2612945" y="441124"/>
                    <a:pt x="2640950" y="473701"/>
                    <a:pt x="2668001" y="502276"/>
                  </a:cubicBezTo>
                  <a:cubicBezTo>
                    <a:pt x="2691054" y="526661"/>
                    <a:pt x="2716963" y="540377"/>
                    <a:pt x="2745348" y="550666"/>
                  </a:cubicBezTo>
                  <a:cubicBezTo>
                    <a:pt x="2781163" y="563810"/>
                    <a:pt x="2809548" y="558858"/>
                    <a:pt x="2826694" y="527233"/>
                  </a:cubicBezTo>
                  <a:cubicBezTo>
                    <a:pt x="2831457" y="518278"/>
                    <a:pt x="2839839" y="507800"/>
                    <a:pt x="2848793" y="505134"/>
                  </a:cubicBezTo>
                  <a:cubicBezTo>
                    <a:pt x="2892037" y="491800"/>
                    <a:pt x="2935854" y="472367"/>
                    <a:pt x="2982148" y="484179"/>
                  </a:cubicBezTo>
                  <a:cubicBezTo>
                    <a:pt x="3046158" y="500372"/>
                    <a:pt x="3108644" y="499420"/>
                    <a:pt x="3172654" y="483417"/>
                  </a:cubicBezTo>
                  <a:cubicBezTo>
                    <a:pt x="3276480" y="457508"/>
                    <a:pt x="3380305" y="430076"/>
                    <a:pt x="3489467" y="435790"/>
                  </a:cubicBezTo>
                  <a:cubicBezTo>
                    <a:pt x="3507563" y="436742"/>
                    <a:pt x="3529090" y="425121"/>
                    <a:pt x="3544713" y="413691"/>
                  </a:cubicBezTo>
                  <a:cubicBezTo>
                    <a:pt x="3574622" y="391974"/>
                    <a:pt x="3573288" y="390258"/>
                    <a:pt x="3606817" y="408167"/>
                  </a:cubicBezTo>
                  <a:cubicBezTo>
                    <a:pt x="3614819" y="412549"/>
                    <a:pt x="3624725" y="415215"/>
                    <a:pt x="3630632" y="421693"/>
                  </a:cubicBezTo>
                  <a:cubicBezTo>
                    <a:pt x="3660731" y="454650"/>
                    <a:pt x="3697880" y="446648"/>
                    <a:pt x="3734837" y="441886"/>
                  </a:cubicBezTo>
                  <a:cubicBezTo>
                    <a:pt x="3741315" y="440934"/>
                    <a:pt x="3749125" y="439600"/>
                    <a:pt x="3754652" y="442268"/>
                  </a:cubicBezTo>
                  <a:cubicBezTo>
                    <a:pt x="3779607" y="454268"/>
                    <a:pt x="3800753" y="450078"/>
                    <a:pt x="3822472" y="433694"/>
                  </a:cubicBezTo>
                  <a:cubicBezTo>
                    <a:pt x="3841331" y="419597"/>
                    <a:pt x="3863049" y="411215"/>
                    <a:pt x="3885338" y="428742"/>
                  </a:cubicBezTo>
                  <a:cubicBezTo>
                    <a:pt x="3934870" y="467605"/>
                    <a:pt x="3987829" y="469509"/>
                    <a:pt x="4043839" y="444934"/>
                  </a:cubicBezTo>
                  <a:cubicBezTo>
                    <a:pt x="4083845" y="427407"/>
                    <a:pt x="4123280" y="423407"/>
                    <a:pt x="4165383" y="441124"/>
                  </a:cubicBezTo>
                  <a:cubicBezTo>
                    <a:pt x="4181576" y="447982"/>
                    <a:pt x="4202531" y="443410"/>
                    <a:pt x="4221391" y="444934"/>
                  </a:cubicBezTo>
                  <a:cubicBezTo>
                    <a:pt x="4232060" y="445696"/>
                    <a:pt x="4243872" y="445886"/>
                    <a:pt x="4253014" y="450650"/>
                  </a:cubicBezTo>
                  <a:cubicBezTo>
                    <a:pt x="4277401" y="462843"/>
                    <a:pt x="4300070" y="478463"/>
                    <a:pt x="4324645" y="490466"/>
                  </a:cubicBezTo>
                  <a:cubicBezTo>
                    <a:pt x="4336457" y="496180"/>
                    <a:pt x="4350554" y="499228"/>
                    <a:pt x="4363890" y="499420"/>
                  </a:cubicBezTo>
                  <a:cubicBezTo>
                    <a:pt x="4403325" y="500372"/>
                    <a:pt x="4442761" y="500372"/>
                    <a:pt x="4482004" y="498658"/>
                  </a:cubicBezTo>
                  <a:cubicBezTo>
                    <a:pt x="4546776" y="495990"/>
                    <a:pt x="4612500" y="495418"/>
                    <a:pt x="4659174" y="438648"/>
                  </a:cubicBezTo>
                  <a:cubicBezTo>
                    <a:pt x="4662986" y="434076"/>
                    <a:pt x="4671176" y="431408"/>
                    <a:pt x="4677655" y="430646"/>
                  </a:cubicBezTo>
                  <a:cubicBezTo>
                    <a:pt x="4707564" y="427027"/>
                    <a:pt x="4738235" y="426645"/>
                    <a:pt x="4767764" y="420739"/>
                  </a:cubicBezTo>
                  <a:cubicBezTo>
                    <a:pt x="4791386" y="415977"/>
                    <a:pt x="4811009" y="417501"/>
                    <a:pt x="4828916" y="434266"/>
                  </a:cubicBezTo>
                  <a:cubicBezTo>
                    <a:pt x="4852348" y="456364"/>
                    <a:pt x="4880925" y="469319"/>
                    <a:pt x="4912168" y="462271"/>
                  </a:cubicBezTo>
                  <a:cubicBezTo>
                    <a:pt x="4943409" y="455412"/>
                    <a:pt x="4963984" y="470271"/>
                    <a:pt x="4987037" y="485703"/>
                  </a:cubicBezTo>
                  <a:cubicBezTo>
                    <a:pt x="5003801" y="496942"/>
                    <a:pt x="5022852" y="511040"/>
                    <a:pt x="5041521" y="512182"/>
                  </a:cubicBezTo>
                  <a:cubicBezTo>
                    <a:pt x="5083814" y="514658"/>
                    <a:pt x="5120201" y="553904"/>
                    <a:pt x="5166113" y="531615"/>
                  </a:cubicBezTo>
                  <a:cubicBezTo>
                    <a:pt x="5169161" y="530091"/>
                    <a:pt x="5174685" y="533901"/>
                    <a:pt x="5179067" y="534853"/>
                  </a:cubicBezTo>
                  <a:cubicBezTo>
                    <a:pt x="5214121" y="542093"/>
                    <a:pt x="5247078" y="535043"/>
                    <a:pt x="5272796" y="511230"/>
                  </a:cubicBezTo>
                  <a:cubicBezTo>
                    <a:pt x="5306516" y="480177"/>
                    <a:pt x="5343855" y="477129"/>
                    <a:pt x="5385384" y="487227"/>
                  </a:cubicBezTo>
                  <a:cubicBezTo>
                    <a:pt x="5398721" y="490466"/>
                    <a:pt x="5412057" y="492752"/>
                    <a:pt x="5425582" y="495418"/>
                  </a:cubicBezTo>
                  <a:cubicBezTo>
                    <a:pt x="5443870" y="499228"/>
                    <a:pt x="5462351" y="503230"/>
                    <a:pt x="5480637" y="507040"/>
                  </a:cubicBezTo>
                  <a:cubicBezTo>
                    <a:pt x="5498356" y="510850"/>
                    <a:pt x="5517979" y="517326"/>
                    <a:pt x="5531693" y="500944"/>
                  </a:cubicBezTo>
                  <a:cubicBezTo>
                    <a:pt x="5543506" y="486845"/>
                    <a:pt x="5551888" y="488179"/>
                    <a:pt x="5562746" y="500372"/>
                  </a:cubicBezTo>
                  <a:cubicBezTo>
                    <a:pt x="5600467" y="543045"/>
                    <a:pt x="5646189" y="569716"/>
                    <a:pt x="5704483" y="571620"/>
                  </a:cubicBezTo>
                  <a:cubicBezTo>
                    <a:pt x="5716485" y="572002"/>
                    <a:pt x="5728678" y="574668"/>
                    <a:pt x="5740488" y="577526"/>
                  </a:cubicBezTo>
                  <a:cubicBezTo>
                    <a:pt x="5747728" y="579241"/>
                    <a:pt x="5756493" y="581147"/>
                    <a:pt x="5760873" y="586291"/>
                  </a:cubicBezTo>
                  <a:cubicBezTo>
                    <a:pt x="5794974" y="625534"/>
                    <a:pt x="5837457" y="652777"/>
                    <a:pt x="5883751" y="674686"/>
                  </a:cubicBezTo>
                  <a:cubicBezTo>
                    <a:pt x="5900323" y="682496"/>
                    <a:pt x="5918042" y="690306"/>
                    <a:pt x="5935949" y="692592"/>
                  </a:cubicBezTo>
                  <a:cubicBezTo>
                    <a:pt x="5954617" y="694878"/>
                    <a:pt x="5974240" y="691068"/>
                    <a:pt x="5993291" y="688972"/>
                  </a:cubicBezTo>
                  <a:cubicBezTo>
                    <a:pt x="6004531" y="687830"/>
                    <a:pt x="6017485" y="688020"/>
                    <a:pt x="6026440" y="682496"/>
                  </a:cubicBezTo>
                  <a:cubicBezTo>
                    <a:pt x="6054825" y="665159"/>
                    <a:pt x="6082258" y="646491"/>
                    <a:pt x="6108738" y="626296"/>
                  </a:cubicBezTo>
                  <a:cubicBezTo>
                    <a:pt x="6131409" y="608960"/>
                    <a:pt x="6135981" y="606483"/>
                    <a:pt x="6155602" y="628202"/>
                  </a:cubicBezTo>
                  <a:cubicBezTo>
                    <a:pt x="6175797" y="650491"/>
                    <a:pt x="6200944" y="662111"/>
                    <a:pt x="6228756" y="666873"/>
                  </a:cubicBezTo>
                  <a:cubicBezTo>
                    <a:pt x="6272764" y="674304"/>
                    <a:pt x="6317151" y="680590"/>
                    <a:pt x="6361539" y="684210"/>
                  </a:cubicBezTo>
                  <a:cubicBezTo>
                    <a:pt x="6401736" y="687448"/>
                    <a:pt x="6420977" y="669922"/>
                    <a:pt x="6428979" y="630106"/>
                  </a:cubicBezTo>
                  <a:cubicBezTo>
                    <a:pt x="6433551" y="608007"/>
                    <a:pt x="6439458" y="584003"/>
                    <a:pt x="6463840" y="578098"/>
                  </a:cubicBezTo>
                  <a:cubicBezTo>
                    <a:pt x="6503658" y="568572"/>
                    <a:pt x="6544997" y="564382"/>
                    <a:pt x="6564620" y="517708"/>
                  </a:cubicBezTo>
                  <a:cubicBezTo>
                    <a:pt x="6575478" y="527995"/>
                    <a:pt x="6582146" y="534091"/>
                    <a:pt x="6588625" y="540187"/>
                  </a:cubicBezTo>
                  <a:cubicBezTo>
                    <a:pt x="6606531" y="557142"/>
                    <a:pt x="6643678" y="564382"/>
                    <a:pt x="6662541" y="549714"/>
                  </a:cubicBezTo>
                  <a:cubicBezTo>
                    <a:pt x="6690354" y="528377"/>
                    <a:pt x="6715883" y="532377"/>
                    <a:pt x="6742552" y="548952"/>
                  </a:cubicBezTo>
                  <a:cubicBezTo>
                    <a:pt x="6764841" y="562668"/>
                    <a:pt x="6788417" y="567954"/>
                    <a:pt x="6812063" y="568430"/>
                  </a:cubicBezTo>
                  <a:lnTo>
                    <a:pt x="6858001" y="562267"/>
                  </a:lnTo>
                  <a:lnTo>
                    <a:pt x="6858001" y="734520"/>
                  </a:lnTo>
                  <a:lnTo>
                    <a:pt x="6815516" y="744220"/>
                  </a:lnTo>
                  <a:cubicBezTo>
                    <a:pt x="6793035" y="749744"/>
                    <a:pt x="6771319" y="759651"/>
                    <a:pt x="6748458" y="763271"/>
                  </a:cubicBezTo>
                  <a:cubicBezTo>
                    <a:pt x="6694164" y="771843"/>
                    <a:pt x="6639488" y="777939"/>
                    <a:pt x="6584812" y="784797"/>
                  </a:cubicBezTo>
                  <a:cubicBezTo>
                    <a:pt x="6528424" y="791846"/>
                    <a:pt x="6472225" y="799276"/>
                    <a:pt x="6415833" y="805562"/>
                  </a:cubicBezTo>
                  <a:cubicBezTo>
                    <a:pt x="6384972" y="808802"/>
                    <a:pt x="6353919" y="809372"/>
                    <a:pt x="6323058" y="812420"/>
                  </a:cubicBezTo>
                  <a:cubicBezTo>
                    <a:pt x="6296005" y="815088"/>
                    <a:pt x="6269144" y="820041"/>
                    <a:pt x="6242093" y="823281"/>
                  </a:cubicBezTo>
                  <a:cubicBezTo>
                    <a:pt x="6218660" y="825947"/>
                    <a:pt x="6195037" y="827471"/>
                    <a:pt x="6171605" y="830139"/>
                  </a:cubicBezTo>
                  <a:cubicBezTo>
                    <a:pt x="6134075" y="834519"/>
                    <a:pt x="6096736" y="839473"/>
                    <a:pt x="6059397" y="844045"/>
                  </a:cubicBezTo>
                  <a:cubicBezTo>
                    <a:pt x="6043776" y="845759"/>
                    <a:pt x="6027392" y="850522"/>
                    <a:pt x="6012723" y="847665"/>
                  </a:cubicBezTo>
                  <a:cubicBezTo>
                    <a:pt x="5975764" y="840425"/>
                    <a:pt x="5939377" y="842521"/>
                    <a:pt x="5902610" y="847473"/>
                  </a:cubicBezTo>
                  <a:cubicBezTo>
                    <a:pt x="5890037" y="849190"/>
                    <a:pt x="5876511" y="848808"/>
                    <a:pt x="5864318" y="845569"/>
                  </a:cubicBezTo>
                  <a:cubicBezTo>
                    <a:pt x="5839361" y="839091"/>
                    <a:pt x="5815169" y="829947"/>
                    <a:pt x="5790592" y="821947"/>
                  </a:cubicBezTo>
                  <a:cubicBezTo>
                    <a:pt x="5787924" y="820995"/>
                    <a:pt x="5784686" y="820803"/>
                    <a:pt x="5781830" y="820233"/>
                  </a:cubicBezTo>
                  <a:cubicBezTo>
                    <a:pt x="5765635" y="816992"/>
                    <a:pt x="5749634" y="813754"/>
                    <a:pt x="5733440" y="810896"/>
                  </a:cubicBezTo>
                  <a:cubicBezTo>
                    <a:pt x="5724678" y="809372"/>
                    <a:pt x="5715723" y="809182"/>
                    <a:pt x="5706959" y="807848"/>
                  </a:cubicBezTo>
                  <a:cubicBezTo>
                    <a:pt x="5673050" y="802514"/>
                    <a:pt x="5635711" y="811468"/>
                    <a:pt x="5606372" y="788417"/>
                  </a:cubicBezTo>
                  <a:cubicBezTo>
                    <a:pt x="5587321" y="773557"/>
                    <a:pt x="5568842" y="776987"/>
                    <a:pt x="5548460" y="779273"/>
                  </a:cubicBezTo>
                  <a:cubicBezTo>
                    <a:pt x="5533027" y="780987"/>
                    <a:pt x="5517215" y="780415"/>
                    <a:pt x="5501594" y="780607"/>
                  </a:cubicBezTo>
                  <a:cubicBezTo>
                    <a:pt x="5474161" y="781177"/>
                    <a:pt x="5446728" y="781369"/>
                    <a:pt x="5419295" y="782321"/>
                  </a:cubicBezTo>
                  <a:cubicBezTo>
                    <a:pt x="5410531" y="782701"/>
                    <a:pt x="5401579" y="787465"/>
                    <a:pt x="5393005" y="786703"/>
                  </a:cubicBezTo>
                  <a:cubicBezTo>
                    <a:pt x="5353379" y="783083"/>
                    <a:pt x="5313754" y="777367"/>
                    <a:pt x="5274129" y="774129"/>
                  </a:cubicBezTo>
                  <a:cubicBezTo>
                    <a:pt x="5251650" y="772225"/>
                    <a:pt x="5228597" y="775843"/>
                    <a:pt x="5206308" y="773177"/>
                  </a:cubicBezTo>
                  <a:cubicBezTo>
                    <a:pt x="5180591" y="770129"/>
                    <a:pt x="5155445" y="762319"/>
                    <a:pt x="5129916" y="757554"/>
                  </a:cubicBezTo>
                  <a:cubicBezTo>
                    <a:pt x="5122867" y="756222"/>
                    <a:pt x="5115057" y="757936"/>
                    <a:pt x="5107627" y="758316"/>
                  </a:cubicBezTo>
                  <a:cubicBezTo>
                    <a:pt x="5099245" y="758699"/>
                    <a:pt x="5091052" y="759461"/>
                    <a:pt x="5082670" y="759651"/>
                  </a:cubicBezTo>
                  <a:cubicBezTo>
                    <a:pt x="5057141" y="760033"/>
                    <a:pt x="5031614" y="759461"/>
                    <a:pt x="5006086" y="760795"/>
                  </a:cubicBezTo>
                  <a:cubicBezTo>
                    <a:pt x="4990465" y="761557"/>
                    <a:pt x="4974082" y="769367"/>
                    <a:pt x="4959602" y="766509"/>
                  </a:cubicBezTo>
                  <a:cubicBezTo>
                    <a:pt x="4930075" y="760985"/>
                    <a:pt x="4900546" y="773367"/>
                    <a:pt x="4871019" y="763081"/>
                  </a:cubicBezTo>
                  <a:cubicBezTo>
                    <a:pt x="4861873" y="760033"/>
                    <a:pt x="4849300" y="767653"/>
                    <a:pt x="4838250" y="768033"/>
                  </a:cubicBezTo>
                  <a:cubicBezTo>
                    <a:pt x="4810627" y="768985"/>
                    <a:pt x="4783004" y="768795"/>
                    <a:pt x="4755381" y="768605"/>
                  </a:cubicBezTo>
                  <a:cubicBezTo>
                    <a:pt x="4730614" y="768415"/>
                    <a:pt x="4704895" y="771081"/>
                    <a:pt x="4681083" y="765747"/>
                  </a:cubicBezTo>
                  <a:cubicBezTo>
                    <a:pt x="4656126" y="760033"/>
                    <a:pt x="4633647" y="760795"/>
                    <a:pt x="4609452" y="767271"/>
                  </a:cubicBezTo>
                  <a:cubicBezTo>
                    <a:pt x="4592878" y="771653"/>
                    <a:pt x="4575351" y="772225"/>
                    <a:pt x="4558207" y="773557"/>
                  </a:cubicBezTo>
                  <a:cubicBezTo>
                    <a:pt x="4539728" y="775081"/>
                    <a:pt x="4519343" y="771081"/>
                    <a:pt x="4502579" y="777367"/>
                  </a:cubicBezTo>
                  <a:cubicBezTo>
                    <a:pt x="4452665" y="796038"/>
                    <a:pt x="4401419" y="800038"/>
                    <a:pt x="4349222" y="800038"/>
                  </a:cubicBezTo>
                  <a:cubicBezTo>
                    <a:pt x="4339695" y="800038"/>
                    <a:pt x="4329979" y="797372"/>
                    <a:pt x="4320837" y="794514"/>
                  </a:cubicBezTo>
                  <a:cubicBezTo>
                    <a:pt x="4267493" y="777367"/>
                    <a:pt x="4213961" y="778891"/>
                    <a:pt x="4159667" y="789370"/>
                  </a:cubicBezTo>
                  <a:cubicBezTo>
                    <a:pt x="4148427" y="791656"/>
                    <a:pt x="4135854" y="792038"/>
                    <a:pt x="4124614" y="789752"/>
                  </a:cubicBezTo>
                  <a:cubicBezTo>
                    <a:pt x="4092989" y="783083"/>
                    <a:pt x="4062318" y="772033"/>
                    <a:pt x="4030503" y="767271"/>
                  </a:cubicBezTo>
                  <a:cubicBezTo>
                    <a:pt x="3977925" y="759461"/>
                    <a:pt x="3932394" y="785749"/>
                    <a:pt x="3885338" y="802896"/>
                  </a:cubicBezTo>
                  <a:cubicBezTo>
                    <a:pt x="3840569" y="819089"/>
                    <a:pt x="3802467" y="855666"/>
                    <a:pt x="3749506" y="847473"/>
                  </a:cubicBezTo>
                  <a:cubicBezTo>
                    <a:pt x="3744173" y="846711"/>
                    <a:pt x="3738267" y="851856"/>
                    <a:pt x="3732361" y="853190"/>
                  </a:cubicBezTo>
                  <a:cubicBezTo>
                    <a:pt x="3716168" y="856810"/>
                    <a:pt x="3699976" y="861190"/>
                    <a:pt x="3683591" y="862906"/>
                  </a:cubicBezTo>
                  <a:cubicBezTo>
                    <a:pt x="3663589" y="865192"/>
                    <a:pt x="3643204" y="864430"/>
                    <a:pt x="3623201" y="866334"/>
                  </a:cubicBezTo>
                  <a:cubicBezTo>
                    <a:pt x="3597482" y="868620"/>
                    <a:pt x="3572146" y="874716"/>
                    <a:pt x="3546617" y="874716"/>
                  </a:cubicBezTo>
                  <a:cubicBezTo>
                    <a:pt x="3526042" y="874716"/>
                    <a:pt x="3505657" y="867668"/>
                    <a:pt x="3485275" y="864238"/>
                  </a:cubicBezTo>
                  <a:cubicBezTo>
                    <a:pt x="3456508" y="859476"/>
                    <a:pt x="3424883" y="860810"/>
                    <a:pt x="3399546" y="848618"/>
                  </a:cubicBezTo>
                  <a:cubicBezTo>
                    <a:pt x="3372495" y="835663"/>
                    <a:pt x="3346776" y="829757"/>
                    <a:pt x="3318771" y="833757"/>
                  </a:cubicBezTo>
                  <a:cubicBezTo>
                    <a:pt x="3309437" y="835091"/>
                    <a:pt x="3297434" y="843093"/>
                    <a:pt x="3293244" y="851284"/>
                  </a:cubicBezTo>
                  <a:cubicBezTo>
                    <a:pt x="3283908" y="869572"/>
                    <a:pt x="3271145" y="872812"/>
                    <a:pt x="3253809" y="866524"/>
                  </a:cubicBezTo>
                  <a:cubicBezTo>
                    <a:pt x="3238758" y="861190"/>
                    <a:pt x="3220280" y="858524"/>
                    <a:pt x="3209993" y="848235"/>
                  </a:cubicBezTo>
                  <a:cubicBezTo>
                    <a:pt x="3180844" y="819089"/>
                    <a:pt x="3143695" y="818136"/>
                    <a:pt x="3107500" y="810326"/>
                  </a:cubicBezTo>
                  <a:cubicBezTo>
                    <a:pt x="3085403" y="805562"/>
                    <a:pt x="3064827" y="805372"/>
                    <a:pt x="3042728" y="808610"/>
                  </a:cubicBezTo>
                  <a:cubicBezTo>
                    <a:pt x="2994722" y="815850"/>
                    <a:pt x="2948047" y="805562"/>
                    <a:pt x="2901943" y="792418"/>
                  </a:cubicBezTo>
                  <a:cubicBezTo>
                    <a:pt x="2871462" y="783655"/>
                    <a:pt x="2840219" y="778321"/>
                    <a:pt x="2809930" y="769367"/>
                  </a:cubicBezTo>
                  <a:cubicBezTo>
                    <a:pt x="2787259" y="762509"/>
                    <a:pt x="2764590" y="754316"/>
                    <a:pt x="2743826" y="743268"/>
                  </a:cubicBezTo>
                  <a:cubicBezTo>
                    <a:pt x="2713723" y="727073"/>
                    <a:pt x="2687436" y="702689"/>
                    <a:pt x="2649143" y="709167"/>
                  </a:cubicBezTo>
                  <a:cubicBezTo>
                    <a:pt x="2615421" y="714881"/>
                    <a:pt x="2584942" y="702881"/>
                    <a:pt x="2554079" y="691450"/>
                  </a:cubicBezTo>
                  <a:cubicBezTo>
                    <a:pt x="2531409" y="683068"/>
                    <a:pt x="2508742" y="674494"/>
                    <a:pt x="2485307" y="669160"/>
                  </a:cubicBezTo>
                  <a:cubicBezTo>
                    <a:pt x="2457492" y="662873"/>
                    <a:pt x="2426059" y="665541"/>
                    <a:pt x="2401292" y="653919"/>
                  </a:cubicBezTo>
                  <a:cubicBezTo>
                    <a:pt x="2375383" y="641727"/>
                    <a:pt x="2353859" y="649919"/>
                    <a:pt x="2330806" y="653349"/>
                  </a:cubicBezTo>
                  <a:cubicBezTo>
                    <a:pt x="2294039" y="658683"/>
                    <a:pt x="2257459" y="668590"/>
                    <a:pt x="2220312" y="656015"/>
                  </a:cubicBezTo>
                  <a:cubicBezTo>
                    <a:pt x="2175163" y="640775"/>
                    <a:pt x="2130393" y="624392"/>
                    <a:pt x="2085054" y="609914"/>
                  </a:cubicBezTo>
                  <a:cubicBezTo>
                    <a:pt x="2067525" y="604387"/>
                    <a:pt x="2048668" y="602101"/>
                    <a:pt x="2030378" y="599625"/>
                  </a:cubicBezTo>
                  <a:cubicBezTo>
                    <a:pt x="2013043" y="597529"/>
                    <a:pt x="1992279" y="602863"/>
                    <a:pt x="1978940" y="594863"/>
                  </a:cubicBezTo>
                  <a:cubicBezTo>
                    <a:pt x="1944649" y="574288"/>
                    <a:pt x="1909408" y="564192"/>
                    <a:pt x="1869780" y="564192"/>
                  </a:cubicBezTo>
                  <a:cubicBezTo>
                    <a:pt x="1854920" y="564192"/>
                    <a:pt x="1840441" y="555618"/>
                    <a:pt x="1825393" y="554094"/>
                  </a:cubicBezTo>
                  <a:cubicBezTo>
                    <a:pt x="1804816" y="552190"/>
                    <a:pt x="1781194" y="547045"/>
                    <a:pt x="1763287" y="554286"/>
                  </a:cubicBezTo>
                  <a:cubicBezTo>
                    <a:pt x="1721185" y="571430"/>
                    <a:pt x="1687086" y="557142"/>
                    <a:pt x="1650317" y="540187"/>
                  </a:cubicBezTo>
                  <a:cubicBezTo>
                    <a:pt x="1614120" y="523423"/>
                    <a:pt x="1576019" y="510088"/>
                    <a:pt x="1537537" y="499038"/>
                  </a:cubicBezTo>
                  <a:cubicBezTo>
                    <a:pt x="1523059" y="495038"/>
                    <a:pt x="1505724" y="501706"/>
                    <a:pt x="1489720" y="503038"/>
                  </a:cubicBezTo>
                  <a:cubicBezTo>
                    <a:pt x="1484004" y="503420"/>
                    <a:pt x="1477717" y="503992"/>
                    <a:pt x="1472575" y="502086"/>
                  </a:cubicBezTo>
                  <a:cubicBezTo>
                    <a:pt x="1422854" y="483797"/>
                    <a:pt x="1372368" y="469891"/>
                    <a:pt x="1318456" y="479415"/>
                  </a:cubicBezTo>
                  <a:cubicBezTo>
                    <a:pt x="1313504" y="480369"/>
                    <a:pt x="1307978" y="478273"/>
                    <a:pt x="1303024" y="476939"/>
                  </a:cubicBezTo>
                  <a:cubicBezTo>
                    <a:pt x="1278829" y="470081"/>
                    <a:pt x="1255206" y="459223"/>
                    <a:pt x="1230633" y="456746"/>
                  </a:cubicBezTo>
                  <a:cubicBezTo>
                    <a:pt x="1170051" y="450650"/>
                    <a:pt x="1109091" y="448172"/>
                    <a:pt x="1048125" y="444172"/>
                  </a:cubicBezTo>
                  <a:cubicBezTo>
                    <a:pt x="1044315" y="443982"/>
                    <a:pt x="1040315" y="443982"/>
                    <a:pt x="1036887" y="442648"/>
                  </a:cubicBezTo>
                  <a:cubicBezTo>
                    <a:pt x="1014406" y="434456"/>
                    <a:pt x="994785" y="437124"/>
                    <a:pt x="975733" y="452744"/>
                  </a:cubicBezTo>
                  <a:cubicBezTo>
                    <a:pt x="967350" y="459603"/>
                    <a:pt x="955920" y="463223"/>
                    <a:pt x="945444" y="467033"/>
                  </a:cubicBezTo>
                  <a:cubicBezTo>
                    <a:pt x="930011" y="472749"/>
                    <a:pt x="914200" y="478273"/>
                    <a:pt x="898198" y="481893"/>
                  </a:cubicBezTo>
                  <a:cubicBezTo>
                    <a:pt x="882384" y="485321"/>
                    <a:pt x="865430" y="490084"/>
                    <a:pt x="850189" y="487417"/>
                  </a:cubicBezTo>
                  <a:cubicBezTo>
                    <a:pt x="822756" y="482655"/>
                    <a:pt x="796655" y="471987"/>
                    <a:pt x="769605" y="464937"/>
                  </a:cubicBezTo>
                  <a:cubicBezTo>
                    <a:pt x="760270" y="462461"/>
                    <a:pt x="749982" y="462843"/>
                    <a:pt x="740268" y="462651"/>
                  </a:cubicBezTo>
                  <a:cubicBezTo>
                    <a:pt x="717977" y="462081"/>
                    <a:pt x="695116" y="467605"/>
                    <a:pt x="674923" y="451792"/>
                  </a:cubicBezTo>
                  <a:cubicBezTo>
                    <a:pt x="656255" y="436934"/>
                    <a:pt x="637392" y="441314"/>
                    <a:pt x="617772" y="452554"/>
                  </a:cubicBezTo>
                  <a:cubicBezTo>
                    <a:pt x="603673" y="460557"/>
                    <a:pt x="587672" y="466843"/>
                    <a:pt x="571860" y="469891"/>
                  </a:cubicBezTo>
                  <a:cubicBezTo>
                    <a:pt x="550141" y="474081"/>
                    <a:pt x="528615" y="475797"/>
                    <a:pt x="505182" y="473319"/>
                  </a:cubicBezTo>
                  <a:cubicBezTo>
                    <a:pt x="488607" y="471605"/>
                    <a:pt x="475081" y="470843"/>
                    <a:pt x="462126" y="460747"/>
                  </a:cubicBezTo>
                  <a:cubicBezTo>
                    <a:pt x="460032" y="459223"/>
                    <a:pt x="456222" y="458841"/>
                    <a:pt x="453364" y="459033"/>
                  </a:cubicBezTo>
                  <a:cubicBezTo>
                    <a:pt x="415835" y="462271"/>
                    <a:pt x="378686" y="460557"/>
                    <a:pt x="340774" y="458268"/>
                  </a:cubicBezTo>
                  <a:cubicBezTo>
                    <a:pt x="292579" y="455222"/>
                    <a:pt x="241901" y="464175"/>
                    <a:pt x="200182" y="496180"/>
                  </a:cubicBezTo>
                  <a:cubicBezTo>
                    <a:pt x="194085" y="500944"/>
                    <a:pt x="184941" y="503038"/>
                    <a:pt x="176939" y="504182"/>
                  </a:cubicBezTo>
                  <a:cubicBezTo>
                    <a:pt x="139219" y="509134"/>
                    <a:pt x="101308" y="512564"/>
                    <a:pt x="63587" y="518088"/>
                  </a:cubicBezTo>
                  <a:cubicBezTo>
                    <a:pt x="43012" y="521137"/>
                    <a:pt x="21486" y="523805"/>
                    <a:pt x="2817" y="532187"/>
                  </a:cubicBezTo>
                  <a:lnTo>
                    <a:pt x="0" y="533314"/>
                  </a:lnTo>
                  <a:close/>
                </a:path>
              </a:pathLst>
            </a:custGeom>
            <a:blipFill dpi="0" rotWithShape="1">
              <a:blip r:embed="rId3">
                <a:alphaModFix amt="57000"/>
              </a:blip>
              <a:srcRect/>
              <a:tile tx="0" ty="0" sx="100000" sy="100000" flip="none" algn="tl"/>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pic>
        <p:nvPicPr>
          <p:cNvPr id="7" name="Bildobjekt 6" descr="En bild som visar text, person, utomhus&#10;&#10;Automatiskt genererad beskrivning">
            <a:extLst>
              <a:ext uri="{FF2B5EF4-FFF2-40B4-BE49-F238E27FC236}">
                <a16:creationId xmlns:a16="http://schemas.microsoft.com/office/drawing/2014/main" id="{C2A357CB-905D-4F63-BEC8-ADA63C0F9854}"/>
              </a:ext>
            </a:extLst>
          </p:cNvPr>
          <p:cNvPicPr>
            <a:picLocks noChangeAspect="1"/>
          </p:cNvPicPr>
          <p:nvPr/>
        </p:nvPicPr>
        <p:blipFill>
          <a:blip r:embed="rId4">
            <a:extLst>
              <a:ext uri="{28A0092B-C50C-407E-A947-70E740481C1C}">
                <a14:useLocalDpi xmlns:a14="http://schemas.microsoft.com/office/drawing/2010/main" val="0"/>
              </a:ext>
              <a:ext uri="{837473B0-CC2E-450A-ABE3-18F120FF3D39}">
                <a1611:picAttrSrcUrl xmlns:a1611="http://schemas.microsoft.com/office/drawing/2016/11/main" r:id="rId5"/>
              </a:ext>
            </a:extLst>
          </a:blip>
          <a:stretch>
            <a:fillRect/>
          </a:stretch>
        </p:blipFill>
        <p:spPr>
          <a:xfrm>
            <a:off x="418237" y="500061"/>
            <a:ext cx="2189206" cy="2714615"/>
          </a:xfrm>
          <a:prstGeom prst="rect">
            <a:avLst/>
          </a:prstGeom>
        </p:spPr>
      </p:pic>
    </p:spTree>
    <p:extLst>
      <p:ext uri="{BB962C8B-B14F-4D97-AF65-F5344CB8AC3E}">
        <p14:creationId xmlns:p14="http://schemas.microsoft.com/office/powerpoint/2010/main" val="4200299890"/>
      </p:ext>
    </p:extLst>
  </p:cSld>
  <p:clrMapOvr>
    <a:masterClrMapping/>
  </p:clrMapOvr>
  <p:transition spd="slow">
    <p:wipe/>
  </p:transition>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16A15A88-001A-4EEF-8984-D87E643599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ubrik 1">
            <a:extLst>
              <a:ext uri="{FF2B5EF4-FFF2-40B4-BE49-F238E27FC236}">
                <a16:creationId xmlns:a16="http://schemas.microsoft.com/office/drawing/2014/main" id="{98721891-4D77-42EA-BF4B-880E85C62598}"/>
              </a:ext>
            </a:extLst>
          </p:cNvPr>
          <p:cNvSpPr>
            <a:spLocks noGrp="1"/>
          </p:cNvSpPr>
          <p:nvPr>
            <p:ph type="title"/>
          </p:nvPr>
        </p:nvSpPr>
        <p:spPr>
          <a:xfrm>
            <a:off x="6003944" y="-1"/>
            <a:ext cx="4807491" cy="7541112"/>
          </a:xfrm>
        </p:spPr>
        <p:txBody>
          <a:bodyPr vert="horz" lIns="91440" tIns="45720" rIns="91440" bIns="45720" rtlCol="0" anchor="b">
            <a:normAutofit fontScale="90000"/>
          </a:bodyPr>
          <a:lstStyle/>
          <a:p>
            <a:r>
              <a:rPr lang="en-US" b="1" dirty="0" err="1">
                <a:solidFill>
                  <a:srgbClr val="FFFF00"/>
                </a:solidFill>
              </a:rPr>
              <a:t>Disciplinnämnden</a:t>
            </a:r>
            <a:br>
              <a:rPr lang="en-US" sz="3200" b="1" dirty="0">
                <a:solidFill>
                  <a:srgbClr val="FFFF00"/>
                </a:solidFill>
              </a:rPr>
            </a:br>
            <a:r>
              <a:rPr lang="en-US" sz="2000" dirty="0">
                <a:solidFill>
                  <a:srgbClr val="FFFF00"/>
                </a:solidFill>
              </a:rPr>
              <a:t>Rolf Rickmo                       Sören Haga</a:t>
            </a:r>
            <a:br>
              <a:rPr lang="en-US" sz="2000" dirty="0">
                <a:solidFill>
                  <a:srgbClr val="FFFF00"/>
                </a:solidFill>
              </a:rPr>
            </a:br>
            <a:r>
              <a:rPr lang="en-US" sz="2000" dirty="0">
                <a:solidFill>
                  <a:srgbClr val="FFFF00"/>
                </a:solidFill>
              </a:rPr>
              <a:t>Sven-Åke Petters        Joakim “Jochen” Olsson</a:t>
            </a:r>
            <a:br>
              <a:rPr lang="en-US" sz="2000" dirty="0">
                <a:solidFill>
                  <a:srgbClr val="FFFF00"/>
                </a:solidFill>
              </a:rPr>
            </a:br>
            <a:br>
              <a:rPr lang="en-US" sz="2000" b="1" dirty="0">
                <a:solidFill>
                  <a:srgbClr val="FFFF00"/>
                </a:solidFill>
              </a:rPr>
            </a:br>
            <a:br>
              <a:rPr lang="en-US" sz="2000" b="1" dirty="0">
                <a:solidFill>
                  <a:srgbClr val="FFFF00"/>
                </a:solidFill>
              </a:rPr>
            </a:br>
            <a:r>
              <a:rPr lang="en-US" sz="2200" b="1" dirty="0" err="1">
                <a:solidFill>
                  <a:srgbClr val="FFFF00"/>
                </a:solidFill>
              </a:rPr>
              <a:t>Div</a:t>
            </a:r>
            <a:r>
              <a:rPr lang="en-US" sz="2200" b="1" dirty="0">
                <a:solidFill>
                  <a:srgbClr val="FFFF00"/>
                </a:solidFill>
              </a:rPr>
              <a:t> 3:     2 </a:t>
            </a:r>
            <a:r>
              <a:rPr lang="en-US" sz="2200" b="1" dirty="0" err="1">
                <a:solidFill>
                  <a:srgbClr val="FFFF00"/>
                </a:solidFill>
              </a:rPr>
              <a:t>ärenden</a:t>
            </a:r>
            <a:br>
              <a:rPr lang="en-US" sz="2200" b="1" dirty="0">
                <a:solidFill>
                  <a:srgbClr val="FFFF00"/>
                </a:solidFill>
              </a:rPr>
            </a:br>
            <a:br>
              <a:rPr lang="en-US" sz="2200" b="1" dirty="0">
                <a:solidFill>
                  <a:srgbClr val="FFFF00"/>
                </a:solidFill>
              </a:rPr>
            </a:br>
            <a:r>
              <a:rPr lang="en-US" sz="2200" b="1" dirty="0">
                <a:solidFill>
                  <a:srgbClr val="FFFF00"/>
                </a:solidFill>
              </a:rPr>
              <a:t>U 16:     7 </a:t>
            </a:r>
            <a:r>
              <a:rPr lang="en-US" sz="2200" b="1" dirty="0" err="1">
                <a:solidFill>
                  <a:srgbClr val="FFFF00"/>
                </a:solidFill>
              </a:rPr>
              <a:t>ärenden</a:t>
            </a:r>
            <a:br>
              <a:rPr lang="en-US" sz="2200" b="1" dirty="0">
                <a:solidFill>
                  <a:srgbClr val="FFFF00"/>
                </a:solidFill>
              </a:rPr>
            </a:br>
            <a:br>
              <a:rPr lang="en-US" sz="2200" b="1" dirty="0">
                <a:solidFill>
                  <a:srgbClr val="FFFF00"/>
                </a:solidFill>
              </a:rPr>
            </a:br>
            <a:r>
              <a:rPr lang="en-US" sz="2200" b="1" dirty="0">
                <a:solidFill>
                  <a:srgbClr val="FFFF00"/>
                </a:solidFill>
              </a:rPr>
              <a:t>U 14:       1 </a:t>
            </a:r>
            <a:r>
              <a:rPr lang="en-US" sz="2200" b="1" dirty="0" err="1">
                <a:solidFill>
                  <a:srgbClr val="FFFF00"/>
                </a:solidFill>
              </a:rPr>
              <a:t>ärende</a:t>
            </a:r>
            <a:br>
              <a:rPr lang="en-US" sz="2200" b="1" dirty="0">
                <a:solidFill>
                  <a:srgbClr val="FFFF00"/>
                </a:solidFill>
              </a:rPr>
            </a:br>
            <a:br>
              <a:rPr lang="en-US" sz="2000" b="1" dirty="0">
                <a:solidFill>
                  <a:srgbClr val="FFFF00"/>
                </a:solidFill>
              </a:rPr>
            </a:br>
            <a:r>
              <a:rPr lang="en-US" sz="2700" b="1" dirty="0">
                <a:solidFill>
                  <a:srgbClr val="FFFF00"/>
                </a:solidFill>
              </a:rPr>
              <a:t>ABUSE:           1           (U 16)</a:t>
            </a:r>
            <a:br>
              <a:rPr lang="en-US" sz="2700" b="1" dirty="0">
                <a:solidFill>
                  <a:srgbClr val="FFFF00"/>
                </a:solidFill>
              </a:rPr>
            </a:br>
            <a:r>
              <a:rPr lang="en-US" sz="2700" b="1" dirty="0">
                <a:solidFill>
                  <a:srgbClr val="FFFF00"/>
                </a:solidFill>
              </a:rPr>
              <a:t>PH-ABUSA:    1           (Div. 3)</a:t>
            </a:r>
            <a:br>
              <a:rPr lang="en-US" sz="2700" b="1" dirty="0">
                <a:solidFill>
                  <a:srgbClr val="FFFF00"/>
                </a:solidFill>
              </a:rPr>
            </a:br>
            <a:r>
              <a:rPr lang="en-US" sz="2700" b="1" dirty="0">
                <a:solidFill>
                  <a:srgbClr val="FFFF00"/>
                </a:solidFill>
              </a:rPr>
              <a:t>CHARGING:   1           (U 16)</a:t>
            </a:r>
            <a:br>
              <a:rPr lang="en-US" sz="2700" b="1" dirty="0">
                <a:solidFill>
                  <a:srgbClr val="FFFF00"/>
                </a:solidFill>
              </a:rPr>
            </a:br>
            <a:r>
              <a:rPr lang="en-US" sz="2700" b="1" dirty="0">
                <a:solidFill>
                  <a:srgbClr val="FFFF00"/>
                </a:solidFill>
              </a:rPr>
              <a:t>CHE-B:           1           (U 16)</a:t>
            </a:r>
            <a:br>
              <a:rPr lang="en-US" sz="2700" b="1" dirty="0">
                <a:solidFill>
                  <a:srgbClr val="FFFF00"/>
                </a:solidFill>
              </a:rPr>
            </a:br>
            <a:r>
              <a:rPr lang="en-US" sz="2700" b="1" dirty="0">
                <a:solidFill>
                  <a:srgbClr val="FFFF00"/>
                </a:solidFill>
              </a:rPr>
              <a:t>FIGTH:           1           (U 16)</a:t>
            </a:r>
            <a:br>
              <a:rPr lang="en-US" sz="2700" b="1" dirty="0">
                <a:solidFill>
                  <a:srgbClr val="FFFF00"/>
                </a:solidFill>
              </a:rPr>
            </a:br>
            <a:r>
              <a:rPr lang="en-US" sz="2700" b="1" dirty="0">
                <a:solidFill>
                  <a:srgbClr val="FFFF00"/>
                </a:solidFill>
              </a:rPr>
              <a:t>KICKING:       1           (U 14)</a:t>
            </a:r>
            <a:br>
              <a:rPr lang="en-US" sz="2700" b="1" dirty="0">
                <a:solidFill>
                  <a:srgbClr val="FFFF00"/>
                </a:solidFill>
              </a:rPr>
            </a:br>
            <a:r>
              <a:rPr lang="en-US" sz="2700" b="1" dirty="0">
                <a:solidFill>
                  <a:srgbClr val="FFFF00"/>
                </a:solidFill>
              </a:rPr>
              <a:t>SLASH:          1            (U 16)</a:t>
            </a:r>
            <a:br>
              <a:rPr lang="en-US" sz="2700" b="1" dirty="0">
                <a:solidFill>
                  <a:srgbClr val="FFFF00"/>
                </a:solidFill>
              </a:rPr>
            </a:br>
            <a:r>
              <a:rPr lang="en-US" sz="2700" b="1" dirty="0">
                <a:solidFill>
                  <a:srgbClr val="FFFF00"/>
                </a:solidFill>
              </a:rPr>
              <a:t>UN-SP:          3            (U16 + </a:t>
            </a:r>
            <a:r>
              <a:rPr lang="en-US" sz="2700" b="1" dirty="0" err="1">
                <a:solidFill>
                  <a:srgbClr val="FFFF00"/>
                </a:solidFill>
              </a:rPr>
              <a:t>Div</a:t>
            </a:r>
            <a:r>
              <a:rPr lang="en-US" sz="2700" b="1" dirty="0">
                <a:solidFill>
                  <a:srgbClr val="FFFF00"/>
                </a:solidFill>
              </a:rPr>
              <a:t> 3)</a:t>
            </a:r>
            <a:br>
              <a:rPr lang="en-US" sz="2700" b="1" dirty="0">
                <a:solidFill>
                  <a:srgbClr val="FFFF00"/>
                </a:solidFill>
              </a:rPr>
            </a:br>
            <a:br>
              <a:rPr lang="en-US" sz="2000" b="1" dirty="0">
                <a:solidFill>
                  <a:srgbClr val="FFFF00"/>
                </a:solidFill>
              </a:rPr>
            </a:br>
            <a:r>
              <a:rPr lang="en-US" sz="2000" b="1" dirty="0" err="1">
                <a:solidFill>
                  <a:srgbClr val="FFFF00"/>
                </a:solidFill>
              </a:rPr>
              <a:t>Totalt</a:t>
            </a:r>
            <a:r>
              <a:rPr lang="en-US" sz="2000" b="1" dirty="0">
                <a:solidFill>
                  <a:srgbClr val="FFFF00"/>
                </a:solidFill>
              </a:rPr>
              <a:t> 10 </a:t>
            </a:r>
            <a:r>
              <a:rPr lang="en-US" sz="2000" b="1" dirty="0" err="1">
                <a:solidFill>
                  <a:srgbClr val="FFFF00"/>
                </a:solidFill>
              </a:rPr>
              <a:t>ärenden</a:t>
            </a:r>
            <a:r>
              <a:rPr lang="en-US" sz="2000" b="1" dirty="0">
                <a:solidFill>
                  <a:srgbClr val="FFFF00"/>
                </a:solidFill>
              </a:rPr>
              <a:t> </a:t>
            </a:r>
            <a:r>
              <a:rPr lang="en-US" sz="2000" b="1" dirty="0" err="1">
                <a:solidFill>
                  <a:srgbClr val="FFFF00"/>
                </a:solidFill>
              </a:rPr>
              <a:t>varav</a:t>
            </a:r>
            <a:r>
              <a:rPr lang="en-US" sz="2000" b="1" dirty="0">
                <a:solidFill>
                  <a:srgbClr val="FFFF00"/>
                </a:solidFill>
              </a:rPr>
              <a:t> 7 </a:t>
            </a:r>
            <a:r>
              <a:rPr lang="en-US" sz="2000" b="1" dirty="0" err="1">
                <a:solidFill>
                  <a:srgbClr val="FFFF00"/>
                </a:solidFill>
              </a:rPr>
              <a:t>ärenden</a:t>
            </a:r>
            <a:r>
              <a:rPr lang="en-US" sz="2000" b="1" dirty="0">
                <a:solidFill>
                  <a:srgbClr val="FFFF00"/>
                </a:solidFill>
              </a:rPr>
              <a:t> </a:t>
            </a:r>
            <a:r>
              <a:rPr lang="en-US" sz="2000" b="1" dirty="0" err="1">
                <a:solidFill>
                  <a:srgbClr val="FFFF00"/>
                </a:solidFill>
              </a:rPr>
              <a:t>inkommit</a:t>
            </a:r>
            <a:r>
              <a:rPr lang="en-US" sz="2000" b="1" dirty="0">
                <a:solidFill>
                  <a:srgbClr val="FFFF00"/>
                </a:solidFill>
              </a:rPr>
              <a:t> I dec </a:t>
            </a:r>
            <a:br>
              <a:rPr lang="en-US" sz="2000" b="1" dirty="0">
                <a:solidFill>
                  <a:srgbClr val="FFFF00"/>
                </a:solidFill>
              </a:rPr>
            </a:br>
            <a:br>
              <a:rPr lang="en-US" sz="2200" dirty="0">
                <a:solidFill>
                  <a:schemeClr val="bg1"/>
                </a:solidFill>
              </a:rPr>
            </a:br>
            <a:br>
              <a:rPr lang="en-US" sz="2200" b="1" dirty="0">
                <a:solidFill>
                  <a:srgbClr val="FFFF00"/>
                </a:solidFill>
              </a:rPr>
            </a:br>
            <a:br>
              <a:rPr lang="en-US" sz="2200" b="1" dirty="0">
                <a:solidFill>
                  <a:srgbClr val="FFFF00"/>
                </a:solidFill>
              </a:rPr>
            </a:br>
            <a:endParaRPr lang="en-US" sz="2200" b="1" dirty="0">
              <a:solidFill>
                <a:srgbClr val="FFFF00"/>
              </a:solidFill>
            </a:endParaRPr>
          </a:p>
        </p:txBody>
      </p:sp>
      <p:pic>
        <p:nvPicPr>
          <p:cNvPr id="5" name="Platshållare för innehåll 4">
            <a:extLst>
              <a:ext uri="{FF2B5EF4-FFF2-40B4-BE49-F238E27FC236}">
                <a16:creationId xmlns:a16="http://schemas.microsoft.com/office/drawing/2014/main" id="{3B148F49-524C-4306-8FA3-7E9CE77B8227}"/>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l="62670"/>
          <a:stretch/>
        </p:blipFill>
        <p:spPr>
          <a:xfrm>
            <a:off x="1" y="10"/>
            <a:ext cx="4551219" cy="6857990"/>
          </a:xfrm>
          <a:custGeom>
            <a:avLst/>
            <a:gdLst/>
            <a:ahLst/>
            <a:cxnLst/>
            <a:rect l="l" t="t" r="r" b="b"/>
            <a:pathLst>
              <a:path w="4551219" h="6858000">
                <a:moveTo>
                  <a:pt x="4194211" y="6564619"/>
                </a:moveTo>
                <a:lnTo>
                  <a:pt x="4194211" y="6564620"/>
                </a:lnTo>
                <a:cubicBezTo>
                  <a:pt x="4204498" y="6575478"/>
                  <a:pt x="4210595" y="6582146"/>
                  <a:pt x="4216690" y="6588625"/>
                </a:cubicBezTo>
                <a:lnTo>
                  <a:pt x="4233312" y="6625224"/>
                </a:lnTo>
                <a:lnTo>
                  <a:pt x="4226218" y="6662539"/>
                </a:lnTo>
                <a:lnTo>
                  <a:pt x="4226217" y="6662540"/>
                </a:lnTo>
                <a:lnTo>
                  <a:pt x="4226216" y="6662543"/>
                </a:lnTo>
                <a:lnTo>
                  <a:pt x="4214767" y="6683026"/>
                </a:lnTo>
                <a:lnTo>
                  <a:pt x="4211619" y="6702975"/>
                </a:lnTo>
                <a:lnTo>
                  <a:pt x="4211619" y="6702976"/>
                </a:lnTo>
                <a:cubicBezTo>
                  <a:pt x="4212024" y="6716168"/>
                  <a:pt x="4217168" y="6729218"/>
                  <a:pt x="4225455" y="6742552"/>
                </a:cubicBezTo>
                <a:lnTo>
                  <a:pt x="4225456" y="6742554"/>
                </a:lnTo>
                <a:lnTo>
                  <a:pt x="4244933" y="6812061"/>
                </a:lnTo>
                <a:lnTo>
                  <a:pt x="4244933" y="6812063"/>
                </a:lnTo>
                <a:lnTo>
                  <a:pt x="4244933" y="6812062"/>
                </a:lnTo>
                <a:lnTo>
                  <a:pt x="4244933" y="6812061"/>
                </a:lnTo>
                <a:lnTo>
                  <a:pt x="4240159" y="6776799"/>
                </a:lnTo>
                <a:lnTo>
                  <a:pt x="4225456" y="6742554"/>
                </a:lnTo>
                <a:lnTo>
                  <a:pt x="4225455" y="6742551"/>
                </a:lnTo>
                <a:lnTo>
                  <a:pt x="4211619" y="6702975"/>
                </a:lnTo>
                <a:lnTo>
                  <a:pt x="4226216" y="6662543"/>
                </a:lnTo>
                <a:lnTo>
                  <a:pt x="4226217" y="6662541"/>
                </a:lnTo>
                <a:lnTo>
                  <a:pt x="4226218" y="6662539"/>
                </a:lnTo>
                <a:lnTo>
                  <a:pt x="4233301" y="6645551"/>
                </a:lnTo>
                <a:lnTo>
                  <a:pt x="4233312" y="6625224"/>
                </a:lnTo>
                <a:lnTo>
                  <a:pt x="4233312" y="6625223"/>
                </a:lnTo>
                <a:cubicBezTo>
                  <a:pt x="4231216" y="6611340"/>
                  <a:pt x="4225168" y="6597577"/>
                  <a:pt x="4216690" y="6588624"/>
                </a:cubicBezTo>
                <a:close/>
                <a:moveTo>
                  <a:pt x="4274532" y="6438980"/>
                </a:moveTo>
                <a:lnTo>
                  <a:pt x="4254602" y="6463839"/>
                </a:lnTo>
                <a:lnTo>
                  <a:pt x="4254600" y="6463848"/>
                </a:lnTo>
                <a:lnTo>
                  <a:pt x="4240803" y="6513011"/>
                </a:lnTo>
                <a:lnTo>
                  <a:pt x="4221998" y="6546193"/>
                </a:lnTo>
                <a:lnTo>
                  <a:pt x="4221998" y="6546194"/>
                </a:lnTo>
                <a:lnTo>
                  <a:pt x="4238336" y="6521803"/>
                </a:lnTo>
                <a:lnTo>
                  <a:pt x="4240803" y="6513011"/>
                </a:lnTo>
                <a:lnTo>
                  <a:pt x="4243614" y="6508051"/>
                </a:lnTo>
                <a:lnTo>
                  <a:pt x="4254600" y="6463848"/>
                </a:lnTo>
                <a:lnTo>
                  <a:pt x="4254602" y="6463840"/>
                </a:lnTo>
                <a:cubicBezTo>
                  <a:pt x="4257553" y="6451649"/>
                  <a:pt x="4265030" y="6444076"/>
                  <a:pt x="4274532" y="6438980"/>
                </a:cubicBezTo>
                <a:close/>
                <a:moveTo>
                  <a:pt x="4360506" y="6365203"/>
                </a:moveTo>
                <a:lnTo>
                  <a:pt x="4359224" y="6387909"/>
                </a:lnTo>
                <a:lnTo>
                  <a:pt x="4357461" y="6391548"/>
                </a:lnTo>
                <a:lnTo>
                  <a:pt x="4349806" y="6407331"/>
                </a:lnTo>
                <a:lnTo>
                  <a:pt x="4349806" y="6407332"/>
                </a:lnTo>
                <a:lnTo>
                  <a:pt x="4357461" y="6391548"/>
                </a:lnTo>
                <a:lnTo>
                  <a:pt x="4359225" y="6387909"/>
                </a:lnTo>
                <a:close/>
                <a:moveTo>
                  <a:pt x="4121437" y="4221390"/>
                </a:moveTo>
                <a:lnTo>
                  <a:pt x="4121437" y="4221391"/>
                </a:lnTo>
                <a:cubicBezTo>
                  <a:pt x="4122199" y="4232060"/>
                  <a:pt x="4122389" y="4243872"/>
                  <a:pt x="4127153" y="4253014"/>
                </a:cubicBezTo>
                <a:cubicBezTo>
                  <a:pt x="4139346" y="4277401"/>
                  <a:pt x="4154966" y="4300070"/>
                  <a:pt x="4166969" y="4324645"/>
                </a:cubicBezTo>
                <a:lnTo>
                  <a:pt x="4175923" y="4363890"/>
                </a:lnTo>
                <a:lnTo>
                  <a:pt x="4175161" y="4482003"/>
                </a:lnTo>
                <a:cubicBezTo>
                  <a:pt x="4172493" y="4546775"/>
                  <a:pt x="4171921" y="4612499"/>
                  <a:pt x="4115151" y="4659173"/>
                </a:cubicBezTo>
                <a:cubicBezTo>
                  <a:pt x="4110579" y="4662985"/>
                  <a:pt x="4107911" y="4671175"/>
                  <a:pt x="4107149" y="4677654"/>
                </a:cubicBezTo>
                <a:cubicBezTo>
                  <a:pt x="4103530" y="4707563"/>
                  <a:pt x="4103148" y="4738234"/>
                  <a:pt x="4097242" y="4767763"/>
                </a:cubicBezTo>
                <a:cubicBezTo>
                  <a:pt x="4094861" y="4779574"/>
                  <a:pt x="4094052" y="4790386"/>
                  <a:pt x="4095933" y="4800482"/>
                </a:cubicBezTo>
                <a:lnTo>
                  <a:pt x="4095933" y="4800483"/>
                </a:lnTo>
                <a:cubicBezTo>
                  <a:pt x="4097814" y="4810580"/>
                  <a:pt x="4102387" y="4819963"/>
                  <a:pt x="4110769" y="4828916"/>
                </a:cubicBezTo>
                <a:lnTo>
                  <a:pt x="4132950" y="4863342"/>
                </a:lnTo>
                <a:lnTo>
                  <a:pt x="4140479" y="4889274"/>
                </a:lnTo>
                <a:lnTo>
                  <a:pt x="4138774" y="4912167"/>
                </a:lnTo>
                <a:cubicBezTo>
                  <a:pt x="4137059" y="4919977"/>
                  <a:pt x="4136702" y="4927121"/>
                  <a:pt x="4137372" y="4933803"/>
                </a:cubicBezTo>
                <a:lnTo>
                  <a:pt x="4137372" y="4933804"/>
                </a:lnTo>
                <a:lnTo>
                  <a:pt x="4142131" y="4952672"/>
                </a:lnTo>
                <a:lnTo>
                  <a:pt x="4144924" y="4957453"/>
                </a:lnTo>
                <a:lnTo>
                  <a:pt x="4146202" y="4961455"/>
                </a:lnTo>
                <a:cubicBezTo>
                  <a:pt x="4150713" y="4970096"/>
                  <a:pt x="4156419" y="4978393"/>
                  <a:pt x="4162206" y="4987037"/>
                </a:cubicBezTo>
                <a:cubicBezTo>
                  <a:pt x="4173445" y="5003801"/>
                  <a:pt x="4187543" y="5022852"/>
                  <a:pt x="4188685" y="5041521"/>
                </a:cubicBezTo>
                <a:cubicBezTo>
                  <a:pt x="4189304" y="5052095"/>
                  <a:pt x="4192222" y="5062299"/>
                  <a:pt x="4195901" y="5072375"/>
                </a:cubicBezTo>
                <a:lnTo>
                  <a:pt x="4201805" y="5087442"/>
                </a:lnTo>
                <a:lnTo>
                  <a:pt x="4214832" y="5133219"/>
                </a:lnTo>
                <a:lnTo>
                  <a:pt x="4214833" y="5133224"/>
                </a:lnTo>
                <a:lnTo>
                  <a:pt x="4208118" y="5166112"/>
                </a:lnTo>
                <a:lnTo>
                  <a:pt x="4208118" y="5166113"/>
                </a:lnTo>
                <a:cubicBezTo>
                  <a:pt x="4207356" y="5167637"/>
                  <a:pt x="4207928" y="5169780"/>
                  <a:pt x="4208809" y="5172090"/>
                </a:cubicBezTo>
                <a:lnTo>
                  <a:pt x="4211356" y="5179067"/>
                </a:lnTo>
                <a:cubicBezTo>
                  <a:pt x="4214976" y="5196594"/>
                  <a:pt x="4215024" y="5213597"/>
                  <a:pt x="4211190" y="5229433"/>
                </a:cubicBezTo>
                <a:lnTo>
                  <a:pt x="4200644" y="5248928"/>
                </a:lnTo>
                <a:lnTo>
                  <a:pt x="4187733" y="5272795"/>
                </a:lnTo>
                <a:cubicBezTo>
                  <a:pt x="4176088" y="5285440"/>
                  <a:pt x="4168382" y="5298594"/>
                  <a:pt x="4163830" y="5312287"/>
                </a:cubicBezTo>
                <a:lnTo>
                  <a:pt x="4162774" y="5321350"/>
                </a:lnTo>
                <a:lnTo>
                  <a:pt x="4160300" y="5326162"/>
                </a:lnTo>
                <a:lnTo>
                  <a:pt x="4158854" y="5355013"/>
                </a:lnTo>
                <a:lnTo>
                  <a:pt x="4158854" y="5355014"/>
                </a:lnTo>
                <a:cubicBezTo>
                  <a:pt x="4159503" y="5364882"/>
                  <a:pt x="4161206" y="5375002"/>
                  <a:pt x="4163730" y="5385384"/>
                </a:cubicBezTo>
                <a:cubicBezTo>
                  <a:pt x="4166969" y="5398721"/>
                  <a:pt x="4169255" y="5412057"/>
                  <a:pt x="4171921" y="5425582"/>
                </a:cubicBezTo>
                <a:cubicBezTo>
                  <a:pt x="4175731" y="5443870"/>
                  <a:pt x="4179733" y="5462351"/>
                  <a:pt x="4183543" y="5480637"/>
                </a:cubicBezTo>
                <a:lnTo>
                  <a:pt x="4188067" y="5507667"/>
                </a:lnTo>
                <a:lnTo>
                  <a:pt x="4177448" y="5531691"/>
                </a:lnTo>
                <a:lnTo>
                  <a:pt x="4177447" y="5531692"/>
                </a:lnTo>
                <a:cubicBezTo>
                  <a:pt x="4170398" y="5537599"/>
                  <a:pt x="4167206" y="5542648"/>
                  <a:pt x="4167302" y="5547577"/>
                </a:cubicBezTo>
                <a:lnTo>
                  <a:pt x="4167302" y="5547578"/>
                </a:lnTo>
                <a:cubicBezTo>
                  <a:pt x="4167397" y="5552507"/>
                  <a:pt x="4170779" y="5557317"/>
                  <a:pt x="4176875" y="5562746"/>
                </a:cubicBezTo>
                <a:cubicBezTo>
                  <a:pt x="4219548" y="5600467"/>
                  <a:pt x="4246219" y="5646189"/>
                  <a:pt x="4248123" y="5704483"/>
                </a:cubicBezTo>
                <a:cubicBezTo>
                  <a:pt x="4248505" y="5716485"/>
                  <a:pt x="4251171" y="5728678"/>
                  <a:pt x="4254029" y="5740488"/>
                </a:cubicBezTo>
                <a:cubicBezTo>
                  <a:pt x="4255744" y="5747728"/>
                  <a:pt x="4257650" y="5756493"/>
                  <a:pt x="4262794" y="5760873"/>
                </a:cubicBezTo>
                <a:cubicBezTo>
                  <a:pt x="4302037" y="5794974"/>
                  <a:pt x="4329280" y="5837457"/>
                  <a:pt x="4351189" y="5883751"/>
                </a:cubicBezTo>
                <a:lnTo>
                  <a:pt x="4351191" y="5883755"/>
                </a:lnTo>
                <a:lnTo>
                  <a:pt x="4369094" y="5935945"/>
                </a:lnTo>
                <a:lnTo>
                  <a:pt x="4369096" y="5935949"/>
                </a:lnTo>
                <a:lnTo>
                  <a:pt x="4365476" y="5993289"/>
                </a:lnTo>
                <a:lnTo>
                  <a:pt x="4365475" y="5993290"/>
                </a:lnTo>
                <a:cubicBezTo>
                  <a:pt x="4364334" y="6004530"/>
                  <a:pt x="4364524" y="6017484"/>
                  <a:pt x="4358999" y="6026439"/>
                </a:cubicBezTo>
                <a:cubicBezTo>
                  <a:pt x="4341662" y="6054824"/>
                  <a:pt x="4322994" y="6082257"/>
                  <a:pt x="4302799" y="6108737"/>
                </a:cubicBezTo>
                <a:cubicBezTo>
                  <a:pt x="4294131" y="6120073"/>
                  <a:pt x="4289178" y="6126883"/>
                  <a:pt x="4289107" y="6133313"/>
                </a:cubicBezTo>
                <a:lnTo>
                  <a:pt x="4289107" y="6133314"/>
                </a:lnTo>
                <a:lnTo>
                  <a:pt x="4292807" y="6143189"/>
                </a:lnTo>
                <a:lnTo>
                  <a:pt x="4304703" y="6155599"/>
                </a:lnTo>
                <a:lnTo>
                  <a:pt x="4304706" y="6155602"/>
                </a:lnTo>
                <a:cubicBezTo>
                  <a:pt x="4326994" y="6175797"/>
                  <a:pt x="4338614" y="6200944"/>
                  <a:pt x="4343376" y="6228756"/>
                </a:cubicBezTo>
                <a:lnTo>
                  <a:pt x="4360713" y="6361539"/>
                </a:lnTo>
                <a:lnTo>
                  <a:pt x="4360713" y="6361538"/>
                </a:lnTo>
                <a:cubicBezTo>
                  <a:pt x="4357093" y="6317150"/>
                  <a:pt x="4350808" y="6272763"/>
                  <a:pt x="4343376" y="6228755"/>
                </a:cubicBezTo>
                <a:cubicBezTo>
                  <a:pt x="4338614" y="6200943"/>
                  <a:pt x="4326994" y="6175796"/>
                  <a:pt x="4304706" y="6155601"/>
                </a:cubicBezTo>
                <a:lnTo>
                  <a:pt x="4304703" y="6155599"/>
                </a:lnTo>
                <a:lnTo>
                  <a:pt x="4289107" y="6133314"/>
                </a:lnTo>
                <a:lnTo>
                  <a:pt x="4302799" y="6108738"/>
                </a:lnTo>
                <a:cubicBezTo>
                  <a:pt x="4322994" y="6082258"/>
                  <a:pt x="4341662" y="6054825"/>
                  <a:pt x="4358999" y="6026440"/>
                </a:cubicBezTo>
                <a:cubicBezTo>
                  <a:pt x="4364524" y="6017485"/>
                  <a:pt x="4364334" y="6004531"/>
                  <a:pt x="4365475" y="5993291"/>
                </a:cubicBezTo>
                <a:lnTo>
                  <a:pt x="4365476" y="5993289"/>
                </a:lnTo>
                <a:lnTo>
                  <a:pt x="4368929" y="5964476"/>
                </a:lnTo>
                <a:lnTo>
                  <a:pt x="4369096" y="5935949"/>
                </a:lnTo>
                <a:lnTo>
                  <a:pt x="4369096" y="5935948"/>
                </a:lnTo>
                <a:lnTo>
                  <a:pt x="4369094" y="5935945"/>
                </a:lnTo>
                <a:lnTo>
                  <a:pt x="4362214" y="5909350"/>
                </a:lnTo>
                <a:lnTo>
                  <a:pt x="4351191" y="5883755"/>
                </a:lnTo>
                <a:lnTo>
                  <a:pt x="4351189" y="5883750"/>
                </a:lnTo>
                <a:cubicBezTo>
                  <a:pt x="4329280" y="5837456"/>
                  <a:pt x="4302037" y="5794973"/>
                  <a:pt x="4262794" y="5760872"/>
                </a:cubicBezTo>
                <a:cubicBezTo>
                  <a:pt x="4257650" y="5756492"/>
                  <a:pt x="4255744" y="5747727"/>
                  <a:pt x="4254029" y="5740487"/>
                </a:cubicBezTo>
                <a:cubicBezTo>
                  <a:pt x="4251171" y="5728677"/>
                  <a:pt x="4248505" y="5716484"/>
                  <a:pt x="4248123" y="5704482"/>
                </a:cubicBezTo>
                <a:cubicBezTo>
                  <a:pt x="4246219" y="5646188"/>
                  <a:pt x="4219548" y="5600466"/>
                  <a:pt x="4176875" y="5562745"/>
                </a:cubicBezTo>
                <a:lnTo>
                  <a:pt x="4167302" y="5547577"/>
                </a:lnTo>
                <a:lnTo>
                  <a:pt x="4177447" y="5531693"/>
                </a:lnTo>
                <a:lnTo>
                  <a:pt x="4177448" y="5531691"/>
                </a:lnTo>
                <a:lnTo>
                  <a:pt x="4185847" y="5520421"/>
                </a:lnTo>
                <a:lnTo>
                  <a:pt x="4188067" y="5507667"/>
                </a:lnTo>
                <a:lnTo>
                  <a:pt x="4188067" y="5507666"/>
                </a:lnTo>
                <a:cubicBezTo>
                  <a:pt x="4188020" y="5498831"/>
                  <a:pt x="4185448" y="5489496"/>
                  <a:pt x="4183543" y="5480636"/>
                </a:cubicBezTo>
                <a:cubicBezTo>
                  <a:pt x="4179733" y="5462350"/>
                  <a:pt x="4175731" y="5443869"/>
                  <a:pt x="4171921" y="5425581"/>
                </a:cubicBezTo>
                <a:cubicBezTo>
                  <a:pt x="4169255" y="5412056"/>
                  <a:pt x="4166969" y="5398720"/>
                  <a:pt x="4163730" y="5385383"/>
                </a:cubicBezTo>
                <a:lnTo>
                  <a:pt x="4158854" y="5355013"/>
                </a:lnTo>
                <a:lnTo>
                  <a:pt x="4162774" y="5321350"/>
                </a:lnTo>
                <a:lnTo>
                  <a:pt x="4187733" y="5272796"/>
                </a:lnTo>
                <a:lnTo>
                  <a:pt x="4200644" y="5248928"/>
                </a:lnTo>
                <a:lnTo>
                  <a:pt x="4211191" y="5229432"/>
                </a:lnTo>
                <a:lnTo>
                  <a:pt x="4211356" y="5179067"/>
                </a:lnTo>
                <a:lnTo>
                  <a:pt x="4211356" y="5179066"/>
                </a:lnTo>
                <a:cubicBezTo>
                  <a:pt x="4210880" y="5176875"/>
                  <a:pt x="4209690" y="5174399"/>
                  <a:pt x="4208809" y="5172089"/>
                </a:cubicBezTo>
                <a:lnTo>
                  <a:pt x="4208118" y="5166113"/>
                </a:lnTo>
                <a:lnTo>
                  <a:pt x="4214833" y="5133224"/>
                </a:lnTo>
                <a:lnTo>
                  <a:pt x="4214833" y="5133223"/>
                </a:lnTo>
                <a:lnTo>
                  <a:pt x="4214832" y="5133219"/>
                </a:lnTo>
                <a:lnTo>
                  <a:pt x="4207690" y="5102460"/>
                </a:lnTo>
                <a:lnTo>
                  <a:pt x="4201805" y="5087442"/>
                </a:lnTo>
                <a:lnTo>
                  <a:pt x="4201799" y="5087422"/>
                </a:lnTo>
                <a:cubicBezTo>
                  <a:pt x="4195713" y="5072410"/>
                  <a:pt x="4189614" y="5057380"/>
                  <a:pt x="4188685" y="5041520"/>
                </a:cubicBezTo>
                <a:cubicBezTo>
                  <a:pt x="4187543" y="5022851"/>
                  <a:pt x="4173445" y="5003800"/>
                  <a:pt x="4162206" y="4987036"/>
                </a:cubicBezTo>
                <a:lnTo>
                  <a:pt x="4144924" y="4957453"/>
                </a:lnTo>
                <a:lnTo>
                  <a:pt x="4137372" y="4933804"/>
                </a:lnTo>
                <a:lnTo>
                  <a:pt x="4138774" y="4912168"/>
                </a:lnTo>
                <a:cubicBezTo>
                  <a:pt x="4140536" y="4904357"/>
                  <a:pt x="4141048" y="4896713"/>
                  <a:pt x="4140479" y="4889275"/>
                </a:cubicBezTo>
                <a:lnTo>
                  <a:pt x="4140479" y="4889274"/>
                </a:lnTo>
                <a:lnTo>
                  <a:pt x="4135701" y="4867613"/>
                </a:lnTo>
                <a:lnTo>
                  <a:pt x="4132950" y="4863342"/>
                </a:lnTo>
                <a:lnTo>
                  <a:pt x="4131200" y="4857316"/>
                </a:lnTo>
                <a:cubicBezTo>
                  <a:pt x="4126057" y="4847213"/>
                  <a:pt x="4119056" y="4837702"/>
                  <a:pt x="4110769" y="4828915"/>
                </a:cubicBezTo>
                <a:lnTo>
                  <a:pt x="4095933" y="4800482"/>
                </a:lnTo>
                <a:lnTo>
                  <a:pt x="4097242" y="4767764"/>
                </a:lnTo>
                <a:cubicBezTo>
                  <a:pt x="4103148" y="4738235"/>
                  <a:pt x="4103530" y="4707564"/>
                  <a:pt x="4107149" y="4677655"/>
                </a:cubicBezTo>
                <a:cubicBezTo>
                  <a:pt x="4107911" y="4671176"/>
                  <a:pt x="4110579" y="4662986"/>
                  <a:pt x="4115151" y="4659174"/>
                </a:cubicBezTo>
                <a:cubicBezTo>
                  <a:pt x="4171921" y="4612500"/>
                  <a:pt x="4172493" y="4546776"/>
                  <a:pt x="4175161" y="4482004"/>
                </a:cubicBezTo>
                <a:cubicBezTo>
                  <a:pt x="4176875" y="4442761"/>
                  <a:pt x="4176875" y="4403325"/>
                  <a:pt x="4175923" y="4363890"/>
                </a:cubicBezTo>
                <a:lnTo>
                  <a:pt x="4175923" y="4363889"/>
                </a:lnTo>
                <a:cubicBezTo>
                  <a:pt x="4175731" y="4350553"/>
                  <a:pt x="4172683" y="4336456"/>
                  <a:pt x="4166969" y="4324644"/>
                </a:cubicBezTo>
                <a:cubicBezTo>
                  <a:pt x="4154966" y="4300069"/>
                  <a:pt x="4139346" y="4277400"/>
                  <a:pt x="4127153" y="4253013"/>
                </a:cubicBezTo>
                <a:close/>
                <a:moveTo>
                  <a:pt x="4190328" y="2836171"/>
                </a:moveTo>
                <a:lnTo>
                  <a:pt x="4181637" y="2848792"/>
                </a:lnTo>
                <a:cubicBezTo>
                  <a:pt x="4176637" y="2865009"/>
                  <a:pt x="4170779" y="2881306"/>
                  <a:pt x="4166033" y="2897784"/>
                </a:cubicBezTo>
                <a:lnTo>
                  <a:pt x="4165004" y="2903549"/>
                </a:lnTo>
                <a:lnTo>
                  <a:pt x="4161730" y="2914327"/>
                </a:lnTo>
                <a:lnTo>
                  <a:pt x="4157099" y="2947858"/>
                </a:lnTo>
                <a:lnTo>
                  <a:pt x="4157098" y="2947861"/>
                </a:lnTo>
                <a:lnTo>
                  <a:pt x="4157098" y="2947862"/>
                </a:lnTo>
                <a:cubicBezTo>
                  <a:pt x="4156729" y="2959156"/>
                  <a:pt x="4157729" y="2970575"/>
                  <a:pt x="4160682" y="2982148"/>
                </a:cubicBezTo>
                <a:lnTo>
                  <a:pt x="4172375" y="3077401"/>
                </a:lnTo>
                <a:lnTo>
                  <a:pt x="4159920" y="3172653"/>
                </a:lnTo>
                <a:cubicBezTo>
                  <a:pt x="4134011" y="3276479"/>
                  <a:pt x="4106579" y="3380304"/>
                  <a:pt x="4112293" y="3489466"/>
                </a:cubicBezTo>
                <a:cubicBezTo>
                  <a:pt x="4113245" y="3507562"/>
                  <a:pt x="4101624" y="3529089"/>
                  <a:pt x="4090194" y="3544712"/>
                </a:cubicBezTo>
                <a:cubicBezTo>
                  <a:pt x="4079336" y="3559667"/>
                  <a:pt x="4073477" y="3566811"/>
                  <a:pt x="4072572" y="3574407"/>
                </a:cubicBezTo>
                <a:lnTo>
                  <a:pt x="4072572" y="3574408"/>
                </a:lnTo>
                <a:cubicBezTo>
                  <a:pt x="4071667" y="3582004"/>
                  <a:pt x="4075716" y="3590053"/>
                  <a:pt x="4084670" y="3606817"/>
                </a:cubicBezTo>
                <a:cubicBezTo>
                  <a:pt x="4089052" y="3614819"/>
                  <a:pt x="4091718" y="3624725"/>
                  <a:pt x="4098196" y="3630632"/>
                </a:cubicBezTo>
                <a:lnTo>
                  <a:pt x="4115925" y="3654415"/>
                </a:lnTo>
                <a:lnTo>
                  <a:pt x="4118836" y="3665923"/>
                </a:lnTo>
                <a:lnTo>
                  <a:pt x="4122437" y="3680163"/>
                </a:lnTo>
                <a:lnTo>
                  <a:pt x="4118389" y="3734836"/>
                </a:lnTo>
                <a:lnTo>
                  <a:pt x="4118389" y="3734837"/>
                </a:lnTo>
                <a:cubicBezTo>
                  <a:pt x="4117437" y="3741315"/>
                  <a:pt x="4116103" y="3749125"/>
                  <a:pt x="4118771" y="3754652"/>
                </a:cubicBezTo>
                <a:lnTo>
                  <a:pt x="4125128" y="3789775"/>
                </a:lnTo>
                <a:lnTo>
                  <a:pt x="4110197" y="3822471"/>
                </a:lnTo>
                <a:cubicBezTo>
                  <a:pt x="4103149" y="3831901"/>
                  <a:pt x="4097529" y="3842045"/>
                  <a:pt x="4095862" y="3852618"/>
                </a:cubicBezTo>
                <a:lnTo>
                  <a:pt x="4095862" y="3852619"/>
                </a:lnTo>
                <a:lnTo>
                  <a:pt x="4096642" y="3868763"/>
                </a:lnTo>
                <a:lnTo>
                  <a:pt x="4105245" y="3885336"/>
                </a:lnTo>
                <a:lnTo>
                  <a:pt x="4105245" y="3885338"/>
                </a:lnTo>
                <a:cubicBezTo>
                  <a:pt x="4114961" y="3897721"/>
                  <a:pt x="4122367" y="3910318"/>
                  <a:pt x="4127626" y="3923124"/>
                </a:cubicBezTo>
                <a:lnTo>
                  <a:pt x="4137130" y="3962159"/>
                </a:lnTo>
                <a:lnTo>
                  <a:pt x="4121438" y="4043837"/>
                </a:lnTo>
                <a:lnTo>
                  <a:pt x="4121437" y="4043838"/>
                </a:lnTo>
                <a:cubicBezTo>
                  <a:pt x="4112674" y="4063841"/>
                  <a:pt x="4107292" y="4083701"/>
                  <a:pt x="4106316" y="4103824"/>
                </a:cubicBezTo>
                <a:lnTo>
                  <a:pt x="4106316" y="4103825"/>
                </a:lnTo>
                <a:lnTo>
                  <a:pt x="4108283" y="4134255"/>
                </a:lnTo>
                <a:lnTo>
                  <a:pt x="4117627" y="4165381"/>
                </a:lnTo>
                <a:lnTo>
                  <a:pt x="4117627" y="4165383"/>
                </a:lnTo>
                <a:lnTo>
                  <a:pt x="4121532" y="4192387"/>
                </a:lnTo>
                <a:lnTo>
                  <a:pt x="4121532" y="4192386"/>
                </a:lnTo>
                <a:cubicBezTo>
                  <a:pt x="4121628" y="4182766"/>
                  <a:pt x="4121056" y="4173479"/>
                  <a:pt x="4117627" y="4165382"/>
                </a:cubicBezTo>
                <a:lnTo>
                  <a:pt x="4117627" y="4165381"/>
                </a:lnTo>
                <a:lnTo>
                  <a:pt x="4106316" y="4103825"/>
                </a:lnTo>
                <a:lnTo>
                  <a:pt x="4121437" y="4043839"/>
                </a:lnTo>
                <a:lnTo>
                  <a:pt x="4121438" y="4043837"/>
                </a:lnTo>
                <a:lnTo>
                  <a:pt x="4134740" y="4002409"/>
                </a:lnTo>
                <a:lnTo>
                  <a:pt x="4137130" y="3962159"/>
                </a:lnTo>
                <a:lnTo>
                  <a:pt x="4137130" y="3962158"/>
                </a:lnTo>
                <a:cubicBezTo>
                  <a:pt x="4134868" y="3935726"/>
                  <a:pt x="4124677" y="3910103"/>
                  <a:pt x="4105245" y="3885337"/>
                </a:cubicBezTo>
                <a:lnTo>
                  <a:pt x="4105245" y="3885336"/>
                </a:lnTo>
                <a:lnTo>
                  <a:pt x="4095862" y="3852619"/>
                </a:lnTo>
                <a:lnTo>
                  <a:pt x="4110197" y="3822472"/>
                </a:lnTo>
                <a:cubicBezTo>
                  <a:pt x="4118389" y="3811613"/>
                  <a:pt x="4123533" y="3800896"/>
                  <a:pt x="4125128" y="3789776"/>
                </a:cubicBezTo>
                <a:lnTo>
                  <a:pt x="4125128" y="3789775"/>
                </a:lnTo>
                <a:cubicBezTo>
                  <a:pt x="4126724" y="3778654"/>
                  <a:pt x="4124771" y="3767129"/>
                  <a:pt x="4118771" y="3754651"/>
                </a:cubicBezTo>
                <a:lnTo>
                  <a:pt x="4118389" y="3734837"/>
                </a:lnTo>
                <a:lnTo>
                  <a:pt x="4122437" y="3680163"/>
                </a:lnTo>
                <a:lnTo>
                  <a:pt x="4122437" y="3680162"/>
                </a:lnTo>
                <a:lnTo>
                  <a:pt x="4118836" y="3665923"/>
                </a:lnTo>
                <a:lnTo>
                  <a:pt x="4115925" y="3654415"/>
                </a:lnTo>
                <a:lnTo>
                  <a:pt x="4115925" y="3654415"/>
                </a:lnTo>
                <a:lnTo>
                  <a:pt x="4115925" y="3654415"/>
                </a:lnTo>
                <a:cubicBezTo>
                  <a:pt x="4112115" y="3646122"/>
                  <a:pt x="4106436" y="3638156"/>
                  <a:pt x="4098196" y="3630631"/>
                </a:cubicBezTo>
                <a:cubicBezTo>
                  <a:pt x="4091718" y="3624724"/>
                  <a:pt x="4089052" y="3614818"/>
                  <a:pt x="4084670" y="3606816"/>
                </a:cubicBezTo>
                <a:cubicBezTo>
                  <a:pt x="4080193" y="3598434"/>
                  <a:pt x="4076942" y="3592231"/>
                  <a:pt x="4074924" y="3587173"/>
                </a:cubicBezTo>
                <a:lnTo>
                  <a:pt x="4072572" y="3574407"/>
                </a:lnTo>
                <a:lnTo>
                  <a:pt x="4077651" y="3562320"/>
                </a:lnTo>
                <a:cubicBezTo>
                  <a:pt x="4080586" y="3557715"/>
                  <a:pt x="4084765" y="3552190"/>
                  <a:pt x="4090194" y="3544713"/>
                </a:cubicBezTo>
                <a:cubicBezTo>
                  <a:pt x="4101624" y="3529090"/>
                  <a:pt x="4113245" y="3507563"/>
                  <a:pt x="4112293" y="3489467"/>
                </a:cubicBezTo>
                <a:cubicBezTo>
                  <a:pt x="4106579" y="3380305"/>
                  <a:pt x="4134011" y="3276480"/>
                  <a:pt x="4159920" y="3172654"/>
                </a:cubicBezTo>
                <a:cubicBezTo>
                  <a:pt x="4167922" y="3140649"/>
                  <a:pt x="4172160" y="3109025"/>
                  <a:pt x="4172375" y="3077401"/>
                </a:cubicBezTo>
                <a:lnTo>
                  <a:pt x="4172375" y="3077400"/>
                </a:lnTo>
                <a:cubicBezTo>
                  <a:pt x="4172589" y="3045776"/>
                  <a:pt x="4168779" y="3014152"/>
                  <a:pt x="4160682" y="2982147"/>
                </a:cubicBezTo>
                <a:lnTo>
                  <a:pt x="4157098" y="2947862"/>
                </a:lnTo>
                <a:lnTo>
                  <a:pt x="4157099" y="2947858"/>
                </a:lnTo>
                <a:lnTo>
                  <a:pt x="4165004" y="2903549"/>
                </a:lnTo>
                <a:lnTo>
                  <a:pt x="4181637" y="2848793"/>
                </a:lnTo>
                <a:cubicBezTo>
                  <a:pt x="4182970" y="2844316"/>
                  <a:pt x="4186256" y="2839982"/>
                  <a:pt x="4190328" y="2836172"/>
                </a:cubicBezTo>
                <a:close/>
                <a:moveTo>
                  <a:pt x="3705842" y="1508457"/>
                </a:moveTo>
                <a:lnTo>
                  <a:pt x="3677748" y="1596213"/>
                </a:lnTo>
                <a:cubicBezTo>
                  <a:pt x="3675271" y="1604978"/>
                  <a:pt x="3676796" y="1615836"/>
                  <a:pt x="3679653" y="1624980"/>
                </a:cubicBezTo>
                <a:cubicBezTo>
                  <a:pt x="3689369" y="1656223"/>
                  <a:pt x="3713754" y="1676036"/>
                  <a:pt x="3736234" y="1697753"/>
                </a:cubicBezTo>
                <a:cubicBezTo>
                  <a:pt x="3746141" y="1707279"/>
                  <a:pt x="3753189" y="1720423"/>
                  <a:pt x="3758903" y="1733188"/>
                </a:cubicBezTo>
                <a:cubicBezTo>
                  <a:pt x="3773574" y="1766335"/>
                  <a:pt x="3786718" y="1800246"/>
                  <a:pt x="3800624" y="1833775"/>
                </a:cubicBezTo>
                <a:cubicBezTo>
                  <a:pt x="3801958" y="1837013"/>
                  <a:pt x="3805387" y="1839679"/>
                  <a:pt x="3808245" y="1842158"/>
                </a:cubicBezTo>
                <a:cubicBezTo>
                  <a:pt x="3838346" y="1866922"/>
                  <a:pt x="3868635" y="1891497"/>
                  <a:pt x="3898736" y="1916454"/>
                </a:cubicBezTo>
                <a:cubicBezTo>
                  <a:pt x="3904450" y="1921216"/>
                  <a:pt x="3908642" y="1928076"/>
                  <a:pt x="3914166" y="1933219"/>
                </a:cubicBezTo>
                <a:cubicBezTo>
                  <a:pt x="3921786" y="1940459"/>
                  <a:pt x="3929027" y="1949603"/>
                  <a:pt x="3938171" y="1953413"/>
                </a:cubicBezTo>
                <a:cubicBezTo>
                  <a:pt x="3966936" y="1965224"/>
                  <a:pt x="3979320" y="1987894"/>
                  <a:pt x="3984654" y="2016469"/>
                </a:cubicBezTo>
                <a:cubicBezTo>
                  <a:pt x="3989607" y="2042570"/>
                  <a:pt x="3993799" y="2068669"/>
                  <a:pt x="3999513" y="2094578"/>
                </a:cubicBezTo>
                <a:cubicBezTo>
                  <a:pt x="4006371" y="2126201"/>
                  <a:pt x="4013801" y="2157636"/>
                  <a:pt x="4022184" y="2188879"/>
                </a:cubicBezTo>
                <a:cubicBezTo>
                  <a:pt x="4025804" y="2202404"/>
                  <a:pt x="4029994" y="2216692"/>
                  <a:pt x="4037424" y="2228314"/>
                </a:cubicBezTo>
                <a:cubicBezTo>
                  <a:pt x="4057999" y="2260890"/>
                  <a:pt x="4071905" y="2295753"/>
                  <a:pt x="4066381" y="2334044"/>
                </a:cubicBezTo>
                <a:cubicBezTo>
                  <a:pt x="4061999" y="2364715"/>
                  <a:pt x="4073239" y="2390434"/>
                  <a:pt x="4090766" y="2409485"/>
                </a:cubicBezTo>
                <a:cubicBezTo>
                  <a:pt x="4098720" y="2418154"/>
                  <a:pt x="4104233" y="2426976"/>
                  <a:pt x="4107867" y="2435912"/>
                </a:cubicBezTo>
                <a:lnTo>
                  <a:pt x="4113698" y="2463017"/>
                </a:lnTo>
                <a:lnTo>
                  <a:pt x="4105056" y="2518262"/>
                </a:lnTo>
                <a:lnTo>
                  <a:pt x="4105055" y="2518263"/>
                </a:lnTo>
                <a:cubicBezTo>
                  <a:pt x="4102388" y="2527789"/>
                  <a:pt x="4101244" y="2536456"/>
                  <a:pt x="4101411" y="2545005"/>
                </a:cubicBezTo>
                <a:lnTo>
                  <a:pt x="4101411" y="2545006"/>
                </a:lnTo>
                <a:cubicBezTo>
                  <a:pt x="4101577" y="2553555"/>
                  <a:pt x="4103054" y="2561985"/>
                  <a:pt x="4105625" y="2571034"/>
                </a:cubicBezTo>
                <a:cubicBezTo>
                  <a:pt x="4117627" y="2612945"/>
                  <a:pt x="4150204" y="2640950"/>
                  <a:pt x="4178779" y="2668001"/>
                </a:cubicBezTo>
                <a:cubicBezTo>
                  <a:pt x="4203164" y="2691054"/>
                  <a:pt x="4216880" y="2716963"/>
                  <a:pt x="4227170" y="2745348"/>
                </a:cubicBezTo>
                <a:lnTo>
                  <a:pt x="4227170" y="2745351"/>
                </a:lnTo>
                <a:lnTo>
                  <a:pt x="4233090" y="2778005"/>
                </a:lnTo>
                <a:lnTo>
                  <a:pt x="4232670" y="2785439"/>
                </a:lnTo>
                <a:lnTo>
                  <a:pt x="4222591" y="2811779"/>
                </a:lnTo>
                <a:lnTo>
                  <a:pt x="4222587" y="2811786"/>
                </a:lnTo>
                <a:lnTo>
                  <a:pt x="4222588" y="2811786"/>
                </a:lnTo>
                <a:lnTo>
                  <a:pt x="4222591" y="2811779"/>
                </a:lnTo>
                <a:lnTo>
                  <a:pt x="4232241" y="2793022"/>
                </a:lnTo>
                <a:lnTo>
                  <a:pt x="4232670" y="2785439"/>
                </a:lnTo>
                <a:lnTo>
                  <a:pt x="4233870" y="2782304"/>
                </a:lnTo>
                <a:lnTo>
                  <a:pt x="4233090" y="2778005"/>
                </a:lnTo>
                <a:lnTo>
                  <a:pt x="4233500" y="2770757"/>
                </a:lnTo>
                <a:lnTo>
                  <a:pt x="4227170" y="2745351"/>
                </a:lnTo>
                <a:lnTo>
                  <a:pt x="4227170" y="2745347"/>
                </a:lnTo>
                <a:cubicBezTo>
                  <a:pt x="4216880" y="2716962"/>
                  <a:pt x="4203164" y="2691053"/>
                  <a:pt x="4178779" y="2668000"/>
                </a:cubicBezTo>
                <a:cubicBezTo>
                  <a:pt x="4150204" y="2640949"/>
                  <a:pt x="4117627" y="2612944"/>
                  <a:pt x="4105625" y="2571033"/>
                </a:cubicBezTo>
                <a:lnTo>
                  <a:pt x="4101411" y="2545006"/>
                </a:lnTo>
                <a:lnTo>
                  <a:pt x="4105055" y="2518264"/>
                </a:lnTo>
                <a:lnTo>
                  <a:pt x="4105056" y="2518262"/>
                </a:lnTo>
                <a:lnTo>
                  <a:pt x="4111636" y="2490550"/>
                </a:lnTo>
                <a:lnTo>
                  <a:pt x="4113698" y="2463017"/>
                </a:lnTo>
                <a:lnTo>
                  <a:pt x="4113698" y="2463016"/>
                </a:lnTo>
                <a:cubicBezTo>
                  <a:pt x="4112817" y="2444776"/>
                  <a:pt x="4106674" y="2426821"/>
                  <a:pt x="4090766" y="2409484"/>
                </a:cubicBezTo>
                <a:cubicBezTo>
                  <a:pt x="4073239" y="2390433"/>
                  <a:pt x="4061999" y="2364714"/>
                  <a:pt x="4066381" y="2334043"/>
                </a:cubicBezTo>
                <a:cubicBezTo>
                  <a:pt x="4071905" y="2295752"/>
                  <a:pt x="4057999" y="2260889"/>
                  <a:pt x="4037424" y="2228313"/>
                </a:cubicBezTo>
                <a:cubicBezTo>
                  <a:pt x="4029994" y="2216691"/>
                  <a:pt x="4025804" y="2202403"/>
                  <a:pt x="4022184" y="2188878"/>
                </a:cubicBezTo>
                <a:cubicBezTo>
                  <a:pt x="4013801" y="2157635"/>
                  <a:pt x="4006371" y="2126200"/>
                  <a:pt x="3999513" y="2094577"/>
                </a:cubicBezTo>
                <a:cubicBezTo>
                  <a:pt x="3993799" y="2068668"/>
                  <a:pt x="3989607" y="2042569"/>
                  <a:pt x="3984654" y="2016468"/>
                </a:cubicBezTo>
                <a:cubicBezTo>
                  <a:pt x="3979320" y="1987893"/>
                  <a:pt x="3966936" y="1965223"/>
                  <a:pt x="3938171" y="1953412"/>
                </a:cubicBezTo>
                <a:cubicBezTo>
                  <a:pt x="3929027" y="1949602"/>
                  <a:pt x="3921786" y="1940458"/>
                  <a:pt x="3914166" y="1933218"/>
                </a:cubicBezTo>
                <a:cubicBezTo>
                  <a:pt x="3908642" y="1928075"/>
                  <a:pt x="3904450" y="1921215"/>
                  <a:pt x="3898736" y="1916453"/>
                </a:cubicBezTo>
                <a:cubicBezTo>
                  <a:pt x="3868635" y="1891496"/>
                  <a:pt x="3838346" y="1866921"/>
                  <a:pt x="3808245" y="1842157"/>
                </a:cubicBezTo>
                <a:cubicBezTo>
                  <a:pt x="3805387" y="1839678"/>
                  <a:pt x="3801958" y="1837012"/>
                  <a:pt x="3800624" y="1833774"/>
                </a:cubicBezTo>
                <a:cubicBezTo>
                  <a:pt x="3786718" y="1800245"/>
                  <a:pt x="3773575" y="1766334"/>
                  <a:pt x="3758903" y="1733187"/>
                </a:cubicBezTo>
                <a:cubicBezTo>
                  <a:pt x="3753189" y="1720422"/>
                  <a:pt x="3746141" y="1707278"/>
                  <a:pt x="3736235" y="1697752"/>
                </a:cubicBezTo>
                <a:cubicBezTo>
                  <a:pt x="3713755" y="1676035"/>
                  <a:pt x="3689369" y="1656222"/>
                  <a:pt x="3679653" y="1624979"/>
                </a:cubicBezTo>
                <a:cubicBezTo>
                  <a:pt x="3676797" y="1615835"/>
                  <a:pt x="3675272" y="1604977"/>
                  <a:pt x="3677749" y="1596212"/>
                </a:cubicBezTo>
                <a:close/>
                <a:moveTo>
                  <a:pt x="3724447" y="1459072"/>
                </a:moveTo>
                <a:lnTo>
                  <a:pt x="3724446" y="1459073"/>
                </a:lnTo>
                <a:lnTo>
                  <a:pt x="3715229" y="1481571"/>
                </a:lnTo>
                <a:close/>
                <a:moveTo>
                  <a:pt x="3743640" y="1268757"/>
                </a:moveTo>
                <a:cubicBezTo>
                  <a:pt x="3744092" y="1275401"/>
                  <a:pt x="3745664" y="1281688"/>
                  <a:pt x="3748807" y="1286069"/>
                </a:cubicBezTo>
                <a:cubicBezTo>
                  <a:pt x="3763380" y="1306929"/>
                  <a:pt x="3769620" y="1328552"/>
                  <a:pt x="3771144" y="1350627"/>
                </a:cubicBezTo>
                <a:lnTo>
                  <a:pt x="3765550" y="1413839"/>
                </a:lnTo>
                <a:lnTo>
                  <a:pt x="3771145" y="1350626"/>
                </a:lnTo>
                <a:cubicBezTo>
                  <a:pt x="3769620" y="1328551"/>
                  <a:pt x="3763381" y="1306929"/>
                  <a:pt x="3748807" y="1286068"/>
                </a:cubicBezTo>
                <a:close/>
                <a:moveTo>
                  <a:pt x="3685369" y="773034"/>
                </a:moveTo>
                <a:lnTo>
                  <a:pt x="3685369" y="773035"/>
                </a:lnTo>
                <a:cubicBezTo>
                  <a:pt x="3687655" y="800276"/>
                  <a:pt x="3690893" y="827329"/>
                  <a:pt x="3693369" y="854379"/>
                </a:cubicBezTo>
                <a:cubicBezTo>
                  <a:pt x="3695655" y="878956"/>
                  <a:pt x="3696417" y="903722"/>
                  <a:pt x="3724422" y="915343"/>
                </a:cubicBezTo>
                <a:cubicBezTo>
                  <a:pt x="3728804" y="917059"/>
                  <a:pt x="3732042" y="922773"/>
                  <a:pt x="3734900" y="927155"/>
                </a:cubicBezTo>
                <a:cubicBezTo>
                  <a:pt x="3778908" y="994785"/>
                  <a:pt x="3777764" y="1030980"/>
                  <a:pt x="3731280" y="1097087"/>
                </a:cubicBezTo>
                <a:cubicBezTo>
                  <a:pt x="3726518" y="1103945"/>
                  <a:pt x="3723088" y="1118613"/>
                  <a:pt x="3726898" y="1123185"/>
                </a:cubicBezTo>
                <a:cubicBezTo>
                  <a:pt x="3742710" y="1142617"/>
                  <a:pt x="3749759" y="1162953"/>
                  <a:pt x="3751617" y="1184028"/>
                </a:cubicBezTo>
                <a:cubicBezTo>
                  <a:pt x="3749759" y="1162953"/>
                  <a:pt x="3742711" y="1142616"/>
                  <a:pt x="3726899" y="1123184"/>
                </a:cubicBezTo>
                <a:cubicBezTo>
                  <a:pt x="3723089" y="1118612"/>
                  <a:pt x="3726519" y="1103944"/>
                  <a:pt x="3731281" y="1097086"/>
                </a:cubicBezTo>
                <a:cubicBezTo>
                  <a:pt x="3777765" y="1030979"/>
                  <a:pt x="3778909" y="994784"/>
                  <a:pt x="3734901" y="927154"/>
                </a:cubicBezTo>
                <a:cubicBezTo>
                  <a:pt x="3732043" y="922772"/>
                  <a:pt x="3728805" y="917058"/>
                  <a:pt x="3724423" y="915342"/>
                </a:cubicBezTo>
                <a:cubicBezTo>
                  <a:pt x="3696417" y="903721"/>
                  <a:pt x="3695655" y="878955"/>
                  <a:pt x="3693369" y="854378"/>
                </a:cubicBezTo>
                <a:close/>
                <a:moveTo>
                  <a:pt x="3740770" y="517850"/>
                </a:moveTo>
                <a:lnTo>
                  <a:pt x="3731852" y="556047"/>
                </a:lnTo>
                <a:cubicBezTo>
                  <a:pt x="3729756" y="564048"/>
                  <a:pt x="3724232" y="572622"/>
                  <a:pt x="3725374" y="580050"/>
                </a:cubicBezTo>
                <a:cubicBezTo>
                  <a:pt x="3728708" y="601578"/>
                  <a:pt x="3726279" y="622200"/>
                  <a:pt x="3721993" y="642537"/>
                </a:cubicBezTo>
                <a:lnTo>
                  <a:pt x="3709470" y="694927"/>
                </a:lnTo>
                <a:lnTo>
                  <a:pt x="3721994" y="642536"/>
                </a:lnTo>
                <a:cubicBezTo>
                  <a:pt x="3726280" y="622200"/>
                  <a:pt x="3728709" y="601577"/>
                  <a:pt x="3725375" y="580049"/>
                </a:cubicBezTo>
                <a:cubicBezTo>
                  <a:pt x="3724233" y="572621"/>
                  <a:pt x="3729757" y="564047"/>
                  <a:pt x="3731853" y="556046"/>
                </a:cubicBezTo>
                <a:close/>
                <a:moveTo>
                  <a:pt x="3754065" y="298168"/>
                </a:moveTo>
                <a:lnTo>
                  <a:pt x="3739283" y="313532"/>
                </a:lnTo>
                <a:lnTo>
                  <a:pt x="3739283" y="313532"/>
                </a:lnTo>
                <a:lnTo>
                  <a:pt x="3739282" y="313533"/>
                </a:lnTo>
                <a:cubicBezTo>
                  <a:pt x="3735090" y="316389"/>
                  <a:pt x="3737376" y="330298"/>
                  <a:pt x="3738710" y="338870"/>
                </a:cubicBezTo>
                <a:lnTo>
                  <a:pt x="3738716" y="338898"/>
                </a:lnTo>
                <a:lnTo>
                  <a:pt x="3748617" y="395639"/>
                </a:lnTo>
                <a:lnTo>
                  <a:pt x="3744807" y="367327"/>
                </a:lnTo>
                <a:lnTo>
                  <a:pt x="3738716" y="338898"/>
                </a:lnTo>
                <a:lnTo>
                  <a:pt x="3738711" y="338869"/>
                </a:lnTo>
                <a:cubicBezTo>
                  <a:pt x="3738044" y="334583"/>
                  <a:pt x="3737139" y="328963"/>
                  <a:pt x="3736925" y="324057"/>
                </a:cubicBezTo>
                <a:lnTo>
                  <a:pt x="3739283" y="313532"/>
                </a:lnTo>
                <a:close/>
                <a:moveTo>
                  <a:pt x="3761610" y="281567"/>
                </a:moveTo>
                <a:lnTo>
                  <a:pt x="3756715" y="295414"/>
                </a:lnTo>
                <a:lnTo>
                  <a:pt x="3756716" y="295414"/>
                </a:lnTo>
                <a:close/>
                <a:moveTo>
                  <a:pt x="3748290" y="24485"/>
                </a:moveTo>
                <a:lnTo>
                  <a:pt x="3746027" y="74128"/>
                </a:lnTo>
                <a:cubicBezTo>
                  <a:pt x="3746950" y="91491"/>
                  <a:pt x="3749260" y="108702"/>
                  <a:pt x="3751951" y="125860"/>
                </a:cubicBezTo>
                <a:lnTo>
                  <a:pt x="3756346" y="153386"/>
                </a:lnTo>
                <a:lnTo>
                  <a:pt x="3764619" y="228943"/>
                </a:lnTo>
                <a:lnTo>
                  <a:pt x="3760160" y="177270"/>
                </a:lnTo>
                <a:lnTo>
                  <a:pt x="3756346" y="153386"/>
                </a:lnTo>
                <a:lnTo>
                  <a:pt x="3756147" y="151568"/>
                </a:lnTo>
                <a:cubicBezTo>
                  <a:pt x="3751917" y="125875"/>
                  <a:pt x="3747412" y="100173"/>
                  <a:pt x="3746028" y="74128"/>
                </a:cubicBezTo>
                <a:close/>
                <a:moveTo>
                  <a:pt x="3745709" y="0"/>
                </a:moveTo>
                <a:lnTo>
                  <a:pt x="3748427" y="21485"/>
                </a:lnTo>
                <a:lnTo>
                  <a:pt x="3745709" y="0"/>
                </a:lnTo>
                <a:lnTo>
                  <a:pt x="4209817" y="0"/>
                </a:lnTo>
                <a:lnTo>
                  <a:pt x="4208690" y="2816"/>
                </a:lnTo>
                <a:cubicBezTo>
                  <a:pt x="4200308" y="21485"/>
                  <a:pt x="4197640" y="43011"/>
                  <a:pt x="4194592" y="63586"/>
                </a:cubicBezTo>
                <a:cubicBezTo>
                  <a:pt x="4189067" y="101307"/>
                  <a:pt x="4185637" y="139218"/>
                  <a:pt x="4180685" y="176938"/>
                </a:cubicBezTo>
                <a:cubicBezTo>
                  <a:pt x="4179541" y="184940"/>
                  <a:pt x="4177447" y="194084"/>
                  <a:pt x="4172683" y="200181"/>
                </a:cubicBezTo>
                <a:cubicBezTo>
                  <a:pt x="4140678" y="241900"/>
                  <a:pt x="4131725" y="292578"/>
                  <a:pt x="4134771" y="340773"/>
                </a:cubicBezTo>
                <a:cubicBezTo>
                  <a:pt x="4137060" y="378685"/>
                  <a:pt x="4138774" y="415834"/>
                  <a:pt x="4135536" y="453363"/>
                </a:cubicBezTo>
                <a:cubicBezTo>
                  <a:pt x="4135344" y="456221"/>
                  <a:pt x="4135726" y="460031"/>
                  <a:pt x="4137250" y="462125"/>
                </a:cubicBezTo>
                <a:cubicBezTo>
                  <a:pt x="4147346" y="475080"/>
                  <a:pt x="4148108" y="488606"/>
                  <a:pt x="4149822" y="505181"/>
                </a:cubicBezTo>
                <a:cubicBezTo>
                  <a:pt x="4152300" y="528614"/>
                  <a:pt x="4150584" y="550140"/>
                  <a:pt x="4146394" y="571859"/>
                </a:cubicBezTo>
                <a:cubicBezTo>
                  <a:pt x="4143346" y="587671"/>
                  <a:pt x="4137060" y="603672"/>
                  <a:pt x="4129057" y="617771"/>
                </a:cubicBezTo>
                <a:cubicBezTo>
                  <a:pt x="4117817" y="637391"/>
                  <a:pt x="4113437" y="656254"/>
                  <a:pt x="4128295" y="674922"/>
                </a:cubicBezTo>
                <a:cubicBezTo>
                  <a:pt x="4144108" y="695115"/>
                  <a:pt x="4138584" y="717976"/>
                  <a:pt x="4139154" y="740267"/>
                </a:cubicBezTo>
                <a:cubicBezTo>
                  <a:pt x="4139346" y="749981"/>
                  <a:pt x="4138964" y="760269"/>
                  <a:pt x="4141440" y="769604"/>
                </a:cubicBezTo>
                <a:cubicBezTo>
                  <a:pt x="4148490" y="796654"/>
                  <a:pt x="4159158" y="822755"/>
                  <a:pt x="4163920" y="850188"/>
                </a:cubicBezTo>
                <a:cubicBezTo>
                  <a:pt x="4166587" y="865429"/>
                  <a:pt x="4161824" y="882383"/>
                  <a:pt x="4158396" y="898197"/>
                </a:cubicBezTo>
                <a:cubicBezTo>
                  <a:pt x="4154776" y="914199"/>
                  <a:pt x="4149252" y="930010"/>
                  <a:pt x="4143536" y="945443"/>
                </a:cubicBezTo>
                <a:cubicBezTo>
                  <a:pt x="4139726" y="955919"/>
                  <a:pt x="4136106" y="967349"/>
                  <a:pt x="4129247" y="975732"/>
                </a:cubicBezTo>
                <a:cubicBezTo>
                  <a:pt x="4113627" y="994784"/>
                  <a:pt x="4110959" y="1014405"/>
                  <a:pt x="4119151" y="1036886"/>
                </a:cubicBezTo>
                <a:cubicBezTo>
                  <a:pt x="4120485" y="1040314"/>
                  <a:pt x="4120485" y="1044314"/>
                  <a:pt x="4120675" y="1048124"/>
                </a:cubicBezTo>
                <a:cubicBezTo>
                  <a:pt x="4124675" y="1109090"/>
                  <a:pt x="4127153" y="1170050"/>
                  <a:pt x="4133249" y="1230632"/>
                </a:cubicBezTo>
                <a:cubicBezTo>
                  <a:pt x="4135726" y="1255205"/>
                  <a:pt x="4146584" y="1278828"/>
                  <a:pt x="4153442" y="1303023"/>
                </a:cubicBezTo>
                <a:cubicBezTo>
                  <a:pt x="4154776" y="1307977"/>
                  <a:pt x="4156872" y="1313503"/>
                  <a:pt x="4155918" y="1318455"/>
                </a:cubicBezTo>
                <a:cubicBezTo>
                  <a:pt x="4146394" y="1372367"/>
                  <a:pt x="4160300" y="1422853"/>
                  <a:pt x="4178589" y="1472574"/>
                </a:cubicBezTo>
                <a:cubicBezTo>
                  <a:pt x="4180495" y="1477716"/>
                  <a:pt x="4179923" y="1484003"/>
                  <a:pt x="4179541" y="1489719"/>
                </a:cubicBezTo>
                <a:cubicBezTo>
                  <a:pt x="4178209" y="1505723"/>
                  <a:pt x="4171541" y="1523058"/>
                  <a:pt x="4175541" y="1537536"/>
                </a:cubicBezTo>
                <a:cubicBezTo>
                  <a:pt x="4186591" y="1576018"/>
                  <a:pt x="4199926" y="1614119"/>
                  <a:pt x="4216690" y="1650316"/>
                </a:cubicBezTo>
                <a:cubicBezTo>
                  <a:pt x="4233645" y="1687085"/>
                  <a:pt x="4247933" y="1721184"/>
                  <a:pt x="4230789" y="1763286"/>
                </a:cubicBezTo>
                <a:cubicBezTo>
                  <a:pt x="4223548" y="1781193"/>
                  <a:pt x="4228693" y="1804815"/>
                  <a:pt x="4230597" y="1825392"/>
                </a:cubicBezTo>
                <a:cubicBezTo>
                  <a:pt x="4232121" y="1840440"/>
                  <a:pt x="4240696" y="1854919"/>
                  <a:pt x="4240696" y="1869779"/>
                </a:cubicBezTo>
                <a:cubicBezTo>
                  <a:pt x="4240696" y="1909407"/>
                  <a:pt x="4250791" y="1944648"/>
                  <a:pt x="4271366" y="1978939"/>
                </a:cubicBezTo>
                <a:cubicBezTo>
                  <a:pt x="4279367" y="1992278"/>
                  <a:pt x="4274032" y="2013042"/>
                  <a:pt x="4276128" y="2030377"/>
                </a:cubicBezTo>
                <a:cubicBezTo>
                  <a:pt x="4278604" y="2048667"/>
                  <a:pt x="4280890" y="2067524"/>
                  <a:pt x="4286418" y="2085053"/>
                </a:cubicBezTo>
                <a:cubicBezTo>
                  <a:pt x="4300895" y="2130392"/>
                  <a:pt x="4317278" y="2175162"/>
                  <a:pt x="4332518" y="2220311"/>
                </a:cubicBezTo>
                <a:cubicBezTo>
                  <a:pt x="4345093" y="2257458"/>
                  <a:pt x="4335186" y="2294038"/>
                  <a:pt x="4329853" y="2330805"/>
                </a:cubicBezTo>
                <a:cubicBezTo>
                  <a:pt x="4326422" y="2353858"/>
                  <a:pt x="4318230" y="2375382"/>
                  <a:pt x="4330422" y="2401291"/>
                </a:cubicBezTo>
                <a:cubicBezTo>
                  <a:pt x="4342044" y="2426058"/>
                  <a:pt x="4339377" y="2457491"/>
                  <a:pt x="4345663" y="2485306"/>
                </a:cubicBezTo>
                <a:cubicBezTo>
                  <a:pt x="4350997" y="2508741"/>
                  <a:pt x="4359572" y="2531408"/>
                  <a:pt x="4367953" y="2554078"/>
                </a:cubicBezTo>
                <a:cubicBezTo>
                  <a:pt x="4379384" y="2584941"/>
                  <a:pt x="4391384" y="2615420"/>
                  <a:pt x="4385670" y="2649142"/>
                </a:cubicBezTo>
                <a:cubicBezTo>
                  <a:pt x="4379192" y="2687435"/>
                  <a:pt x="4403577" y="2713722"/>
                  <a:pt x="4419771" y="2743825"/>
                </a:cubicBezTo>
                <a:cubicBezTo>
                  <a:pt x="4430819" y="2764589"/>
                  <a:pt x="4439012" y="2787258"/>
                  <a:pt x="4445870" y="2809929"/>
                </a:cubicBezTo>
                <a:cubicBezTo>
                  <a:pt x="4454824" y="2840218"/>
                  <a:pt x="4460158" y="2871461"/>
                  <a:pt x="4468921" y="2901942"/>
                </a:cubicBezTo>
                <a:cubicBezTo>
                  <a:pt x="4482065" y="2948046"/>
                  <a:pt x="4492353" y="2994721"/>
                  <a:pt x="4485113" y="3042727"/>
                </a:cubicBezTo>
                <a:cubicBezTo>
                  <a:pt x="4481875" y="3064826"/>
                  <a:pt x="4482065" y="3085402"/>
                  <a:pt x="4486829" y="3107499"/>
                </a:cubicBezTo>
                <a:cubicBezTo>
                  <a:pt x="4494639" y="3143694"/>
                  <a:pt x="4495592" y="3180843"/>
                  <a:pt x="4524738" y="3209992"/>
                </a:cubicBezTo>
                <a:cubicBezTo>
                  <a:pt x="4535027" y="3220279"/>
                  <a:pt x="4537693" y="3238757"/>
                  <a:pt x="4543028" y="3253808"/>
                </a:cubicBezTo>
                <a:cubicBezTo>
                  <a:pt x="4549315" y="3271144"/>
                  <a:pt x="4546075" y="3283907"/>
                  <a:pt x="4527787" y="3293243"/>
                </a:cubicBezTo>
                <a:cubicBezTo>
                  <a:pt x="4519596" y="3297433"/>
                  <a:pt x="4511594" y="3309436"/>
                  <a:pt x="4510260" y="3318770"/>
                </a:cubicBezTo>
                <a:cubicBezTo>
                  <a:pt x="4506260" y="3346775"/>
                  <a:pt x="4512166" y="3372494"/>
                  <a:pt x="4525122" y="3399545"/>
                </a:cubicBezTo>
                <a:cubicBezTo>
                  <a:pt x="4537313" y="3424882"/>
                  <a:pt x="4535979" y="3456507"/>
                  <a:pt x="4540741" y="3485274"/>
                </a:cubicBezTo>
                <a:cubicBezTo>
                  <a:pt x="4544171" y="3505656"/>
                  <a:pt x="4551219" y="3526041"/>
                  <a:pt x="4551219" y="3546616"/>
                </a:cubicBezTo>
                <a:cubicBezTo>
                  <a:pt x="4551219" y="3572145"/>
                  <a:pt x="4545123" y="3597481"/>
                  <a:pt x="4542837" y="3623200"/>
                </a:cubicBezTo>
                <a:cubicBezTo>
                  <a:pt x="4540933" y="3643203"/>
                  <a:pt x="4541695" y="3663588"/>
                  <a:pt x="4539409" y="3683590"/>
                </a:cubicBezTo>
                <a:cubicBezTo>
                  <a:pt x="4537693" y="3699975"/>
                  <a:pt x="4533313" y="3716167"/>
                  <a:pt x="4529694" y="3732360"/>
                </a:cubicBezTo>
                <a:cubicBezTo>
                  <a:pt x="4528359" y="3738266"/>
                  <a:pt x="4523214" y="3744172"/>
                  <a:pt x="4523976" y="3749505"/>
                </a:cubicBezTo>
                <a:cubicBezTo>
                  <a:pt x="4532169" y="3802466"/>
                  <a:pt x="4495592" y="3840568"/>
                  <a:pt x="4479399" y="3885337"/>
                </a:cubicBezTo>
                <a:cubicBezTo>
                  <a:pt x="4462252" y="3932393"/>
                  <a:pt x="4435964" y="3977924"/>
                  <a:pt x="4443774" y="4030502"/>
                </a:cubicBezTo>
                <a:cubicBezTo>
                  <a:pt x="4448536" y="4062317"/>
                  <a:pt x="4459586" y="4092988"/>
                  <a:pt x="4466255" y="4124613"/>
                </a:cubicBezTo>
                <a:cubicBezTo>
                  <a:pt x="4468541" y="4135853"/>
                  <a:pt x="4468159" y="4148426"/>
                  <a:pt x="4465873" y="4159666"/>
                </a:cubicBezTo>
                <a:cubicBezTo>
                  <a:pt x="4455394" y="4213960"/>
                  <a:pt x="4453871" y="4267492"/>
                  <a:pt x="4471017" y="4320836"/>
                </a:cubicBezTo>
                <a:cubicBezTo>
                  <a:pt x="4473875" y="4329978"/>
                  <a:pt x="4476541" y="4339694"/>
                  <a:pt x="4476541" y="4349221"/>
                </a:cubicBezTo>
                <a:cubicBezTo>
                  <a:pt x="4476541" y="4401418"/>
                  <a:pt x="4472541" y="4452664"/>
                  <a:pt x="4453871" y="4502578"/>
                </a:cubicBezTo>
                <a:cubicBezTo>
                  <a:pt x="4447584" y="4519342"/>
                  <a:pt x="4451584" y="4539727"/>
                  <a:pt x="4450060" y="4558206"/>
                </a:cubicBezTo>
                <a:cubicBezTo>
                  <a:pt x="4448728" y="4575350"/>
                  <a:pt x="4448156" y="4592877"/>
                  <a:pt x="4443774" y="4609451"/>
                </a:cubicBezTo>
                <a:cubicBezTo>
                  <a:pt x="4437298" y="4633646"/>
                  <a:pt x="4436536" y="4656125"/>
                  <a:pt x="4442250" y="4681082"/>
                </a:cubicBezTo>
                <a:cubicBezTo>
                  <a:pt x="4447584" y="4704894"/>
                  <a:pt x="4444919" y="4730613"/>
                  <a:pt x="4445108" y="4755380"/>
                </a:cubicBezTo>
                <a:cubicBezTo>
                  <a:pt x="4445298" y="4783003"/>
                  <a:pt x="4445488" y="4810626"/>
                  <a:pt x="4444537" y="4838249"/>
                </a:cubicBezTo>
                <a:cubicBezTo>
                  <a:pt x="4444156" y="4849299"/>
                  <a:pt x="4436536" y="4861872"/>
                  <a:pt x="4439584" y="4871018"/>
                </a:cubicBezTo>
                <a:cubicBezTo>
                  <a:pt x="4449870" y="4900545"/>
                  <a:pt x="4437488" y="4930074"/>
                  <a:pt x="4443012" y="4959601"/>
                </a:cubicBezTo>
                <a:cubicBezTo>
                  <a:pt x="4445870" y="4974081"/>
                  <a:pt x="4438060" y="4990464"/>
                  <a:pt x="4437298" y="5006085"/>
                </a:cubicBezTo>
                <a:cubicBezTo>
                  <a:pt x="4435964" y="5031613"/>
                  <a:pt x="4436536" y="5057140"/>
                  <a:pt x="4436154" y="5082669"/>
                </a:cubicBezTo>
                <a:cubicBezTo>
                  <a:pt x="4435964" y="5091051"/>
                  <a:pt x="4435203" y="5099244"/>
                  <a:pt x="4434819" y="5107626"/>
                </a:cubicBezTo>
                <a:cubicBezTo>
                  <a:pt x="4434439" y="5115056"/>
                  <a:pt x="4432725" y="5122866"/>
                  <a:pt x="4434057" y="5129915"/>
                </a:cubicBezTo>
                <a:cubicBezTo>
                  <a:pt x="4438822" y="5155444"/>
                  <a:pt x="4446632" y="5180590"/>
                  <a:pt x="4449680" y="5206307"/>
                </a:cubicBezTo>
                <a:cubicBezTo>
                  <a:pt x="4452346" y="5228596"/>
                  <a:pt x="4448728" y="5251649"/>
                  <a:pt x="4450632" y="5274128"/>
                </a:cubicBezTo>
                <a:cubicBezTo>
                  <a:pt x="4453871" y="5313753"/>
                  <a:pt x="4459586" y="5353378"/>
                  <a:pt x="4463207" y="5393004"/>
                </a:cubicBezTo>
                <a:cubicBezTo>
                  <a:pt x="4463968" y="5401578"/>
                  <a:pt x="4459204" y="5410530"/>
                  <a:pt x="4458824" y="5419294"/>
                </a:cubicBezTo>
                <a:cubicBezTo>
                  <a:pt x="4457872" y="5446727"/>
                  <a:pt x="4457680" y="5474160"/>
                  <a:pt x="4457110" y="5501593"/>
                </a:cubicBezTo>
                <a:cubicBezTo>
                  <a:pt x="4456918" y="5517214"/>
                  <a:pt x="4457490" y="5533026"/>
                  <a:pt x="4455776" y="5548459"/>
                </a:cubicBezTo>
                <a:cubicBezTo>
                  <a:pt x="4453490" y="5568841"/>
                  <a:pt x="4450060" y="5587320"/>
                  <a:pt x="4464920" y="5606371"/>
                </a:cubicBezTo>
                <a:cubicBezTo>
                  <a:pt x="4487972" y="5635710"/>
                  <a:pt x="4479018" y="5673049"/>
                  <a:pt x="4484351" y="5706958"/>
                </a:cubicBezTo>
                <a:cubicBezTo>
                  <a:pt x="4485685" y="5715722"/>
                  <a:pt x="4485875" y="5724677"/>
                  <a:pt x="4487399" y="5733439"/>
                </a:cubicBezTo>
                <a:cubicBezTo>
                  <a:pt x="4490257" y="5749633"/>
                  <a:pt x="4493495" y="5765634"/>
                  <a:pt x="4496736" y="5781829"/>
                </a:cubicBezTo>
                <a:cubicBezTo>
                  <a:pt x="4497306" y="5784685"/>
                  <a:pt x="4497498" y="5787923"/>
                  <a:pt x="4498450" y="5790591"/>
                </a:cubicBezTo>
                <a:cubicBezTo>
                  <a:pt x="4506450" y="5815168"/>
                  <a:pt x="4515594" y="5839360"/>
                  <a:pt x="4522072" y="5864317"/>
                </a:cubicBezTo>
                <a:cubicBezTo>
                  <a:pt x="4525311" y="5876510"/>
                  <a:pt x="4525693" y="5890036"/>
                  <a:pt x="4523976" y="5902609"/>
                </a:cubicBezTo>
                <a:cubicBezTo>
                  <a:pt x="4519024" y="5939376"/>
                  <a:pt x="4516928" y="5975763"/>
                  <a:pt x="4524168" y="6012722"/>
                </a:cubicBezTo>
                <a:cubicBezTo>
                  <a:pt x="4527025" y="6027391"/>
                  <a:pt x="4522263" y="6043775"/>
                  <a:pt x="4520548" y="6059396"/>
                </a:cubicBezTo>
                <a:cubicBezTo>
                  <a:pt x="4515976" y="6096735"/>
                  <a:pt x="4511022" y="6134074"/>
                  <a:pt x="4506642" y="6171604"/>
                </a:cubicBezTo>
                <a:cubicBezTo>
                  <a:pt x="4503975" y="6195036"/>
                  <a:pt x="4502450" y="6218659"/>
                  <a:pt x="4499785" y="6242092"/>
                </a:cubicBezTo>
                <a:cubicBezTo>
                  <a:pt x="4496544" y="6269143"/>
                  <a:pt x="4491591" y="6296004"/>
                  <a:pt x="4488923" y="6323057"/>
                </a:cubicBezTo>
                <a:cubicBezTo>
                  <a:pt x="4485875" y="6353918"/>
                  <a:pt x="4485305" y="6384971"/>
                  <a:pt x="4482065" y="6415832"/>
                </a:cubicBezTo>
                <a:cubicBezTo>
                  <a:pt x="4475779" y="6472224"/>
                  <a:pt x="4468349" y="6528423"/>
                  <a:pt x="4461300" y="6584811"/>
                </a:cubicBezTo>
                <a:cubicBezTo>
                  <a:pt x="4454442" y="6639487"/>
                  <a:pt x="4448346" y="6694163"/>
                  <a:pt x="4439775" y="6748457"/>
                </a:cubicBezTo>
                <a:cubicBezTo>
                  <a:pt x="4436154" y="6771318"/>
                  <a:pt x="4426247" y="6793034"/>
                  <a:pt x="4420723" y="6815515"/>
                </a:cubicBezTo>
                <a:lnTo>
                  <a:pt x="4411023" y="6858000"/>
                </a:lnTo>
                <a:lnTo>
                  <a:pt x="4238770" y="6858000"/>
                </a:lnTo>
                <a:lnTo>
                  <a:pt x="0" y="6858000"/>
                </a:lnTo>
                <a:lnTo>
                  <a:pt x="0" y="1"/>
                </a:lnTo>
                <a:close/>
              </a:path>
            </a:pathLst>
          </a:custGeom>
        </p:spPr>
      </p:pic>
      <p:grpSp>
        <p:nvGrpSpPr>
          <p:cNvPr id="12" name="Group 11">
            <a:extLst>
              <a:ext uri="{FF2B5EF4-FFF2-40B4-BE49-F238E27FC236}">
                <a16:creationId xmlns:a16="http://schemas.microsoft.com/office/drawing/2014/main" id="{A7900967-84CA-47B4-9F1C-E787BAC1496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697284" y="-1"/>
            <a:ext cx="884241" cy="6858001"/>
            <a:chOff x="3697284" y="-1"/>
            <a:chExt cx="884241" cy="6858001"/>
          </a:xfrm>
          <a:effectLst>
            <a:outerShdw blurRad="381000" dist="152400" algn="l" rotWithShape="0">
              <a:prstClr val="black">
                <a:alpha val="10000"/>
              </a:prstClr>
            </a:outerShdw>
          </a:effectLst>
        </p:grpSpPr>
        <p:sp>
          <p:nvSpPr>
            <p:cNvPr id="13" name="Freeform: Shape 12">
              <a:extLst>
                <a:ext uri="{FF2B5EF4-FFF2-40B4-BE49-F238E27FC236}">
                  <a16:creationId xmlns:a16="http://schemas.microsoft.com/office/drawing/2014/main" id="{CAB3C749-6482-440B-9386-94091006D67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flipH="1">
              <a:off x="705641" y="2991642"/>
              <a:ext cx="6858001" cy="874716"/>
            </a:xfrm>
            <a:custGeom>
              <a:avLst/>
              <a:gdLst>
                <a:gd name="connsiteX0" fmla="*/ 0 w 6858001"/>
                <a:gd name="connsiteY0" fmla="*/ 533314 h 874716"/>
                <a:gd name="connsiteX1" fmla="*/ 0 w 6858001"/>
                <a:gd name="connsiteY1" fmla="*/ 69206 h 874716"/>
                <a:gd name="connsiteX2" fmla="*/ 21486 w 6858001"/>
                <a:gd name="connsiteY2" fmla="*/ 71924 h 874716"/>
                <a:gd name="connsiteX3" fmla="*/ 228948 w 6858001"/>
                <a:gd name="connsiteY3" fmla="*/ 88116 h 874716"/>
                <a:gd name="connsiteX4" fmla="*/ 313533 w 6858001"/>
                <a:gd name="connsiteY4" fmla="*/ 62779 h 874716"/>
                <a:gd name="connsiteX5" fmla="*/ 338870 w 6858001"/>
                <a:gd name="connsiteY5" fmla="*/ 62207 h 874716"/>
                <a:gd name="connsiteX6" fmla="*/ 395640 w 6858001"/>
                <a:gd name="connsiteY6" fmla="*/ 72114 h 874716"/>
                <a:gd name="connsiteX7" fmla="*/ 512802 w 6858001"/>
                <a:gd name="connsiteY7" fmla="*/ 65446 h 874716"/>
                <a:gd name="connsiteX8" fmla="*/ 556047 w 6858001"/>
                <a:gd name="connsiteY8" fmla="*/ 55349 h 874716"/>
                <a:gd name="connsiteX9" fmla="*/ 580050 w 6858001"/>
                <a:gd name="connsiteY9" fmla="*/ 48871 h 874716"/>
                <a:gd name="connsiteX10" fmla="*/ 703308 w 6858001"/>
                <a:gd name="connsiteY10" fmla="*/ 30964 h 874716"/>
                <a:gd name="connsiteX11" fmla="*/ 758174 w 6858001"/>
                <a:gd name="connsiteY11" fmla="*/ 11724 h 874716"/>
                <a:gd name="connsiteX12" fmla="*/ 773035 w 6858001"/>
                <a:gd name="connsiteY12" fmla="*/ 8866 h 874716"/>
                <a:gd name="connsiteX13" fmla="*/ 854379 w 6858001"/>
                <a:gd name="connsiteY13" fmla="*/ 16866 h 874716"/>
                <a:gd name="connsiteX14" fmla="*/ 915343 w 6858001"/>
                <a:gd name="connsiteY14" fmla="*/ 47919 h 874716"/>
                <a:gd name="connsiteX15" fmla="*/ 927155 w 6858001"/>
                <a:gd name="connsiteY15" fmla="*/ 58397 h 874716"/>
                <a:gd name="connsiteX16" fmla="*/ 1097087 w 6858001"/>
                <a:gd name="connsiteY16" fmla="*/ 54777 h 874716"/>
                <a:gd name="connsiteX17" fmla="*/ 1123185 w 6858001"/>
                <a:gd name="connsiteY17" fmla="*/ 50395 h 874716"/>
                <a:gd name="connsiteX18" fmla="*/ 1249302 w 6858001"/>
                <a:gd name="connsiteY18" fmla="*/ 68684 h 874716"/>
                <a:gd name="connsiteX19" fmla="*/ 1286069 w 6858001"/>
                <a:gd name="connsiteY19" fmla="*/ 72304 h 874716"/>
                <a:gd name="connsiteX20" fmla="*/ 1417899 w 6858001"/>
                <a:gd name="connsiteY20" fmla="*/ 88688 h 874716"/>
                <a:gd name="connsiteX21" fmla="*/ 1436568 w 6858001"/>
                <a:gd name="connsiteY21" fmla="*/ 73448 h 874716"/>
                <a:gd name="connsiteX22" fmla="*/ 1490292 w 6858001"/>
                <a:gd name="connsiteY22" fmla="*/ 35154 h 874716"/>
                <a:gd name="connsiteX23" fmla="*/ 1596213 w 6858001"/>
                <a:gd name="connsiteY23" fmla="*/ 1245 h 874716"/>
                <a:gd name="connsiteX24" fmla="*/ 1624980 w 6858001"/>
                <a:gd name="connsiteY24" fmla="*/ 3150 h 874716"/>
                <a:gd name="connsiteX25" fmla="*/ 1697753 w 6858001"/>
                <a:gd name="connsiteY25" fmla="*/ 59731 h 874716"/>
                <a:gd name="connsiteX26" fmla="*/ 1733188 w 6858001"/>
                <a:gd name="connsiteY26" fmla="*/ 82400 h 874716"/>
                <a:gd name="connsiteX27" fmla="*/ 1833775 w 6858001"/>
                <a:gd name="connsiteY27" fmla="*/ 124121 h 874716"/>
                <a:gd name="connsiteX28" fmla="*/ 1842158 w 6858001"/>
                <a:gd name="connsiteY28" fmla="*/ 131742 h 874716"/>
                <a:gd name="connsiteX29" fmla="*/ 1916454 w 6858001"/>
                <a:gd name="connsiteY29" fmla="*/ 222233 h 874716"/>
                <a:gd name="connsiteX30" fmla="*/ 1933219 w 6858001"/>
                <a:gd name="connsiteY30" fmla="*/ 237663 h 874716"/>
                <a:gd name="connsiteX31" fmla="*/ 1953413 w 6858001"/>
                <a:gd name="connsiteY31" fmla="*/ 261668 h 874716"/>
                <a:gd name="connsiteX32" fmla="*/ 2016469 w 6858001"/>
                <a:gd name="connsiteY32" fmla="*/ 308151 h 874716"/>
                <a:gd name="connsiteX33" fmla="*/ 2094578 w 6858001"/>
                <a:gd name="connsiteY33" fmla="*/ 323010 h 874716"/>
                <a:gd name="connsiteX34" fmla="*/ 2188879 w 6858001"/>
                <a:gd name="connsiteY34" fmla="*/ 345681 h 874716"/>
                <a:gd name="connsiteX35" fmla="*/ 2228314 w 6858001"/>
                <a:gd name="connsiteY35" fmla="*/ 360921 h 874716"/>
                <a:gd name="connsiteX36" fmla="*/ 2334044 w 6858001"/>
                <a:gd name="connsiteY36" fmla="*/ 389878 h 874716"/>
                <a:gd name="connsiteX37" fmla="*/ 2409485 w 6858001"/>
                <a:gd name="connsiteY37" fmla="*/ 414263 h 874716"/>
                <a:gd name="connsiteX38" fmla="*/ 2518264 w 6858001"/>
                <a:gd name="connsiteY38" fmla="*/ 428552 h 874716"/>
                <a:gd name="connsiteX39" fmla="*/ 2571034 w 6858001"/>
                <a:gd name="connsiteY39" fmla="*/ 429122 h 874716"/>
                <a:gd name="connsiteX40" fmla="*/ 2668001 w 6858001"/>
                <a:gd name="connsiteY40" fmla="*/ 502276 h 874716"/>
                <a:gd name="connsiteX41" fmla="*/ 2745348 w 6858001"/>
                <a:gd name="connsiteY41" fmla="*/ 550666 h 874716"/>
                <a:gd name="connsiteX42" fmla="*/ 2826694 w 6858001"/>
                <a:gd name="connsiteY42" fmla="*/ 527233 h 874716"/>
                <a:gd name="connsiteX43" fmla="*/ 2848793 w 6858001"/>
                <a:gd name="connsiteY43" fmla="*/ 505134 h 874716"/>
                <a:gd name="connsiteX44" fmla="*/ 2982148 w 6858001"/>
                <a:gd name="connsiteY44" fmla="*/ 484179 h 874716"/>
                <a:gd name="connsiteX45" fmla="*/ 3172654 w 6858001"/>
                <a:gd name="connsiteY45" fmla="*/ 483417 h 874716"/>
                <a:gd name="connsiteX46" fmla="*/ 3489467 w 6858001"/>
                <a:gd name="connsiteY46" fmla="*/ 435790 h 874716"/>
                <a:gd name="connsiteX47" fmla="*/ 3544713 w 6858001"/>
                <a:gd name="connsiteY47" fmla="*/ 413691 h 874716"/>
                <a:gd name="connsiteX48" fmla="*/ 3606817 w 6858001"/>
                <a:gd name="connsiteY48" fmla="*/ 408167 h 874716"/>
                <a:gd name="connsiteX49" fmla="*/ 3630632 w 6858001"/>
                <a:gd name="connsiteY49" fmla="*/ 421693 h 874716"/>
                <a:gd name="connsiteX50" fmla="*/ 3734837 w 6858001"/>
                <a:gd name="connsiteY50" fmla="*/ 441886 h 874716"/>
                <a:gd name="connsiteX51" fmla="*/ 3754652 w 6858001"/>
                <a:gd name="connsiteY51" fmla="*/ 442268 h 874716"/>
                <a:gd name="connsiteX52" fmla="*/ 3822472 w 6858001"/>
                <a:gd name="connsiteY52" fmla="*/ 433694 h 874716"/>
                <a:gd name="connsiteX53" fmla="*/ 3885338 w 6858001"/>
                <a:gd name="connsiteY53" fmla="*/ 428742 h 874716"/>
                <a:gd name="connsiteX54" fmla="*/ 4043839 w 6858001"/>
                <a:gd name="connsiteY54" fmla="*/ 444934 h 874716"/>
                <a:gd name="connsiteX55" fmla="*/ 4165383 w 6858001"/>
                <a:gd name="connsiteY55" fmla="*/ 441124 h 874716"/>
                <a:gd name="connsiteX56" fmla="*/ 4221391 w 6858001"/>
                <a:gd name="connsiteY56" fmla="*/ 444934 h 874716"/>
                <a:gd name="connsiteX57" fmla="*/ 4253014 w 6858001"/>
                <a:gd name="connsiteY57" fmla="*/ 450650 h 874716"/>
                <a:gd name="connsiteX58" fmla="*/ 4324645 w 6858001"/>
                <a:gd name="connsiteY58" fmla="*/ 490466 h 874716"/>
                <a:gd name="connsiteX59" fmla="*/ 4363890 w 6858001"/>
                <a:gd name="connsiteY59" fmla="*/ 499420 h 874716"/>
                <a:gd name="connsiteX60" fmla="*/ 4482004 w 6858001"/>
                <a:gd name="connsiteY60" fmla="*/ 498658 h 874716"/>
                <a:gd name="connsiteX61" fmla="*/ 4659174 w 6858001"/>
                <a:gd name="connsiteY61" fmla="*/ 438648 h 874716"/>
                <a:gd name="connsiteX62" fmla="*/ 4677655 w 6858001"/>
                <a:gd name="connsiteY62" fmla="*/ 430646 h 874716"/>
                <a:gd name="connsiteX63" fmla="*/ 4767764 w 6858001"/>
                <a:gd name="connsiteY63" fmla="*/ 420739 h 874716"/>
                <a:gd name="connsiteX64" fmla="*/ 4828916 w 6858001"/>
                <a:gd name="connsiteY64" fmla="*/ 434266 h 874716"/>
                <a:gd name="connsiteX65" fmla="*/ 4912168 w 6858001"/>
                <a:gd name="connsiteY65" fmla="*/ 462271 h 874716"/>
                <a:gd name="connsiteX66" fmla="*/ 4987037 w 6858001"/>
                <a:gd name="connsiteY66" fmla="*/ 485703 h 874716"/>
                <a:gd name="connsiteX67" fmla="*/ 5041521 w 6858001"/>
                <a:gd name="connsiteY67" fmla="*/ 512182 h 874716"/>
                <a:gd name="connsiteX68" fmla="*/ 5166113 w 6858001"/>
                <a:gd name="connsiteY68" fmla="*/ 531615 h 874716"/>
                <a:gd name="connsiteX69" fmla="*/ 5179067 w 6858001"/>
                <a:gd name="connsiteY69" fmla="*/ 534853 h 874716"/>
                <a:gd name="connsiteX70" fmla="*/ 5272796 w 6858001"/>
                <a:gd name="connsiteY70" fmla="*/ 511230 h 874716"/>
                <a:gd name="connsiteX71" fmla="*/ 5385384 w 6858001"/>
                <a:gd name="connsiteY71" fmla="*/ 487227 h 874716"/>
                <a:gd name="connsiteX72" fmla="*/ 5425582 w 6858001"/>
                <a:gd name="connsiteY72" fmla="*/ 495418 h 874716"/>
                <a:gd name="connsiteX73" fmla="*/ 5480637 w 6858001"/>
                <a:gd name="connsiteY73" fmla="*/ 507040 h 874716"/>
                <a:gd name="connsiteX74" fmla="*/ 5531693 w 6858001"/>
                <a:gd name="connsiteY74" fmla="*/ 500944 h 874716"/>
                <a:gd name="connsiteX75" fmla="*/ 5562746 w 6858001"/>
                <a:gd name="connsiteY75" fmla="*/ 500372 h 874716"/>
                <a:gd name="connsiteX76" fmla="*/ 5704483 w 6858001"/>
                <a:gd name="connsiteY76" fmla="*/ 571620 h 874716"/>
                <a:gd name="connsiteX77" fmla="*/ 5740488 w 6858001"/>
                <a:gd name="connsiteY77" fmla="*/ 577526 h 874716"/>
                <a:gd name="connsiteX78" fmla="*/ 5760873 w 6858001"/>
                <a:gd name="connsiteY78" fmla="*/ 586291 h 874716"/>
                <a:gd name="connsiteX79" fmla="*/ 5883751 w 6858001"/>
                <a:gd name="connsiteY79" fmla="*/ 674686 h 874716"/>
                <a:gd name="connsiteX80" fmla="*/ 5935949 w 6858001"/>
                <a:gd name="connsiteY80" fmla="*/ 692592 h 874716"/>
                <a:gd name="connsiteX81" fmla="*/ 5993291 w 6858001"/>
                <a:gd name="connsiteY81" fmla="*/ 688972 h 874716"/>
                <a:gd name="connsiteX82" fmla="*/ 6026440 w 6858001"/>
                <a:gd name="connsiteY82" fmla="*/ 682496 h 874716"/>
                <a:gd name="connsiteX83" fmla="*/ 6108738 w 6858001"/>
                <a:gd name="connsiteY83" fmla="*/ 626296 h 874716"/>
                <a:gd name="connsiteX84" fmla="*/ 6155602 w 6858001"/>
                <a:gd name="connsiteY84" fmla="*/ 628202 h 874716"/>
                <a:gd name="connsiteX85" fmla="*/ 6228756 w 6858001"/>
                <a:gd name="connsiteY85" fmla="*/ 666873 h 874716"/>
                <a:gd name="connsiteX86" fmla="*/ 6361539 w 6858001"/>
                <a:gd name="connsiteY86" fmla="*/ 684210 h 874716"/>
                <a:gd name="connsiteX87" fmla="*/ 6428979 w 6858001"/>
                <a:gd name="connsiteY87" fmla="*/ 630106 h 874716"/>
                <a:gd name="connsiteX88" fmla="*/ 6463840 w 6858001"/>
                <a:gd name="connsiteY88" fmla="*/ 578098 h 874716"/>
                <a:gd name="connsiteX89" fmla="*/ 6564620 w 6858001"/>
                <a:gd name="connsiteY89" fmla="*/ 517708 h 874716"/>
                <a:gd name="connsiteX90" fmla="*/ 6588625 w 6858001"/>
                <a:gd name="connsiteY90" fmla="*/ 540187 h 874716"/>
                <a:gd name="connsiteX91" fmla="*/ 6662541 w 6858001"/>
                <a:gd name="connsiteY91" fmla="*/ 549714 h 874716"/>
                <a:gd name="connsiteX92" fmla="*/ 6742552 w 6858001"/>
                <a:gd name="connsiteY92" fmla="*/ 548952 h 874716"/>
                <a:gd name="connsiteX93" fmla="*/ 6812063 w 6858001"/>
                <a:gd name="connsiteY93" fmla="*/ 568430 h 874716"/>
                <a:gd name="connsiteX94" fmla="*/ 6858001 w 6858001"/>
                <a:gd name="connsiteY94" fmla="*/ 562267 h 874716"/>
                <a:gd name="connsiteX95" fmla="*/ 6858001 w 6858001"/>
                <a:gd name="connsiteY95" fmla="*/ 734520 h 874716"/>
                <a:gd name="connsiteX96" fmla="*/ 6815516 w 6858001"/>
                <a:gd name="connsiteY96" fmla="*/ 744220 h 874716"/>
                <a:gd name="connsiteX97" fmla="*/ 6748458 w 6858001"/>
                <a:gd name="connsiteY97" fmla="*/ 763271 h 874716"/>
                <a:gd name="connsiteX98" fmla="*/ 6584812 w 6858001"/>
                <a:gd name="connsiteY98" fmla="*/ 784797 h 874716"/>
                <a:gd name="connsiteX99" fmla="*/ 6415833 w 6858001"/>
                <a:gd name="connsiteY99" fmla="*/ 805562 h 874716"/>
                <a:gd name="connsiteX100" fmla="*/ 6323058 w 6858001"/>
                <a:gd name="connsiteY100" fmla="*/ 812420 h 874716"/>
                <a:gd name="connsiteX101" fmla="*/ 6242093 w 6858001"/>
                <a:gd name="connsiteY101" fmla="*/ 823281 h 874716"/>
                <a:gd name="connsiteX102" fmla="*/ 6171605 w 6858001"/>
                <a:gd name="connsiteY102" fmla="*/ 830139 h 874716"/>
                <a:gd name="connsiteX103" fmla="*/ 6059397 w 6858001"/>
                <a:gd name="connsiteY103" fmla="*/ 844045 h 874716"/>
                <a:gd name="connsiteX104" fmla="*/ 6012723 w 6858001"/>
                <a:gd name="connsiteY104" fmla="*/ 847665 h 874716"/>
                <a:gd name="connsiteX105" fmla="*/ 5902610 w 6858001"/>
                <a:gd name="connsiteY105" fmla="*/ 847473 h 874716"/>
                <a:gd name="connsiteX106" fmla="*/ 5864318 w 6858001"/>
                <a:gd name="connsiteY106" fmla="*/ 845569 h 874716"/>
                <a:gd name="connsiteX107" fmla="*/ 5790592 w 6858001"/>
                <a:gd name="connsiteY107" fmla="*/ 821947 h 874716"/>
                <a:gd name="connsiteX108" fmla="*/ 5781830 w 6858001"/>
                <a:gd name="connsiteY108" fmla="*/ 820233 h 874716"/>
                <a:gd name="connsiteX109" fmla="*/ 5733440 w 6858001"/>
                <a:gd name="connsiteY109" fmla="*/ 810896 h 874716"/>
                <a:gd name="connsiteX110" fmla="*/ 5706959 w 6858001"/>
                <a:gd name="connsiteY110" fmla="*/ 807848 h 874716"/>
                <a:gd name="connsiteX111" fmla="*/ 5606372 w 6858001"/>
                <a:gd name="connsiteY111" fmla="*/ 788417 h 874716"/>
                <a:gd name="connsiteX112" fmla="*/ 5548460 w 6858001"/>
                <a:gd name="connsiteY112" fmla="*/ 779273 h 874716"/>
                <a:gd name="connsiteX113" fmla="*/ 5501594 w 6858001"/>
                <a:gd name="connsiteY113" fmla="*/ 780607 h 874716"/>
                <a:gd name="connsiteX114" fmla="*/ 5419295 w 6858001"/>
                <a:gd name="connsiteY114" fmla="*/ 782321 h 874716"/>
                <a:gd name="connsiteX115" fmla="*/ 5393005 w 6858001"/>
                <a:gd name="connsiteY115" fmla="*/ 786703 h 874716"/>
                <a:gd name="connsiteX116" fmla="*/ 5274129 w 6858001"/>
                <a:gd name="connsiteY116" fmla="*/ 774129 h 874716"/>
                <a:gd name="connsiteX117" fmla="*/ 5206308 w 6858001"/>
                <a:gd name="connsiteY117" fmla="*/ 773177 h 874716"/>
                <a:gd name="connsiteX118" fmla="*/ 5129916 w 6858001"/>
                <a:gd name="connsiteY118" fmla="*/ 757554 h 874716"/>
                <a:gd name="connsiteX119" fmla="*/ 5107627 w 6858001"/>
                <a:gd name="connsiteY119" fmla="*/ 758316 h 874716"/>
                <a:gd name="connsiteX120" fmla="*/ 5082670 w 6858001"/>
                <a:gd name="connsiteY120" fmla="*/ 759651 h 874716"/>
                <a:gd name="connsiteX121" fmla="*/ 5006086 w 6858001"/>
                <a:gd name="connsiteY121" fmla="*/ 760795 h 874716"/>
                <a:gd name="connsiteX122" fmla="*/ 4959602 w 6858001"/>
                <a:gd name="connsiteY122" fmla="*/ 766509 h 874716"/>
                <a:gd name="connsiteX123" fmla="*/ 4871019 w 6858001"/>
                <a:gd name="connsiteY123" fmla="*/ 763081 h 874716"/>
                <a:gd name="connsiteX124" fmla="*/ 4838250 w 6858001"/>
                <a:gd name="connsiteY124" fmla="*/ 768033 h 874716"/>
                <a:gd name="connsiteX125" fmla="*/ 4755381 w 6858001"/>
                <a:gd name="connsiteY125" fmla="*/ 768605 h 874716"/>
                <a:gd name="connsiteX126" fmla="*/ 4681083 w 6858001"/>
                <a:gd name="connsiteY126" fmla="*/ 765747 h 874716"/>
                <a:gd name="connsiteX127" fmla="*/ 4609452 w 6858001"/>
                <a:gd name="connsiteY127" fmla="*/ 767271 h 874716"/>
                <a:gd name="connsiteX128" fmla="*/ 4558207 w 6858001"/>
                <a:gd name="connsiteY128" fmla="*/ 773557 h 874716"/>
                <a:gd name="connsiteX129" fmla="*/ 4502579 w 6858001"/>
                <a:gd name="connsiteY129" fmla="*/ 777367 h 874716"/>
                <a:gd name="connsiteX130" fmla="*/ 4349222 w 6858001"/>
                <a:gd name="connsiteY130" fmla="*/ 800038 h 874716"/>
                <a:gd name="connsiteX131" fmla="*/ 4320837 w 6858001"/>
                <a:gd name="connsiteY131" fmla="*/ 794514 h 874716"/>
                <a:gd name="connsiteX132" fmla="*/ 4159667 w 6858001"/>
                <a:gd name="connsiteY132" fmla="*/ 789370 h 874716"/>
                <a:gd name="connsiteX133" fmla="*/ 4124614 w 6858001"/>
                <a:gd name="connsiteY133" fmla="*/ 789752 h 874716"/>
                <a:gd name="connsiteX134" fmla="*/ 4030503 w 6858001"/>
                <a:gd name="connsiteY134" fmla="*/ 767271 h 874716"/>
                <a:gd name="connsiteX135" fmla="*/ 3885338 w 6858001"/>
                <a:gd name="connsiteY135" fmla="*/ 802896 h 874716"/>
                <a:gd name="connsiteX136" fmla="*/ 3749506 w 6858001"/>
                <a:gd name="connsiteY136" fmla="*/ 847473 h 874716"/>
                <a:gd name="connsiteX137" fmla="*/ 3732361 w 6858001"/>
                <a:gd name="connsiteY137" fmla="*/ 853190 h 874716"/>
                <a:gd name="connsiteX138" fmla="*/ 3683591 w 6858001"/>
                <a:gd name="connsiteY138" fmla="*/ 862906 h 874716"/>
                <a:gd name="connsiteX139" fmla="*/ 3623201 w 6858001"/>
                <a:gd name="connsiteY139" fmla="*/ 866334 h 874716"/>
                <a:gd name="connsiteX140" fmla="*/ 3546617 w 6858001"/>
                <a:gd name="connsiteY140" fmla="*/ 874716 h 874716"/>
                <a:gd name="connsiteX141" fmla="*/ 3485275 w 6858001"/>
                <a:gd name="connsiteY141" fmla="*/ 864238 h 874716"/>
                <a:gd name="connsiteX142" fmla="*/ 3399546 w 6858001"/>
                <a:gd name="connsiteY142" fmla="*/ 848618 h 874716"/>
                <a:gd name="connsiteX143" fmla="*/ 3318771 w 6858001"/>
                <a:gd name="connsiteY143" fmla="*/ 833757 h 874716"/>
                <a:gd name="connsiteX144" fmla="*/ 3293244 w 6858001"/>
                <a:gd name="connsiteY144" fmla="*/ 851284 h 874716"/>
                <a:gd name="connsiteX145" fmla="*/ 3253809 w 6858001"/>
                <a:gd name="connsiteY145" fmla="*/ 866524 h 874716"/>
                <a:gd name="connsiteX146" fmla="*/ 3209993 w 6858001"/>
                <a:gd name="connsiteY146" fmla="*/ 848235 h 874716"/>
                <a:gd name="connsiteX147" fmla="*/ 3107500 w 6858001"/>
                <a:gd name="connsiteY147" fmla="*/ 810326 h 874716"/>
                <a:gd name="connsiteX148" fmla="*/ 3042728 w 6858001"/>
                <a:gd name="connsiteY148" fmla="*/ 808610 h 874716"/>
                <a:gd name="connsiteX149" fmla="*/ 2901943 w 6858001"/>
                <a:gd name="connsiteY149" fmla="*/ 792418 h 874716"/>
                <a:gd name="connsiteX150" fmla="*/ 2809930 w 6858001"/>
                <a:gd name="connsiteY150" fmla="*/ 769367 h 874716"/>
                <a:gd name="connsiteX151" fmla="*/ 2743826 w 6858001"/>
                <a:gd name="connsiteY151" fmla="*/ 743268 h 874716"/>
                <a:gd name="connsiteX152" fmla="*/ 2649143 w 6858001"/>
                <a:gd name="connsiteY152" fmla="*/ 709167 h 874716"/>
                <a:gd name="connsiteX153" fmla="*/ 2554079 w 6858001"/>
                <a:gd name="connsiteY153" fmla="*/ 691450 h 874716"/>
                <a:gd name="connsiteX154" fmla="*/ 2485307 w 6858001"/>
                <a:gd name="connsiteY154" fmla="*/ 669160 h 874716"/>
                <a:gd name="connsiteX155" fmla="*/ 2401292 w 6858001"/>
                <a:gd name="connsiteY155" fmla="*/ 653919 h 874716"/>
                <a:gd name="connsiteX156" fmla="*/ 2330806 w 6858001"/>
                <a:gd name="connsiteY156" fmla="*/ 653349 h 874716"/>
                <a:gd name="connsiteX157" fmla="*/ 2220312 w 6858001"/>
                <a:gd name="connsiteY157" fmla="*/ 656015 h 874716"/>
                <a:gd name="connsiteX158" fmla="*/ 2085054 w 6858001"/>
                <a:gd name="connsiteY158" fmla="*/ 609914 h 874716"/>
                <a:gd name="connsiteX159" fmla="*/ 2030378 w 6858001"/>
                <a:gd name="connsiteY159" fmla="*/ 599625 h 874716"/>
                <a:gd name="connsiteX160" fmla="*/ 1978940 w 6858001"/>
                <a:gd name="connsiteY160" fmla="*/ 594863 h 874716"/>
                <a:gd name="connsiteX161" fmla="*/ 1869780 w 6858001"/>
                <a:gd name="connsiteY161" fmla="*/ 564192 h 874716"/>
                <a:gd name="connsiteX162" fmla="*/ 1825393 w 6858001"/>
                <a:gd name="connsiteY162" fmla="*/ 554094 h 874716"/>
                <a:gd name="connsiteX163" fmla="*/ 1763287 w 6858001"/>
                <a:gd name="connsiteY163" fmla="*/ 554286 h 874716"/>
                <a:gd name="connsiteX164" fmla="*/ 1650317 w 6858001"/>
                <a:gd name="connsiteY164" fmla="*/ 540187 h 874716"/>
                <a:gd name="connsiteX165" fmla="*/ 1537537 w 6858001"/>
                <a:gd name="connsiteY165" fmla="*/ 499038 h 874716"/>
                <a:gd name="connsiteX166" fmla="*/ 1489720 w 6858001"/>
                <a:gd name="connsiteY166" fmla="*/ 503038 h 874716"/>
                <a:gd name="connsiteX167" fmla="*/ 1472575 w 6858001"/>
                <a:gd name="connsiteY167" fmla="*/ 502086 h 874716"/>
                <a:gd name="connsiteX168" fmla="*/ 1318456 w 6858001"/>
                <a:gd name="connsiteY168" fmla="*/ 479415 h 874716"/>
                <a:gd name="connsiteX169" fmla="*/ 1303024 w 6858001"/>
                <a:gd name="connsiteY169" fmla="*/ 476939 h 874716"/>
                <a:gd name="connsiteX170" fmla="*/ 1230633 w 6858001"/>
                <a:gd name="connsiteY170" fmla="*/ 456746 h 874716"/>
                <a:gd name="connsiteX171" fmla="*/ 1048125 w 6858001"/>
                <a:gd name="connsiteY171" fmla="*/ 444172 h 874716"/>
                <a:gd name="connsiteX172" fmla="*/ 1036887 w 6858001"/>
                <a:gd name="connsiteY172" fmla="*/ 442648 h 874716"/>
                <a:gd name="connsiteX173" fmla="*/ 975733 w 6858001"/>
                <a:gd name="connsiteY173" fmla="*/ 452744 h 874716"/>
                <a:gd name="connsiteX174" fmla="*/ 945444 w 6858001"/>
                <a:gd name="connsiteY174" fmla="*/ 467033 h 874716"/>
                <a:gd name="connsiteX175" fmla="*/ 898198 w 6858001"/>
                <a:gd name="connsiteY175" fmla="*/ 481893 h 874716"/>
                <a:gd name="connsiteX176" fmla="*/ 850189 w 6858001"/>
                <a:gd name="connsiteY176" fmla="*/ 487417 h 874716"/>
                <a:gd name="connsiteX177" fmla="*/ 769605 w 6858001"/>
                <a:gd name="connsiteY177" fmla="*/ 464937 h 874716"/>
                <a:gd name="connsiteX178" fmla="*/ 740268 w 6858001"/>
                <a:gd name="connsiteY178" fmla="*/ 462651 h 874716"/>
                <a:gd name="connsiteX179" fmla="*/ 674923 w 6858001"/>
                <a:gd name="connsiteY179" fmla="*/ 451792 h 874716"/>
                <a:gd name="connsiteX180" fmla="*/ 617772 w 6858001"/>
                <a:gd name="connsiteY180" fmla="*/ 452554 h 874716"/>
                <a:gd name="connsiteX181" fmla="*/ 571860 w 6858001"/>
                <a:gd name="connsiteY181" fmla="*/ 469891 h 874716"/>
                <a:gd name="connsiteX182" fmla="*/ 505182 w 6858001"/>
                <a:gd name="connsiteY182" fmla="*/ 473319 h 874716"/>
                <a:gd name="connsiteX183" fmla="*/ 462126 w 6858001"/>
                <a:gd name="connsiteY183" fmla="*/ 460747 h 874716"/>
                <a:gd name="connsiteX184" fmla="*/ 453364 w 6858001"/>
                <a:gd name="connsiteY184" fmla="*/ 459033 h 874716"/>
                <a:gd name="connsiteX185" fmla="*/ 340774 w 6858001"/>
                <a:gd name="connsiteY185" fmla="*/ 458268 h 874716"/>
                <a:gd name="connsiteX186" fmla="*/ 200182 w 6858001"/>
                <a:gd name="connsiteY186" fmla="*/ 496180 h 874716"/>
                <a:gd name="connsiteX187" fmla="*/ 176939 w 6858001"/>
                <a:gd name="connsiteY187" fmla="*/ 504182 h 874716"/>
                <a:gd name="connsiteX188" fmla="*/ 63587 w 6858001"/>
                <a:gd name="connsiteY188" fmla="*/ 518088 h 874716"/>
                <a:gd name="connsiteX189" fmla="*/ 2817 w 6858001"/>
                <a:gd name="connsiteY189" fmla="*/ 532187 h 874716"/>
                <a:gd name="connsiteX190" fmla="*/ 0 w 6858001"/>
                <a:gd name="connsiteY190" fmla="*/ 533314 h 87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Lst>
              <a:rect l="l" t="t" r="r" b="b"/>
              <a:pathLst>
                <a:path w="6858001" h="874716">
                  <a:moveTo>
                    <a:pt x="0" y="533314"/>
                  </a:moveTo>
                  <a:lnTo>
                    <a:pt x="0" y="69206"/>
                  </a:lnTo>
                  <a:lnTo>
                    <a:pt x="21486" y="71924"/>
                  </a:lnTo>
                  <a:cubicBezTo>
                    <a:pt x="92546" y="60493"/>
                    <a:pt x="159604" y="87354"/>
                    <a:pt x="228948" y="88116"/>
                  </a:cubicBezTo>
                  <a:cubicBezTo>
                    <a:pt x="260382" y="88496"/>
                    <a:pt x="291435" y="94592"/>
                    <a:pt x="313533" y="62779"/>
                  </a:cubicBezTo>
                  <a:cubicBezTo>
                    <a:pt x="316389" y="58587"/>
                    <a:pt x="330298" y="60873"/>
                    <a:pt x="338870" y="62207"/>
                  </a:cubicBezTo>
                  <a:cubicBezTo>
                    <a:pt x="357921" y="65066"/>
                    <a:pt x="376781" y="72304"/>
                    <a:pt x="395640" y="72114"/>
                  </a:cubicBezTo>
                  <a:cubicBezTo>
                    <a:pt x="434695" y="71924"/>
                    <a:pt x="473939" y="68876"/>
                    <a:pt x="512802" y="65446"/>
                  </a:cubicBezTo>
                  <a:cubicBezTo>
                    <a:pt x="527470" y="64112"/>
                    <a:pt x="541569" y="58969"/>
                    <a:pt x="556047" y="55349"/>
                  </a:cubicBezTo>
                  <a:cubicBezTo>
                    <a:pt x="564048" y="53253"/>
                    <a:pt x="572622" y="47729"/>
                    <a:pt x="580050" y="48871"/>
                  </a:cubicBezTo>
                  <a:cubicBezTo>
                    <a:pt x="623106" y="55539"/>
                    <a:pt x="662541" y="39157"/>
                    <a:pt x="703308" y="30964"/>
                  </a:cubicBezTo>
                  <a:cubicBezTo>
                    <a:pt x="722169" y="27154"/>
                    <a:pt x="739886" y="18010"/>
                    <a:pt x="758174" y="11724"/>
                  </a:cubicBezTo>
                  <a:cubicBezTo>
                    <a:pt x="762936" y="10008"/>
                    <a:pt x="768271" y="8484"/>
                    <a:pt x="773035" y="8866"/>
                  </a:cubicBezTo>
                  <a:cubicBezTo>
                    <a:pt x="800276" y="11152"/>
                    <a:pt x="827329" y="14390"/>
                    <a:pt x="854379" y="16866"/>
                  </a:cubicBezTo>
                  <a:cubicBezTo>
                    <a:pt x="878956" y="19152"/>
                    <a:pt x="903722" y="19914"/>
                    <a:pt x="915343" y="47919"/>
                  </a:cubicBezTo>
                  <a:cubicBezTo>
                    <a:pt x="917059" y="52301"/>
                    <a:pt x="922773" y="55539"/>
                    <a:pt x="927155" y="58397"/>
                  </a:cubicBezTo>
                  <a:cubicBezTo>
                    <a:pt x="994785" y="102405"/>
                    <a:pt x="1030980" y="101261"/>
                    <a:pt x="1097087" y="54777"/>
                  </a:cubicBezTo>
                  <a:cubicBezTo>
                    <a:pt x="1103945" y="50015"/>
                    <a:pt x="1118613" y="46585"/>
                    <a:pt x="1123185" y="50395"/>
                  </a:cubicBezTo>
                  <a:cubicBezTo>
                    <a:pt x="1162049" y="82020"/>
                    <a:pt x="1204532" y="78590"/>
                    <a:pt x="1249302" y="68684"/>
                  </a:cubicBezTo>
                  <a:cubicBezTo>
                    <a:pt x="1260922" y="66018"/>
                    <a:pt x="1277307" y="66018"/>
                    <a:pt x="1286069" y="72304"/>
                  </a:cubicBezTo>
                  <a:cubicBezTo>
                    <a:pt x="1327790" y="101451"/>
                    <a:pt x="1372560" y="97261"/>
                    <a:pt x="1417899" y="88688"/>
                  </a:cubicBezTo>
                  <a:cubicBezTo>
                    <a:pt x="1424948" y="87354"/>
                    <a:pt x="1433522" y="80114"/>
                    <a:pt x="1436568" y="73448"/>
                  </a:cubicBezTo>
                  <a:cubicBezTo>
                    <a:pt x="1447428" y="49825"/>
                    <a:pt x="1467813" y="41823"/>
                    <a:pt x="1490292" y="35154"/>
                  </a:cubicBezTo>
                  <a:cubicBezTo>
                    <a:pt x="1525727" y="24296"/>
                    <a:pt x="1560588" y="11532"/>
                    <a:pt x="1596213" y="1245"/>
                  </a:cubicBezTo>
                  <a:cubicBezTo>
                    <a:pt x="1604978" y="-1231"/>
                    <a:pt x="1615836" y="293"/>
                    <a:pt x="1624980" y="3150"/>
                  </a:cubicBezTo>
                  <a:cubicBezTo>
                    <a:pt x="1656223" y="12866"/>
                    <a:pt x="1676036" y="37251"/>
                    <a:pt x="1697753" y="59731"/>
                  </a:cubicBezTo>
                  <a:cubicBezTo>
                    <a:pt x="1707279" y="69638"/>
                    <a:pt x="1720423" y="76686"/>
                    <a:pt x="1733188" y="82400"/>
                  </a:cubicBezTo>
                  <a:cubicBezTo>
                    <a:pt x="1766335" y="97071"/>
                    <a:pt x="1800246" y="110215"/>
                    <a:pt x="1833775" y="124121"/>
                  </a:cubicBezTo>
                  <a:cubicBezTo>
                    <a:pt x="1837013" y="125455"/>
                    <a:pt x="1839679" y="128884"/>
                    <a:pt x="1842158" y="131742"/>
                  </a:cubicBezTo>
                  <a:cubicBezTo>
                    <a:pt x="1866922" y="161843"/>
                    <a:pt x="1891497" y="192132"/>
                    <a:pt x="1916454" y="222233"/>
                  </a:cubicBezTo>
                  <a:cubicBezTo>
                    <a:pt x="1921216" y="227947"/>
                    <a:pt x="1928076" y="232139"/>
                    <a:pt x="1933219" y="237663"/>
                  </a:cubicBezTo>
                  <a:cubicBezTo>
                    <a:pt x="1940459" y="245283"/>
                    <a:pt x="1949603" y="252524"/>
                    <a:pt x="1953413" y="261668"/>
                  </a:cubicBezTo>
                  <a:cubicBezTo>
                    <a:pt x="1965224" y="290433"/>
                    <a:pt x="1987894" y="302817"/>
                    <a:pt x="2016469" y="308151"/>
                  </a:cubicBezTo>
                  <a:cubicBezTo>
                    <a:pt x="2042570" y="313104"/>
                    <a:pt x="2068669" y="317296"/>
                    <a:pt x="2094578" y="323010"/>
                  </a:cubicBezTo>
                  <a:cubicBezTo>
                    <a:pt x="2126201" y="329868"/>
                    <a:pt x="2157636" y="337298"/>
                    <a:pt x="2188879" y="345681"/>
                  </a:cubicBezTo>
                  <a:cubicBezTo>
                    <a:pt x="2202404" y="349301"/>
                    <a:pt x="2216692" y="353491"/>
                    <a:pt x="2228314" y="360921"/>
                  </a:cubicBezTo>
                  <a:cubicBezTo>
                    <a:pt x="2260890" y="381496"/>
                    <a:pt x="2295753" y="395402"/>
                    <a:pt x="2334044" y="389878"/>
                  </a:cubicBezTo>
                  <a:cubicBezTo>
                    <a:pt x="2364715" y="385496"/>
                    <a:pt x="2390434" y="396736"/>
                    <a:pt x="2409485" y="414263"/>
                  </a:cubicBezTo>
                  <a:cubicBezTo>
                    <a:pt x="2444158" y="446078"/>
                    <a:pt x="2481305" y="438838"/>
                    <a:pt x="2518264" y="428552"/>
                  </a:cubicBezTo>
                  <a:cubicBezTo>
                    <a:pt x="2537315" y="423217"/>
                    <a:pt x="2552935" y="423979"/>
                    <a:pt x="2571034" y="429122"/>
                  </a:cubicBezTo>
                  <a:cubicBezTo>
                    <a:pt x="2612945" y="441124"/>
                    <a:pt x="2640950" y="473701"/>
                    <a:pt x="2668001" y="502276"/>
                  </a:cubicBezTo>
                  <a:cubicBezTo>
                    <a:pt x="2691054" y="526661"/>
                    <a:pt x="2716963" y="540377"/>
                    <a:pt x="2745348" y="550666"/>
                  </a:cubicBezTo>
                  <a:cubicBezTo>
                    <a:pt x="2781163" y="563810"/>
                    <a:pt x="2809548" y="558858"/>
                    <a:pt x="2826694" y="527233"/>
                  </a:cubicBezTo>
                  <a:cubicBezTo>
                    <a:pt x="2831457" y="518278"/>
                    <a:pt x="2839839" y="507800"/>
                    <a:pt x="2848793" y="505134"/>
                  </a:cubicBezTo>
                  <a:cubicBezTo>
                    <a:pt x="2892037" y="491800"/>
                    <a:pt x="2935854" y="472367"/>
                    <a:pt x="2982148" y="484179"/>
                  </a:cubicBezTo>
                  <a:cubicBezTo>
                    <a:pt x="3046158" y="500372"/>
                    <a:pt x="3108644" y="499420"/>
                    <a:pt x="3172654" y="483417"/>
                  </a:cubicBezTo>
                  <a:cubicBezTo>
                    <a:pt x="3276480" y="457508"/>
                    <a:pt x="3380305" y="430076"/>
                    <a:pt x="3489467" y="435790"/>
                  </a:cubicBezTo>
                  <a:cubicBezTo>
                    <a:pt x="3507563" y="436742"/>
                    <a:pt x="3529090" y="425121"/>
                    <a:pt x="3544713" y="413691"/>
                  </a:cubicBezTo>
                  <a:cubicBezTo>
                    <a:pt x="3574622" y="391974"/>
                    <a:pt x="3573288" y="390258"/>
                    <a:pt x="3606817" y="408167"/>
                  </a:cubicBezTo>
                  <a:cubicBezTo>
                    <a:pt x="3614819" y="412549"/>
                    <a:pt x="3624725" y="415215"/>
                    <a:pt x="3630632" y="421693"/>
                  </a:cubicBezTo>
                  <a:cubicBezTo>
                    <a:pt x="3660731" y="454650"/>
                    <a:pt x="3697880" y="446648"/>
                    <a:pt x="3734837" y="441886"/>
                  </a:cubicBezTo>
                  <a:cubicBezTo>
                    <a:pt x="3741315" y="440934"/>
                    <a:pt x="3749125" y="439600"/>
                    <a:pt x="3754652" y="442268"/>
                  </a:cubicBezTo>
                  <a:cubicBezTo>
                    <a:pt x="3779607" y="454268"/>
                    <a:pt x="3800753" y="450078"/>
                    <a:pt x="3822472" y="433694"/>
                  </a:cubicBezTo>
                  <a:cubicBezTo>
                    <a:pt x="3841331" y="419597"/>
                    <a:pt x="3863049" y="411215"/>
                    <a:pt x="3885338" y="428742"/>
                  </a:cubicBezTo>
                  <a:cubicBezTo>
                    <a:pt x="3934870" y="467605"/>
                    <a:pt x="3987829" y="469509"/>
                    <a:pt x="4043839" y="444934"/>
                  </a:cubicBezTo>
                  <a:cubicBezTo>
                    <a:pt x="4083845" y="427407"/>
                    <a:pt x="4123280" y="423407"/>
                    <a:pt x="4165383" y="441124"/>
                  </a:cubicBezTo>
                  <a:cubicBezTo>
                    <a:pt x="4181576" y="447982"/>
                    <a:pt x="4202531" y="443410"/>
                    <a:pt x="4221391" y="444934"/>
                  </a:cubicBezTo>
                  <a:cubicBezTo>
                    <a:pt x="4232060" y="445696"/>
                    <a:pt x="4243872" y="445886"/>
                    <a:pt x="4253014" y="450650"/>
                  </a:cubicBezTo>
                  <a:cubicBezTo>
                    <a:pt x="4277401" y="462843"/>
                    <a:pt x="4300070" y="478463"/>
                    <a:pt x="4324645" y="490466"/>
                  </a:cubicBezTo>
                  <a:cubicBezTo>
                    <a:pt x="4336457" y="496180"/>
                    <a:pt x="4350554" y="499228"/>
                    <a:pt x="4363890" y="499420"/>
                  </a:cubicBezTo>
                  <a:cubicBezTo>
                    <a:pt x="4403325" y="500372"/>
                    <a:pt x="4442761" y="500372"/>
                    <a:pt x="4482004" y="498658"/>
                  </a:cubicBezTo>
                  <a:cubicBezTo>
                    <a:pt x="4546776" y="495990"/>
                    <a:pt x="4612500" y="495418"/>
                    <a:pt x="4659174" y="438648"/>
                  </a:cubicBezTo>
                  <a:cubicBezTo>
                    <a:pt x="4662986" y="434076"/>
                    <a:pt x="4671176" y="431408"/>
                    <a:pt x="4677655" y="430646"/>
                  </a:cubicBezTo>
                  <a:cubicBezTo>
                    <a:pt x="4707564" y="427027"/>
                    <a:pt x="4738235" y="426645"/>
                    <a:pt x="4767764" y="420739"/>
                  </a:cubicBezTo>
                  <a:cubicBezTo>
                    <a:pt x="4791386" y="415977"/>
                    <a:pt x="4811009" y="417501"/>
                    <a:pt x="4828916" y="434266"/>
                  </a:cubicBezTo>
                  <a:cubicBezTo>
                    <a:pt x="4852348" y="456364"/>
                    <a:pt x="4880925" y="469319"/>
                    <a:pt x="4912168" y="462271"/>
                  </a:cubicBezTo>
                  <a:cubicBezTo>
                    <a:pt x="4943409" y="455412"/>
                    <a:pt x="4963984" y="470271"/>
                    <a:pt x="4987037" y="485703"/>
                  </a:cubicBezTo>
                  <a:cubicBezTo>
                    <a:pt x="5003801" y="496942"/>
                    <a:pt x="5022852" y="511040"/>
                    <a:pt x="5041521" y="512182"/>
                  </a:cubicBezTo>
                  <a:cubicBezTo>
                    <a:pt x="5083814" y="514658"/>
                    <a:pt x="5120201" y="553904"/>
                    <a:pt x="5166113" y="531615"/>
                  </a:cubicBezTo>
                  <a:cubicBezTo>
                    <a:pt x="5169161" y="530091"/>
                    <a:pt x="5174685" y="533901"/>
                    <a:pt x="5179067" y="534853"/>
                  </a:cubicBezTo>
                  <a:cubicBezTo>
                    <a:pt x="5214121" y="542093"/>
                    <a:pt x="5247078" y="535043"/>
                    <a:pt x="5272796" y="511230"/>
                  </a:cubicBezTo>
                  <a:cubicBezTo>
                    <a:pt x="5306516" y="480177"/>
                    <a:pt x="5343855" y="477129"/>
                    <a:pt x="5385384" y="487227"/>
                  </a:cubicBezTo>
                  <a:cubicBezTo>
                    <a:pt x="5398721" y="490466"/>
                    <a:pt x="5412057" y="492752"/>
                    <a:pt x="5425582" y="495418"/>
                  </a:cubicBezTo>
                  <a:cubicBezTo>
                    <a:pt x="5443870" y="499228"/>
                    <a:pt x="5462351" y="503230"/>
                    <a:pt x="5480637" y="507040"/>
                  </a:cubicBezTo>
                  <a:cubicBezTo>
                    <a:pt x="5498356" y="510850"/>
                    <a:pt x="5517979" y="517326"/>
                    <a:pt x="5531693" y="500944"/>
                  </a:cubicBezTo>
                  <a:cubicBezTo>
                    <a:pt x="5543506" y="486845"/>
                    <a:pt x="5551888" y="488179"/>
                    <a:pt x="5562746" y="500372"/>
                  </a:cubicBezTo>
                  <a:cubicBezTo>
                    <a:pt x="5600467" y="543045"/>
                    <a:pt x="5646189" y="569716"/>
                    <a:pt x="5704483" y="571620"/>
                  </a:cubicBezTo>
                  <a:cubicBezTo>
                    <a:pt x="5716485" y="572002"/>
                    <a:pt x="5728678" y="574668"/>
                    <a:pt x="5740488" y="577526"/>
                  </a:cubicBezTo>
                  <a:cubicBezTo>
                    <a:pt x="5747728" y="579241"/>
                    <a:pt x="5756493" y="581147"/>
                    <a:pt x="5760873" y="586291"/>
                  </a:cubicBezTo>
                  <a:cubicBezTo>
                    <a:pt x="5794974" y="625534"/>
                    <a:pt x="5837457" y="652777"/>
                    <a:pt x="5883751" y="674686"/>
                  </a:cubicBezTo>
                  <a:cubicBezTo>
                    <a:pt x="5900323" y="682496"/>
                    <a:pt x="5918042" y="690306"/>
                    <a:pt x="5935949" y="692592"/>
                  </a:cubicBezTo>
                  <a:cubicBezTo>
                    <a:pt x="5954617" y="694878"/>
                    <a:pt x="5974240" y="691068"/>
                    <a:pt x="5993291" y="688972"/>
                  </a:cubicBezTo>
                  <a:cubicBezTo>
                    <a:pt x="6004531" y="687830"/>
                    <a:pt x="6017485" y="688020"/>
                    <a:pt x="6026440" y="682496"/>
                  </a:cubicBezTo>
                  <a:cubicBezTo>
                    <a:pt x="6054825" y="665159"/>
                    <a:pt x="6082258" y="646491"/>
                    <a:pt x="6108738" y="626296"/>
                  </a:cubicBezTo>
                  <a:cubicBezTo>
                    <a:pt x="6131409" y="608960"/>
                    <a:pt x="6135981" y="606483"/>
                    <a:pt x="6155602" y="628202"/>
                  </a:cubicBezTo>
                  <a:cubicBezTo>
                    <a:pt x="6175797" y="650491"/>
                    <a:pt x="6200944" y="662111"/>
                    <a:pt x="6228756" y="666873"/>
                  </a:cubicBezTo>
                  <a:cubicBezTo>
                    <a:pt x="6272764" y="674304"/>
                    <a:pt x="6317151" y="680590"/>
                    <a:pt x="6361539" y="684210"/>
                  </a:cubicBezTo>
                  <a:cubicBezTo>
                    <a:pt x="6401736" y="687448"/>
                    <a:pt x="6420977" y="669922"/>
                    <a:pt x="6428979" y="630106"/>
                  </a:cubicBezTo>
                  <a:cubicBezTo>
                    <a:pt x="6433551" y="608007"/>
                    <a:pt x="6439458" y="584003"/>
                    <a:pt x="6463840" y="578098"/>
                  </a:cubicBezTo>
                  <a:cubicBezTo>
                    <a:pt x="6503658" y="568572"/>
                    <a:pt x="6544997" y="564382"/>
                    <a:pt x="6564620" y="517708"/>
                  </a:cubicBezTo>
                  <a:cubicBezTo>
                    <a:pt x="6575478" y="527995"/>
                    <a:pt x="6582146" y="534091"/>
                    <a:pt x="6588625" y="540187"/>
                  </a:cubicBezTo>
                  <a:cubicBezTo>
                    <a:pt x="6606531" y="557142"/>
                    <a:pt x="6643678" y="564382"/>
                    <a:pt x="6662541" y="549714"/>
                  </a:cubicBezTo>
                  <a:cubicBezTo>
                    <a:pt x="6690354" y="528377"/>
                    <a:pt x="6715883" y="532377"/>
                    <a:pt x="6742552" y="548952"/>
                  </a:cubicBezTo>
                  <a:cubicBezTo>
                    <a:pt x="6764841" y="562668"/>
                    <a:pt x="6788417" y="567954"/>
                    <a:pt x="6812063" y="568430"/>
                  </a:cubicBezTo>
                  <a:lnTo>
                    <a:pt x="6858001" y="562267"/>
                  </a:lnTo>
                  <a:lnTo>
                    <a:pt x="6858001" y="734520"/>
                  </a:lnTo>
                  <a:lnTo>
                    <a:pt x="6815516" y="744220"/>
                  </a:lnTo>
                  <a:cubicBezTo>
                    <a:pt x="6793035" y="749744"/>
                    <a:pt x="6771319" y="759651"/>
                    <a:pt x="6748458" y="763271"/>
                  </a:cubicBezTo>
                  <a:cubicBezTo>
                    <a:pt x="6694164" y="771843"/>
                    <a:pt x="6639488" y="777939"/>
                    <a:pt x="6584812" y="784797"/>
                  </a:cubicBezTo>
                  <a:cubicBezTo>
                    <a:pt x="6528424" y="791846"/>
                    <a:pt x="6472225" y="799276"/>
                    <a:pt x="6415833" y="805562"/>
                  </a:cubicBezTo>
                  <a:cubicBezTo>
                    <a:pt x="6384972" y="808802"/>
                    <a:pt x="6353919" y="809372"/>
                    <a:pt x="6323058" y="812420"/>
                  </a:cubicBezTo>
                  <a:cubicBezTo>
                    <a:pt x="6296005" y="815088"/>
                    <a:pt x="6269144" y="820041"/>
                    <a:pt x="6242093" y="823281"/>
                  </a:cubicBezTo>
                  <a:cubicBezTo>
                    <a:pt x="6218660" y="825947"/>
                    <a:pt x="6195037" y="827471"/>
                    <a:pt x="6171605" y="830139"/>
                  </a:cubicBezTo>
                  <a:cubicBezTo>
                    <a:pt x="6134075" y="834519"/>
                    <a:pt x="6096736" y="839473"/>
                    <a:pt x="6059397" y="844045"/>
                  </a:cubicBezTo>
                  <a:cubicBezTo>
                    <a:pt x="6043776" y="845759"/>
                    <a:pt x="6027392" y="850522"/>
                    <a:pt x="6012723" y="847665"/>
                  </a:cubicBezTo>
                  <a:cubicBezTo>
                    <a:pt x="5975764" y="840425"/>
                    <a:pt x="5939377" y="842521"/>
                    <a:pt x="5902610" y="847473"/>
                  </a:cubicBezTo>
                  <a:cubicBezTo>
                    <a:pt x="5890037" y="849190"/>
                    <a:pt x="5876511" y="848808"/>
                    <a:pt x="5864318" y="845569"/>
                  </a:cubicBezTo>
                  <a:cubicBezTo>
                    <a:pt x="5839361" y="839091"/>
                    <a:pt x="5815169" y="829947"/>
                    <a:pt x="5790592" y="821947"/>
                  </a:cubicBezTo>
                  <a:cubicBezTo>
                    <a:pt x="5787924" y="820995"/>
                    <a:pt x="5784686" y="820803"/>
                    <a:pt x="5781830" y="820233"/>
                  </a:cubicBezTo>
                  <a:cubicBezTo>
                    <a:pt x="5765635" y="816992"/>
                    <a:pt x="5749634" y="813754"/>
                    <a:pt x="5733440" y="810896"/>
                  </a:cubicBezTo>
                  <a:cubicBezTo>
                    <a:pt x="5724678" y="809372"/>
                    <a:pt x="5715723" y="809182"/>
                    <a:pt x="5706959" y="807848"/>
                  </a:cubicBezTo>
                  <a:cubicBezTo>
                    <a:pt x="5673050" y="802514"/>
                    <a:pt x="5635711" y="811468"/>
                    <a:pt x="5606372" y="788417"/>
                  </a:cubicBezTo>
                  <a:cubicBezTo>
                    <a:pt x="5587321" y="773557"/>
                    <a:pt x="5568842" y="776987"/>
                    <a:pt x="5548460" y="779273"/>
                  </a:cubicBezTo>
                  <a:cubicBezTo>
                    <a:pt x="5533027" y="780987"/>
                    <a:pt x="5517215" y="780415"/>
                    <a:pt x="5501594" y="780607"/>
                  </a:cubicBezTo>
                  <a:cubicBezTo>
                    <a:pt x="5474161" y="781177"/>
                    <a:pt x="5446728" y="781369"/>
                    <a:pt x="5419295" y="782321"/>
                  </a:cubicBezTo>
                  <a:cubicBezTo>
                    <a:pt x="5410531" y="782701"/>
                    <a:pt x="5401579" y="787465"/>
                    <a:pt x="5393005" y="786703"/>
                  </a:cubicBezTo>
                  <a:cubicBezTo>
                    <a:pt x="5353379" y="783083"/>
                    <a:pt x="5313754" y="777367"/>
                    <a:pt x="5274129" y="774129"/>
                  </a:cubicBezTo>
                  <a:cubicBezTo>
                    <a:pt x="5251650" y="772225"/>
                    <a:pt x="5228597" y="775843"/>
                    <a:pt x="5206308" y="773177"/>
                  </a:cubicBezTo>
                  <a:cubicBezTo>
                    <a:pt x="5180591" y="770129"/>
                    <a:pt x="5155445" y="762319"/>
                    <a:pt x="5129916" y="757554"/>
                  </a:cubicBezTo>
                  <a:cubicBezTo>
                    <a:pt x="5122867" y="756222"/>
                    <a:pt x="5115057" y="757936"/>
                    <a:pt x="5107627" y="758316"/>
                  </a:cubicBezTo>
                  <a:cubicBezTo>
                    <a:pt x="5099245" y="758699"/>
                    <a:pt x="5091052" y="759461"/>
                    <a:pt x="5082670" y="759651"/>
                  </a:cubicBezTo>
                  <a:cubicBezTo>
                    <a:pt x="5057141" y="760033"/>
                    <a:pt x="5031614" y="759461"/>
                    <a:pt x="5006086" y="760795"/>
                  </a:cubicBezTo>
                  <a:cubicBezTo>
                    <a:pt x="4990465" y="761557"/>
                    <a:pt x="4974082" y="769367"/>
                    <a:pt x="4959602" y="766509"/>
                  </a:cubicBezTo>
                  <a:cubicBezTo>
                    <a:pt x="4930075" y="760985"/>
                    <a:pt x="4900546" y="773367"/>
                    <a:pt x="4871019" y="763081"/>
                  </a:cubicBezTo>
                  <a:cubicBezTo>
                    <a:pt x="4861873" y="760033"/>
                    <a:pt x="4849300" y="767653"/>
                    <a:pt x="4838250" y="768033"/>
                  </a:cubicBezTo>
                  <a:cubicBezTo>
                    <a:pt x="4810627" y="768985"/>
                    <a:pt x="4783004" y="768795"/>
                    <a:pt x="4755381" y="768605"/>
                  </a:cubicBezTo>
                  <a:cubicBezTo>
                    <a:pt x="4730614" y="768415"/>
                    <a:pt x="4704895" y="771081"/>
                    <a:pt x="4681083" y="765747"/>
                  </a:cubicBezTo>
                  <a:cubicBezTo>
                    <a:pt x="4656126" y="760033"/>
                    <a:pt x="4633647" y="760795"/>
                    <a:pt x="4609452" y="767271"/>
                  </a:cubicBezTo>
                  <a:cubicBezTo>
                    <a:pt x="4592878" y="771653"/>
                    <a:pt x="4575351" y="772225"/>
                    <a:pt x="4558207" y="773557"/>
                  </a:cubicBezTo>
                  <a:cubicBezTo>
                    <a:pt x="4539728" y="775081"/>
                    <a:pt x="4519343" y="771081"/>
                    <a:pt x="4502579" y="777367"/>
                  </a:cubicBezTo>
                  <a:cubicBezTo>
                    <a:pt x="4452665" y="796038"/>
                    <a:pt x="4401419" y="800038"/>
                    <a:pt x="4349222" y="800038"/>
                  </a:cubicBezTo>
                  <a:cubicBezTo>
                    <a:pt x="4339695" y="800038"/>
                    <a:pt x="4329979" y="797372"/>
                    <a:pt x="4320837" y="794514"/>
                  </a:cubicBezTo>
                  <a:cubicBezTo>
                    <a:pt x="4267493" y="777367"/>
                    <a:pt x="4213961" y="778891"/>
                    <a:pt x="4159667" y="789370"/>
                  </a:cubicBezTo>
                  <a:cubicBezTo>
                    <a:pt x="4148427" y="791656"/>
                    <a:pt x="4135854" y="792038"/>
                    <a:pt x="4124614" y="789752"/>
                  </a:cubicBezTo>
                  <a:cubicBezTo>
                    <a:pt x="4092989" y="783083"/>
                    <a:pt x="4062318" y="772033"/>
                    <a:pt x="4030503" y="767271"/>
                  </a:cubicBezTo>
                  <a:cubicBezTo>
                    <a:pt x="3977925" y="759461"/>
                    <a:pt x="3932394" y="785749"/>
                    <a:pt x="3885338" y="802896"/>
                  </a:cubicBezTo>
                  <a:cubicBezTo>
                    <a:pt x="3840569" y="819089"/>
                    <a:pt x="3802467" y="855666"/>
                    <a:pt x="3749506" y="847473"/>
                  </a:cubicBezTo>
                  <a:cubicBezTo>
                    <a:pt x="3744173" y="846711"/>
                    <a:pt x="3738267" y="851856"/>
                    <a:pt x="3732361" y="853190"/>
                  </a:cubicBezTo>
                  <a:cubicBezTo>
                    <a:pt x="3716168" y="856810"/>
                    <a:pt x="3699976" y="861190"/>
                    <a:pt x="3683591" y="862906"/>
                  </a:cubicBezTo>
                  <a:cubicBezTo>
                    <a:pt x="3663589" y="865192"/>
                    <a:pt x="3643204" y="864430"/>
                    <a:pt x="3623201" y="866334"/>
                  </a:cubicBezTo>
                  <a:cubicBezTo>
                    <a:pt x="3597482" y="868620"/>
                    <a:pt x="3572146" y="874716"/>
                    <a:pt x="3546617" y="874716"/>
                  </a:cubicBezTo>
                  <a:cubicBezTo>
                    <a:pt x="3526042" y="874716"/>
                    <a:pt x="3505657" y="867668"/>
                    <a:pt x="3485275" y="864238"/>
                  </a:cubicBezTo>
                  <a:cubicBezTo>
                    <a:pt x="3456508" y="859476"/>
                    <a:pt x="3424883" y="860810"/>
                    <a:pt x="3399546" y="848618"/>
                  </a:cubicBezTo>
                  <a:cubicBezTo>
                    <a:pt x="3372495" y="835663"/>
                    <a:pt x="3346776" y="829757"/>
                    <a:pt x="3318771" y="833757"/>
                  </a:cubicBezTo>
                  <a:cubicBezTo>
                    <a:pt x="3309437" y="835091"/>
                    <a:pt x="3297434" y="843093"/>
                    <a:pt x="3293244" y="851284"/>
                  </a:cubicBezTo>
                  <a:cubicBezTo>
                    <a:pt x="3283908" y="869572"/>
                    <a:pt x="3271145" y="872812"/>
                    <a:pt x="3253809" y="866524"/>
                  </a:cubicBezTo>
                  <a:cubicBezTo>
                    <a:pt x="3238758" y="861190"/>
                    <a:pt x="3220280" y="858524"/>
                    <a:pt x="3209993" y="848235"/>
                  </a:cubicBezTo>
                  <a:cubicBezTo>
                    <a:pt x="3180844" y="819089"/>
                    <a:pt x="3143695" y="818136"/>
                    <a:pt x="3107500" y="810326"/>
                  </a:cubicBezTo>
                  <a:cubicBezTo>
                    <a:pt x="3085403" y="805562"/>
                    <a:pt x="3064827" y="805372"/>
                    <a:pt x="3042728" y="808610"/>
                  </a:cubicBezTo>
                  <a:cubicBezTo>
                    <a:pt x="2994722" y="815850"/>
                    <a:pt x="2948047" y="805562"/>
                    <a:pt x="2901943" y="792418"/>
                  </a:cubicBezTo>
                  <a:cubicBezTo>
                    <a:pt x="2871462" y="783655"/>
                    <a:pt x="2840219" y="778321"/>
                    <a:pt x="2809930" y="769367"/>
                  </a:cubicBezTo>
                  <a:cubicBezTo>
                    <a:pt x="2787259" y="762509"/>
                    <a:pt x="2764590" y="754316"/>
                    <a:pt x="2743826" y="743268"/>
                  </a:cubicBezTo>
                  <a:cubicBezTo>
                    <a:pt x="2713723" y="727073"/>
                    <a:pt x="2687436" y="702689"/>
                    <a:pt x="2649143" y="709167"/>
                  </a:cubicBezTo>
                  <a:cubicBezTo>
                    <a:pt x="2615421" y="714881"/>
                    <a:pt x="2584942" y="702881"/>
                    <a:pt x="2554079" y="691450"/>
                  </a:cubicBezTo>
                  <a:cubicBezTo>
                    <a:pt x="2531409" y="683068"/>
                    <a:pt x="2508742" y="674494"/>
                    <a:pt x="2485307" y="669160"/>
                  </a:cubicBezTo>
                  <a:cubicBezTo>
                    <a:pt x="2457492" y="662873"/>
                    <a:pt x="2426059" y="665541"/>
                    <a:pt x="2401292" y="653919"/>
                  </a:cubicBezTo>
                  <a:cubicBezTo>
                    <a:pt x="2375383" y="641727"/>
                    <a:pt x="2353859" y="649919"/>
                    <a:pt x="2330806" y="653349"/>
                  </a:cubicBezTo>
                  <a:cubicBezTo>
                    <a:pt x="2294039" y="658683"/>
                    <a:pt x="2257459" y="668590"/>
                    <a:pt x="2220312" y="656015"/>
                  </a:cubicBezTo>
                  <a:cubicBezTo>
                    <a:pt x="2175163" y="640775"/>
                    <a:pt x="2130393" y="624392"/>
                    <a:pt x="2085054" y="609914"/>
                  </a:cubicBezTo>
                  <a:cubicBezTo>
                    <a:pt x="2067525" y="604387"/>
                    <a:pt x="2048668" y="602101"/>
                    <a:pt x="2030378" y="599625"/>
                  </a:cubicBezTo>
                  <a:cubicBezTo>
                    <a:pt x="2013043" y="597529"/>
                    <a:pt x="1992279" y="602863"/>
                    <a:pt x="1978940" y="594863"/>
                  </a:cubicBezTo>
                  <a:cubicBezTo>
                    <a:pt x="1944649" y="574288"/>
                    <a:pt x="1909408" y="564192"/>
                    <a:pt x="1869780" y="564192"/>
                  </a:cubicBezTo>
                  <a:cubicBezTo>
                    <a:pt x="1854920" y="564192"/>
                    <a:pt x="1840441" y="555618"/>
                    <a:pt x="1825393" y="554094"/>
                  </a:cubicBezTo>
                  <a:cubicBezTo>
                    <a:pt x="1804816" y="552190"/>
                    <a:pt x="1781194" y="547045"/>
                    <a:pt x="1763287" y="554286"/>
                  </a:cubicBezTo>
                  <a:cubicBezTo>
                    <a:pt x="1721185" y="571430"/>
                    <a:pt x="1687086" y="557142"/>
                    <a:pt x="1650317" y="540187"/>
                  </a:cubicBezTo>
                  <a:cubicBezTo>
                    <a:pt x="1614120" y="523423"/>
                    <a:pt x="1576019" y="510088"/>
                    <a:pt x="1537537" y="499038"/>
                  </a:cubicBezTo>
                  <a:cubicBezTo>
                    <a:pt x="1523059" y="495038"/>
                    <a:pt x="1505724" y="501706"/>
                    <a:pt x="1489720" y="503038"/>
                  </a:cubicBezTo>
                  <a:cubicBezTo>
                    <a:pt x="1484004" y="503420"/>
                    <a:pt x="1477717" y="503992"/>
                    <a:pt x="1472575" y="502086"/>
                  </a:cubicBezTo>
                  <a:cubicBezTo>
                    <a:pt x="1422854" y="483797"/>
                    <a:pt x="1372368" y="469891"/>
                    <a:pt x="1318456" y="479415"/>
                  </a:cubicBezTo>
                  <a:cubicBezTo>
                    <a:pt x="1313504" y="480369"/>
                    <a:pt x="1307978" y="478273"/>
                    <a:pt x="1303024" y="476939"/>
                  </a:cubicBezTo>
                  <a:cubicBezTo>
                    <a:pt x="1278829" y="470081"/>
                    <a:pt x="1255206" y="459223"/>
                    <a:pt x="1230633" y="456746"/>
                  </a:cubicBezTo>
                  <a:cubicBezTo>
                    <a:pt x="1170051" y="450650"/>
                    <a:pt x="1109091" y="448172"/>
                    <a:pt x="1048125" y="444172"/>
                  </a:cubicBezTo>
                  <a:cubicBezTo>
                    <a:pt x="1044315" y="443982"/>
                    <a:pt x="1040315" y="443982"/>
                    <a:pt x="1036887" y="442648"/>
                  </a:cubicBezTo>
                  <a:cubicBezTo>
                    <a:pt x="1014406" y="434456"/>
                    <a:pt x="994785" y="437124"/>
                    <a:pt x="975733" y="452744"/>
                  </a:cubicBezTo>
                  <a:cubicBezTo>
                    <a:pt x="967350" y="459603"/>
                    <a:pt x="955920" y="463223"/>
                    <a:pt x="945444" y="467033"/>
                  </a:cubicBezTo>
                  <a:cubicBezTo>
                    <a:pt x="930011" y="472749"/>
                    <a:pt x="914200" y="478273"/>
                    <a:pt x="898198" y="481893"/>
                  </a:cubicBezTo>
                  <a:cubicBezTo>
                    <a:pt x="882384" y="485321"/>
                    <a:pt x="865430" y="490084"/>
                    <a:pt x="850189" y="487417"/>
                  </a:cubicBezTo>
                  <a:cubicBezTo>
                    <a:pt x="822756" y="482655"/>
                    <a:pt x="796655" y="471987"/>
                    <a:pt x="769605" y="464937"/>
                  </a:cubicBezTo>
                  <a:cubicBezTo>
                    <a:pt x="760270" y="462461"/>
                    <a:pt x="749982" y="462843"/>
                    <a:pt x="740268" y="462651"/>
                  </a:cubicBezTo>
                  <a:cubicBezTo>
                    <a:pt x="717977" y="462081"/>
                    <a:pt x="695116" y="467605"/>
                    <a:pt x="674923" y="451792"/>
                  </a:cubicBezTo>
                  <a:cubicBezTo>
                    <a:pt x="656255" y="436934"/>
                    <a:pt x="637392" y="441314"/>
                    <a:pt x="617772" y="452554"/>
                  </a:cubicBezTo>
                  <a:cubicBezTo>
                    <a:pt x="603673" y="460557"/>
                    <a:pt x="587672" y="466843"/>
                    <a:pt x="571860" y="469891"/>
                  </a:cubicBezTo>
                  <a:cubicBezTo>
                    <a:pt x="550141" y="474081"/>
                    <a:pt x="528615" y="475797"/>
                    <a:pt x="505182" y="473319"/>
                  </a:cubicBezTo>
                  <a:cubicBezTo>
                    <a:pt x="488607" y="471605"/>
                    <a:pt x="475081" y="470843"/>
                    <a:pt x="462126" y="460747"/>
                  </a:cubicBezTo>
                  <a:cubicBezTo>
                    <a:pt x="460032" y="459223"/>
                    <a:pt x="456222" y="458841"/>
                    <a:pt x="453364" y="459033"/>
                  </a:cubicBezTo>
                  <a:cubicBezTo>
                    <a:pt x="415835" y="462271"/>
                    <a:pt x="378686" y="460557"/>
                    <a:pt x="340774" y="458268"/>
                  </a:cubicBezTo>
                  <a:cubicBezTo>
                    <a:pt x="292579" y="455222"/>
                    <a:pt x="241901" y="464175"/>
                    <a:pt x="200182" y="496180"/>
                  </a:cubicBezTo>
                  <a:cubicBezTo>
                    <a:pt x="194085" y="500944"/>
                    <a:pt x="184941" y="503038"/>
                    <a:pt x="176939" y="504182"/>
                  </a:cubicBezTo>
                  <a:cubicBezTo>
                    <a:pt x="139219" y="509134"/>
                    <a:pt x="101308" y="512564"/>
                    <a:pt x="63587" y="518088"/>
                  </a:cubicBezTo>
                  <a:cubicBezTo>
                    <a:pt x="43012" y="521137"/>
                    <a:pt x="21486" y="523805"/>
                    <a:pt x="2817" y="532187"/>
                  </a:cubicBezTo>
                  <a:lnTo>
                    <a:pt x="0" y="533314"/>
                  </a:lnTo>
                  <a:close/>
                </a:path>
              </a:pathLst>
            </a:custGeom>
            <a:solidFill>
              <a:srgbClr val="FFFFF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Freeform: Shape 13">
              <a:extLst>
                <a:ext uri="{FF2B5EF4-FFF2-40B4-BE49-F238E27FC236}">
                  <a16:creationId xmlns:a16="http://schemas.microsoft.com/office/drawing/2014/main" id="{3C5C6B36-2238-4BBF-87F8-B1B3F5DD560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flipH="1">
              <a:off x="715166" y="2991642"/>
              <a:ext cx="6858001" cy="874716"/>
            </a:xfrm>
            <a:custGeom>
              <a:avLst/>
              <a:gdLst>
                <a:gd name="connsiteX0" fmla="*/ 0 w 6858001"/>
                <a:gd name="connsiteY0" fmla="*/ 533314 h 874716"/>
                <a:gd name="connsiteX1" fmla="*/ 0 w 6858001"/>
                <a:gd name="connsiteY1" fmla="*/ 69206 h 874716"/>
                <a:gd name="connsiteX2" fmla="*/ 21486 w 6858001"/>
                <a:gd name="connsiteY2" fmla="*/ 71924 h 874716"/>
                <a:gd name="connsiteX3" fmla="*/ 228948 w 6858001"/>
                <a:gd name="connsiteY3" fmla="*/ 88116 h 874716"/>
                <a:gd name="connsiteX4" fmla="*/ 313533 w 6858001"/>
                <a:gd name="connsiteY4" fmla="*/ 62779 h 874716"/>
                <a:gd name="connsiteX5" fmla="*/ 338870 w 6858001"/>
                <a:gd name="connsiteY5" fmla="*/ 62207 h 874716"/>
                <a:gd name="connsiteX6" fmla="*/ 395640 w 6858001"/>
                <a:gd name="connsiteY6" fmla="*/ 72114 h 874716"/>
                <a:gd name="connsiteX7" fmla="*/ 512802 w 6858001"/>
                <a:gd name="connsiteY7" fmla="*/ 65446 h 874716"/>
                <a:gd name="connsiteX8" fmla="*/ 556047 w 6858001"/>
                <a:gd name="connsiteY8" fmla="*/ 55349 h 874716"/>
                <a:gd name="connsiteX9" fmla="*/ 580050 w 6858001"/>
                <a:gd name="connsiteY9" fmla="*/ 48871 h 874716"/>
                <a:gd name="connsiteX10" fmla="*/ 703308 w 6858001"/>
                <a:gd name="connsiteY10" fmla="*/ 30964 h 874716"/>
                <a:gd name="connsiteX11" fmla="*/ 758174 w 6858001"/>
                <a:gd name="connsiteY11" fmla="*/ 11724 h 874716"/>
                <a:gd name="connsiteX12" fmla="*/ 773035 w 6858001"/>
                <a:gd name="connsiteY12" fmla="*/ 8866 h 874716"/>
                <a:gd name="connsiteX13" fmla="*/ 854379 w 6858001"/>
                <a:gd name="connsiteY13" fmla="*/ 16866 h 874716"/>
                <a:gd name="connsiteX14" fmla="*/ 915343 w 6858001"/>
                <a:gd name="connsiteY14" fmla="*/ 47919 h 874716"/>
                <a:gd name="connsiteX15" fmla="*/ 927155 w 6858001"/>
                <a:gd name="connsiteY15" fmla="*/ 58397 h 874716"/>
                <a:gd name="connsiteX16" fmla="*/ 1097087 w 6858001"/>
                <a:gd name="connsiteY16" fmla="*/ 54777 h 874716"/>
                <a:gd name="connsiteX17" fmla="*/ 1123185 w 6858001"/>
                <a:gd name="connsiteY17" fmla="*/ 50395 h 874716"/>
                <a:gd name="connsiteX18" fmla="*/ 1249302 w 6858001"/>
                <a:gd name="connsiteY18" fmla="*/ 68684 h 874716"/>
                <a:gd name="connsiteX19" fmla="*/ 1286069 w 6858001"/>
                <a:gd name="connsiteY19" fmla="*/ 72304 h 874716"/>
                <a:gd name="connsiteX20" fmla="*/ 1417899 w 6858001"/>
                <a:gd name="connsiteY20" fmla="*/ 88688 h 874716"/>
                <a:gd name="connsiteX21" fmla="*/ 1436568 w 6858001"/>
                <a:gd name="connsiteY21" fmla="*/ 73448 h 874716"/>
                <a:gd name="connsiteX22" fmla="*/ 1490292 w 6858001"/>
                <a:gd name="connsiteY22" fmla="*/ 35154 h 874716"/>
                <a:gd name="connsiteX23" fmla="*/ 1596213 w 6858001"/>
                <a:gd name="connsiteY23" fmla="*/ 1245 h 874716"/>
                <a:gd name="connsiteX24" fmla="*/ 1624980 w 6858001"/>
                <a:gd name="connsiteY24" fmla="*/ 3150 h 874716"/>
                <a:gd name="connsiteX25" fmla="*/ 1697753 w 6858001"/>
                <a:gd name="connsiteY25" fmla="*/ 59731 h 874716"/>
                <a:gd name="connsiteX26" fmla="*/ 1733188 w 6858001"/>
                <a:gd name="connsiteY26" fmla="*/ 82400 h 874716"/>
                <a:gd name="connsiteX27" fmla="*/ 1833775 w 6858001"/>
                <a:gd name="connsiteY27" fmla="*/ 124121 h 874716"/>
                <a:gd name="connsiteX28" fmla="*/ 1842158 w 6858001"/>
                <a:gd name="connsiteY28" fmla="*/ 131742 h 874716"/>
                <a:gd name="connsiteX29" fmla="*/ 1916454 w 6858001"/>
                <a:gd name="connsiteY29" fmla="*/ 222233 h 874716"/>
                <a:gd name="connsiteX30" fmla="*/ 1933219 w 6858001"/>
                <a:gd name="connsiteY30" fmla="*/ 237663 h 874716"/>
                <a:gd name="connsiteX31" fmla="*/ 1953413 w 6858001"/>
                <a:gd name="connsiteY31" fmla="*/ 261668 h 874716"/>
                <a:gd name="connsiteX32" fmla="*/ 2016469 w 6858001"/>
                <a:gd name="connsiteY32" fmla="*/ 308151 h 874716"/>
                <a:gd name="connsiteX33" fmla="*/ 2094578 w 6858001"/>
                <a:gd name="connsiteY33" fmla="*/ 323010 h 874716"/>
                <a:gd name="connsiteX34" fmla="*/ 2188879 w 6858001"/>
                <a:gd name="connsiteY34" fmla="*/ 345681 h 874716"/>
                <a:gd name="connsiteX35" fmla="*/ 2228314 w 6858001"/>
                <a:gd name="connsiteY35" fmla="*/ 360921 h 874716"/>
                <a:gd name="connsiteX36" fmla="*/ 2334044 w 6858001"/>
                <a:gd name="connsiteY36" fmla="*/ 389878 h 874716"/>
                <a:gd name="connsiteX37" fmla="*/ 2409485 w 6858001"/>
                <a:gd name="connsiteY37" fmla="*/ 414263 h 874716"/>
                <a:gd name="connsiteX38" fmla="*/ 2518264 w 6858001"/>
                <a:gd name="connsiteY38" fmla="*/ 428552 h 874716"/>
                <a:gd name="connsiteX39" fmla="*/ 2571034 w 6858001"/>
                <a:gd name="connsiteY39" fmla="*/ 429122 h 874716"/>
                <a:gd name="connsiteX40" fmla="*/ 2668001 w 6858001"/>
                <a:gd name="connsiteY40" fmla="*/ 502276 h 874716"/>
                <a:gd name="connsiteX41" fmla="*/ 2745348 w 6858001"/>
                <a:gd name="connsiteY41" fmla="*/ 550666 h 874716"/>
                <a:gd name="connsiteX42" fmla="*/ 2826694 w 6858001"/>
                <a:gd name="connsiteY42" fmla="*/ 527233 h 874716"/>
                <a:gd name="connsiteX43" fmla="*/ 2848793 w 6858001"/>
                <a:gd name="connsiteY43" fmla="*/ 505134 h 874716"/>
                <a:gd name="connsiteX44" fmla="*/ 2982148 w 6858001"/>
                <a:gd name="connsiteY44" fmla="*/ 484179 h 874716"/>
                <a:gd name="connsiteX45" fmla="*/ 3172654 w 6858001"/>
                <a:gd name="connsiteY45" fmla="*/ 483417 h 874716"/>
                <a:gd name="connsiteX46" fmla="*/ 3489467 w 6858001"/>
                <a:gd name="connsiteY46" fmla="*/ 435790 h 874716"/>
                <a:gd name="connsiteX47" fmla="*/ 3544713 w 6858001"/>
                <a:gd name="connsiteY47" fmla="*/ 413691 h 874716"/>
                <a:gd name="connsiteX48" fmla="*/ 3606817 w 6858001"/>
                <a:gd name="connsiteY48" fmla="*/ 408167 h 874716"/>
                <a:gd name="connsiteX49" fmla="*/ 3630632 w 6858001"/>
                <a:gd name="connsiteY49" fmla="*/ 421693 h 874716"/>
                <a:gd name="connsiteX50" fmla="*/ 3734837 w 6858001"/>
                <a:gd name="connsiteY50" fmla="*/ 441886 h 874716"/>
                <a:gd name="connsiteX51" fmla="*/ 3754652 w 6858001"/>
                <a:gd name="connsiteY51" fmla="*/ 442268 h 874716"/>
                <a:gd name="connsiteX52" fmla="*/ 3822472 w 6858001"/>
                <a:gd name="connsiteY52" fmla="*/ 433694 h 874716"/>
                <a:gd name="connsiteX53" fmla="*/ 3885338 w 6858001"/>
                <a:gd name="connsiteY53" fmla="*/ 428742 h 874716"/>
                <a:gd name="connsiteX54" fmla="*/ 4043839 w 6858001"/>
                <a:gd name="connsiteY54" fmla="*/ 444934 h 874716"/>
                <a:gd name="connsiteX55" fmla="*/ 4165383 w 6858001"/>
                <a:gd name="connsiteY55" fmla="*/ 441124 h 874716"/>
                <a:gd name="connsiteX56" fmla="*/ 4221391 w 6858001"/>
                <a:gd name="connsiteY56" fmla="*/ 444934 h 874716"/>
                <a:gd name="connsiteX57" fmla="*/ 4253014 w 6858001"/>
                <a:gd name="connsiteY57" fmla="*/ 450650 h 874716"/>
                <a:gd name="connsiteX58" fmla="*/ 4324645 w 6858001"/>
                <a:gd name="connsiteY58" fmla="*/ 490466 h 874716"/>
                <a:gd name="connsiteX59" fmla="*/ 4363890 w 6858001"/>
                <a:gd name="connsiteY59" fmla="*/ 499420 h 874716"/>
                <a:gd name="connsiteX60" fmla="*/ 4482004 w 6858001"/>
                <a:gd name="connsiteY60" fmla="*/ 498658 h 874716"/>
                <a:gd name="connsiteX61" fmla="*/ 4659174 w 6858001"/>
                <a:gd name="connsiteY61" fmla="*/ 438648 h 874716"/>
                <a:gd name="connsiteX62" fmla="*/ 4677655 w 6858001"/>
                <a:gd name="connsiteY62" fmla="*/ 430646 h 874716"/>
                <a:gd name="connsiteX63" fmla="*/ 4767764 w 6858001"/>
                <a:gd name="connsiteY63" fmla="*/ 420739 h 874716"/>
                <a:gd name="connsiteX64" fmla="*/ 4828916 w 6858001"/>
                <a:gd name="connsiteY64" fmla="*/ 434266 h 874716"/>
                <a:gd name="connsiteX65" fmla="*/ 4912168 w 6858001"/>
                <a:gd name="connsiteY65" fmla="*/ 462271 h 874716"/>
                <a:gd name="connsiteX66" fmla="*/ 4987037 w 6858001"/>
                <a:gd name="connsiteY66" fmla="*/ 485703 h 874716"/>
                <a:gd name="connsiteX67" fmla="*/ 5041521 w 6858001"/>
                <a:gd name="connsiteY67" fmla="*/ 512182 h 874716"/>
                <a:gd name="connsiteX68" fmla="*/ 5166113 w 6858001"/>
                <a:gd name="connsiteY68" fmla="*/ 531615 h 874716"/>
                <a:gd name="connsiteX69" fmla="*/ 5179067 w 6858001"/>
                <a:gd name="connsiteY69" fmla="*/ 534853 h 874716"/>
                <a:gd name="connsiteX70" fmla="*/ 5272796 w 6858001"/>
                <a:gd name="connsiteY70" fmla="*/ 511230 h 874716"/>
                <a:gd name="connsiteX71" fmla="*/ 5385384 w 6858001"/>
                <a:gd name="connsiteY71" fmla="*/ 487227 h 874716"/>
                <a:gd name="connsiteX72" fmla="*/ 5425582 w 6858001"/>
                <a:gd name="connsiteY72" fmla="*/ 495418 h 874716"/>
                <a:gd name="connsiteX73" fmla="*/ 5480637 w 6858001"/>
                <a:gd name="connsiteY73" fmla="*/ 507040 h 874716"/>
                <a:gd name="connsiteX74" fmla="*/ 5531693 w 6858001"/>
                <a:gd name="connsiteY74" fmla="*/ 500944 h 874716"/>
                <a:gd name="connsiteX75" fmla="*/ 5562746 w 6858001"/>
                <a:gd name="connsiteY75" fmla="*/ 500372 h 874716"/>
                <a:gd name="connsiteX76" fmla="*/ 5704483 w 6858001"/>
                <a:gd name="connsiteY76" fmla="*/ 571620 h 874716"/>
                <a:gd name="connsiteX77" fmla="*/ 5740488 w 6858001"/>
                <a:gd name="connsiteY77" fmla="*/ 577526 h 874716"/>
                <a:gd name="connsiteX78" fmla="*/ 5760873 w 6858001"/>
                <a:gd name="connsiteY78" fmla="*/ 586291 h 874716"/>
                <a:gd name="connsiteX79" fmla="*/ 5883751 w 6858001"/>
                <a:gd name="connsiteY79" fmla="*/ 674686 h 874716"/>
                <a:gd name="connsiteX80" fmla="*/ 5935949 w 6858001"/>
                <a:gd name="connsiteY80" fmla="*/ 692592 h 874716"/>
                <a:gd name="connsiteX81" fmla="*/ 5993291 w 6858001"/>
                <a:gd name="connsiteY81" fmla="*/ 688972 h 874716"/>
                <a:gd name="connsiteX82" fmla="*/ 6026440 w 6858001"/>
                <a:gd name="connsiteY82" fmla="*/ 682496 h 874716"/>
                <a:gd name="connsiteX83" fmla="*/ 6108738 w 6858001"/>
                <a:gd name="connsiteY83" fmla="*/ 626296 h 874716"/>
                <a:gd name="connsiteX84" fmla="*/ 6155602 w 6858001"/>
                <a:gd name="connsiteY84" fmla="*/ 628202 h 874716"/>
                <a:gd name="connsiteX85" fmla="*/ 6228756 w 6858001"/>
                <a:gd name="connsiteY85" fmla="*/ 666873 h 874716"/>
                <a:gd name="connsiteX86" fmla="*/ 6361539 w 6858001"/>
                <a:gd name="connsiteY86" fmla="*/ 684210 h 874716"/>
                <a:gd name="connsiteX87" fmla="*/ 6428979 w 6858001"/>
                <a:gd name="connsiteY87" fmla="*/ 630106 h 874716"/>
                <a:gd name="connsiteX88" fmla="*/ 6463840 w 6858001"/>
                <a:gd name="connsiteY88" fmla="*/ 578098 h 874716"/>
                <a:gd name="connsiteX89" fmla="*/ 6564620 w 6858001"/>
                <a:gd name="connsiteY89" fmla="*/ 517708 h 874716"/>
                <a:gd name="connsiteX90" fmla="*/ 6588625 w 6858001"/>
                <a:gd name="connsiteY90" fmla="*/ 540187 h 874716"/>
                <a:gd name="connsiteX91" fmla="*/ 6662541 w 6858001"/>
                <a:gd name="connsiteY91" fmla="*/ 549714 h 874716"/>
                <a:gd name="connsiteX92" fmla="*/ 6742552 w 6858001"/>
                <a:gd name="connsiteY92" fmla="*/ 548952 h 874716"/>
                <a:gd name="connsiteX93" fmla="*/ 6812063 w 6858001"/>
                <a:gd name="connsiteY93" fmla="*/ 568430 h 874716"/>
                <a:gd name="connsiteX94" fmla="*/ 6858001 w 6858001"/>
                <a:gd name="connsiteY94" fmla="*/ 562267 h 874716"/>
                <a:gd name="connsiteX95" fmla="*/ 6858001 w 6858001"/>
                <a:gd name="connsiteY95" fmla="*/ 734520 h 874716"/>
                <a:gd name="connsiteX96" fmla="*/ 6815516 w 6858001"/>
                <a:gd name="connsiteY96" fmla="*/ 744220 h 874716"/>
                <a:gd name="connsiteX97" fmla="*/ 6748458 w 6858001"/>
                <a:gd name="connsiteY97" fmla="*/ 763271 h 874716"/>
                <a:gd name="connsiteX98" fmla="*/ 6584812 w 6858001"/>
                <a:gd name="connsiteY98" fmla="*/ 784797 h 874716"/>
                <a:gd name="connsiteX99" fmla="*/ 6415833 w 6858001"/>
                <a:gd name="connsiteY99" fmla="*/ 805562 h 874716"/>
                <a:gd name="connsiteX100" fmla="*/ 6323058 w 6858001"/>
                <a:gd name="connsiteY100" fmla="*/ 812420 h 874716"/>
                <a:gd name="connsiteX101" fmla="*/ 6242093 w 6858001"/>
                <a:gd name="connsiteY101" fmla="*/ 823281 h 874716"/>
                <a:gd name="connsiteX102" fmla="*/ 6171605 w 6858001"/>
                <a:gd name="connsiteY102" fmla="*/ 830139 h 874716"/>
                <a:gd name="connsiteX103" fmla="*/ 6059397 w 6858001"/>
                <a:gd name="connsiteY103" fmla="*/ 844045 h 874716"/>
                <a:gd name="connsiteX104" fmla="*/ 6012723 w 6858001"/>
                <a:gd name="connsiteY104" fmla="*/ 847665 h 874716"/>
                <a:gd name="connsiteX105" fmla="*/ 5902610 w 6858001"/>
                <a:gd name="connsiteY105" fmla="*/ 847473 h 874716"/>
                <a:gd name="connsiteX106" fmla="*/ 5864318 w 6858001"/>
                <a:gd name="connsiteY106" fmla="*/ 845569 h 874716"/>
                <a:gd name="connsiteX107" fmla="*/ 5790592 w 6858001"/>
                <a:gd name="connsiteY107" fmla="*/ 821947 h 874716"/>
                <a:gd name="connsiteX108" fmla="*/ 5781830 w 6858001"/>
                <a:gd name="connsiteY108" fmla="*/ 820233 h 874716"/>
                <a:gd name="connsiteX109" fmla="*/ 5733440 w 6858001"/>
                <a:gd name="connsiteY109" fmla="*/ 810896 h 874716"/>
                <a:gd name="connsiteX110" fmla="*/ 5706959 w 6858001"/>
                <a:gd name="connsiteY110" fmla="*/ 807848 h 874716"/>
                <a:gd name="connsiteX111" fmla="*/ 5606372 w 6858001"/>
                <a:gd name="connsiteY111" fmla="*/ 788417 h 874716"/>
                <a:gd name="connsiteX112" fmla="*/ 5548460 w 6858001"/>
                <a:gd name="connsiteY112" fmla="*/ 779273 h 874716"/>
                <a:gd name="connsiteX113" fmla="*/ 5501594 w 6858001"/>
                <a:gd name="connsiteY113" fmla="*/ 780607 h 874716"/>
                <a:gd name="connsiteX114" fmla="*/ 5419295 w 6858001"/>
                <a:gd name="connsiteY114" fmla="*/ 782321 h 874716"/>
                <a:gd name="connsiteX115" fmla="*/ 5393005 w 6858001"/>
                <a:gd name="connsiteY115" fmla="*/ 786703 h 874716"/>
                <a:gd name="connsiteX116" fmla="*/ 5274129 w 6858001"/>
                <a:gd name="connsiteY116" fmla="*/ 774129 h 874716"/>
                <a:gd name="connsiteX117" fmla="*/ 5206308 w 6858001"/>
                <a:gd name="connsiteY117" fmla="*/ 773177 h 874716"/>
                <a:gd name="connsiteX118" fmla="*/ 5129916 w 6858001"/>
                <a:gd name="connsiteY118" fmla="*/ 757554 h 874716"/>
                <a:gd name="connsiteX119" fmla="*/ 5107627 w 6858001"/>
                <a:gd name="connsiteY119" fmla="*/ 758316 h 874716"/>
                <a:gd name="connsiteX120" fmla="*/ 5082670 w 6858001"/>
                <a:gd name="connsiteY120" fmla="*/ 759651 h 874716"/>
                <a:gd name="connsiteX121" fmla="*/ 5006086 w 6858001"/>
                <a:gd name="connsiteY121" fmla="*/ 760795 h 874716"/>
                <a:gd name="connsiteX122" fmla="*/ 4959602 w 6858001"/>
                <a:gd name="connsiteY122" fmla="*/ 766509 h 874716"/>
                <a:gd name="connsiteX123" fmla="*/ 4871019 w 6858001"/>
                <a:gd name="connsiteY123" fmla="*/ 763081 h 874716"/>
                <a:gd name="connsiteX124" fmla="*/ 4838250 w 6858001"/>
                <a:gd name="connsiteY124" fmla="*/ 768033 h 874716"/>
                <a:gd name="connsiteX125" fmla="*/ 4755381 w 6858001"/>
                <a:gd name="connsiteY125" fmla="*/ 768605 h 874716"/>
                <a:gd name="connsiteX126" fmla="*/ 4681083 w 6858001"/>
                <a:gd name="connsiteY126" fmla="*/ 765747 h 874716"/>
                <a:gd name="connsiteX127" fmla="*/ 4609452 w 6858001"/>
                <a:gd name="connsiteY127" fmla="*/ 767271 h 874716"/>
                <a:gd name="connsiteX128" fmla="*/ 4558207 w 6858001"/>
                <a:gd name="connsiteY128" fmla="*/ 773557 h 874716"/>
                <a:gd name="connsiteX129" fmla="*/ 4502579 w 6858001"/>
                <a:gd name="connsiteY129" fmla="*/ 777367 h 874716"/>
                <a:gd name="connsiteX130" fmla="*/ 4349222 w 6858001"/>
                <a:gd name="connsiteY130" fmla="*/ 800038 h 874716"/>
                <a:gd name="connsiteX131" fmla="*/ 4320837 w 6858001"/>
                <a:gd name="connsiteY131" fmla="*/ 794514 h 874716"/>
                <a:gd name="connsiteX132" fmla="*/ 4159667 w 6858001"/>
                <a:gd name="connsiteY132" fmla="*/ 789370 h 874716"/>
                <a:gd name="connsiteX133" fmla="*/ 4124614 w 6858001"/>
                <a:gd name="connsiteY133" fmla="*/ 789752 h 874716"/>
                <a:gd name="connsiteX134" fmla="*/ 4030503 w 6858001"/>
                <a:gd name="connsiteY134" fmla="*/ 767271 h 874716"/>
                <a:gd name="connsiteX135" fmla="*/ 3885338 w 6858001"/>
                <a:gd name="connsiteY135" fmla="*/ 802896 h 874716"/>
                <a:gd name="connsiteX136" fmla="*/ 3749506 w 6858001"/>
                <a:gd name="connsiteY136" fmla="*/ 847473 h 874716"/>
                <a:gd name="connsiteX137" fmla="*/ 3732361 w 6858001"/>
                <a:gd name="connsiteY137" fmla="*/ 853190 h 874716"/>
                <a:gd name="connsiteX138" fmla="*/ 3683591 w 6858001"/>
                <a:gd name="connsiteY138" fmla="*/ 862906 h 874716"/>
                <a:gd name="connsiteX139" fmla="*/ 3623201 w 6858001"/>
                <a:gd name="connsiteY139" fmla="*/ 866334 h 874716"/>
                <a:gd name="connsiteX140" fmla="*/ 3546617 w 6858001"/>
                <a:gd name="connsiteY140" fmla="*/ 874716 h 874716"/>
                <a:gd name="connsiteX141" fmla="*/ 3485275 w 6858001"/>
                <a:gd name="connsiteY141" fmla="*/ 864238 h 874716"/>
                <a:gd name="connsiteX142" fmla="*/ 3399546 w 6858001"/>
                <a:gd name="connsiteY142" fmla="*/ 848618 h 874716"/>
                <a:gd name="connsiteX143" fmla="*/ 3318771 w 6858001"/>
                <a:gd name="connsiteY143" fmla="*/ 833757 h 874716"/>
                <a:gd name="connsiteX144" fmla="*/ 3293244 w 6858001"/>
                <a:gd name="connsiteY144" fmla="*/ 851284 h 874716"/>
                <a:gd name="connsiteX145" fmla="*/ 3253809 w 6858001"/>
                <a:gd name="connsiteY145" fmla="*/ 866524 h 874716"/>
                <a:gd name="connsiteX146" fmla="*/ 3209993 w 6858001"/>
                <a:gd name="connsiteY146" fmla="*/ 848235 h 874716"/>
                <a:gd name="connsiteX147" fmla="*/ 3107500 w 6858001"/>
                <a:gd name="connsiteY147" fmla="*/ 810326 h 874716"/>
                <a:gd name="connsiteX148" fmla="*/ 3042728 w 6858001"/>
                <a:gd name="connsiteY148" fmla="*/ 808610 h 874716"/>
                <a:gd name="connsiteX149" fmla="*/ 2901943 w 6858001"/>
                <a:gd name="connsiteY149" fmla="*/ 792418 h 874716"/>
                <a:gd name="connsiteX150" fmla="*/ 2809930 w 6858001"/>
                <a:gd name="connsiteY150" fmla="*/ 769367 h 874716"/>
                <a:gd name="connsiteX151" fmla="*/ 2743826 w 6858001"/>
                <a:gd name="connsiteY151" fmla="*/ 743268 h 874716"/>
                <a:gd name="connsiteX152" fmla="*/ 2649143 w 6858001"/>
                <a:gd name="connsiteY152" fmla="*/ 709167 h 874716"/>
                <a:gd name="connsiteX153" fmla="*/ 2554079 w 6858001"/>
                <a:gd name="connsiteY153" fmla="*/ 691450 h 874716"/>
                <a:gd name="connsiteX154" fmla="*/ 2485307 w 6858001"/>
                <a:gd name="connsiteY154" fmla="*/ 669160 h 874716"/>
                <a:gd name="connsiteX155" fmla="*/ 2401292 w 6858001"/>
                <a:gd name="connsiteY155" fmla="*/ 653919 h 874716"/>
                <a:gd name="connsiteX156" fmla="*/ 2330806 w 6858001"/>
                <a:gd name="connsiteY156" fmla="*/ 653349 h 874716"/>
                <a:gd name="connsiteX157" fmla="*/ 2220312 w 6858001"/>
                <a:gd name="connsiteY157" fmla="*/ 656015 h 874716"/>
                <a:gd name="connsiteX158" fmla="*/ 2085054 w 6858001"/>
                <a:gd name="connsiteY158" fmla="*/ 609914 h 874716"/>
                <a:gd name="connsiteX159" fmla="*/ 2030378 w 6858001"/>
                <a:gd name="connsiteY159" fmla="*/ 599625 h 874716"/>
                <a:gd name="connsiteX160" fmla="*/ 1978940 w 6858001"/>
                <a:gd name="connsiteY160" fmla="*/ 594863 h 874716"/>
                <a:gd name="connsiteX161" fmla="*/ 1869780 w 6858001"/>
                <a:gd name="connsiteY161" fmla="*/ 564192 h 874716"/>
                <a:gd name="connsiteX162" fmla="*/ 1825393 w 6858001"/>
                <a:gd name="connsiteY162" fmla="*/ 554094 h 874716"/>
                <a:gd name="connsiteX163" fmla="*/ 1763287 w 6858001"/>
                <a:gd name="connsiteY163" fmla="*/ 554286 h 874716"/>
                <a:gd name="connsiteX164" fmla="*/ 1650317 w 6858001"/>
                <a:gd name="connsiteY164" fmla="*/ 540187 h 874716"/>
                <a:gd name="connsiteX165" fmla="*/ 1537537 w 6858001"/>
                <a:gd name="connsiteY165" fmla="*/ 499038 h 874716"/>
                <a:gd name="connsiteX166" fmla="*/ 1489720 w 6858001"/>
                <a:gd name="connsiteY166" fmla="*/ 503038 h 874716"/>
                <a:gd name="connsiteX167" fmla="*/ 1472575 w 6858001"/>
                <a:gd name="connsiteY167" fmla="*/ 502086 h 874716"/>
                <a:gd name="connsiteX168" fmla="*/ 1318456 w 6858001"/>
                <a:gd name="connsiteY168" fmla="*/ 479415 h 874716"/>
                <a:gd name="connsiteX169" fmla="*/ 1303024 w 6858001"/>
                <a:gd name="connsiteY169" fmla="*/ 476939 h 874716"/>
                <a:gd name="connsiteX170" fmla="*/ 1230633 w 6858001"/>
                <a:gd name="connsiteY170" fmla="*/ 456746 h 874716"/>
                <a:gd name="connsiteX171" fmla="*/ 1048125 w 6858001"/>
                <a:gd name="connsiteY171" fmla="*/ 444172 h 874716"/>
                <a:gd name="connsiteX172" fmla="*/ 1036887 w 6858001"/>
                <a:gd name="connsiteY172" fmla="*/ 442648 h 874716"/>
                <a:gd name="connsiteX173" fmla="*/ 975733 w 6858001"/>
                <a:gd name="connsiteY173" fmla="*/ 452744 h 874716"/>
                <a:gd name="connsiteX174" fmla="*/ 945444 w 6858001"/>
                <a:gd name="connsiteY174" fmla="*/ 467033 h 874716"/>
                <a:gd name="connsiteX175" fmla="*/ 898198 w 6858001"/>
                <a:gd name="connsiteY175" fmla="*/ 481893 h 874716"/>
                <a:gd name="connsiteX176" fmla="*/ 850189 w 6858001"/>
                <a:gd name="connsiteY176" fmla="*/ 487417 h 874716"/>
                <a:gd name="connsiteX177" fmla="*/ 769605 w 6858001"/>
                <a:gd name="connsiteY177" fmla="*/ 464937 h 874716"/>
                <a:gd name="connsiteX178" fmla="*/ 740268 w 6858001"/>
                <a:gd name="connsiteY178" fmla="*/ 462651 h 874716"/>
                <a:gd name="connsiteX179" fmla="*/ 674923 w 6858001"/>
                <a:gd name="connsiteY179" fmla="*/ 451792 h 874716"/>
                <a:gd name="connsiteX180" fmla="*/ 617772 w 6858001"/>
                <a:gd name="connsiteY180" fmla="*/ 452554 h 874716"/>
                <a:gd name="connsiteX181" fmla="*/ 571860 w 6858001"/>
                <a:gd name="connsiteY181" fmla="*/ 469891 h 874716"/>
                <a:gd name="connsiteX182" fmla="*/ 505182 w 6858001"/>
                <a:gd name="connsiteY182" fmla="*/ 473319 h 874716"/>
                <a:gd name="connsiteX183" fmla="*/ 462126 w 6858001"/>
                <a:gd name="connsiteY183" fmla="*/ 460747 h 874716"/>
                <a:gd name="connsiteX184" fmla="*/ 453364 w 6858001"/>
                <a:gd name="connsiteY184" fmla="*/ 459033 h 874716"/>
                <a:gd name="connsiteX185" fmla="*/ 340774 w 6858001"/>
                <a:gd name="connsiteY185" fmla="*/ 458268 h 874716"/>
                <a:gd name="connsiteX186" fmla="*/ 200182 w 6858001"/>
                <a:gd name="connsiteY186" fmla="*/ 496180 h 874716"/>
                <a:gd name="connsiteX187" fmla="*/ 176939 w 6858001"/>
                <a:gd name="connsiteY187" fmla="*/ 504182 h 874716"/>
                <a:gd name="connsiteX188" fmla="*/ 63587 w 6858001"/>
                <a:gd name="connsiteY188" fmla="*/ 518088 h 874716"/>
                <a:gd name="connsiteX189" fmla="*/ 2817 w 6858001"/>
                <a:gd name="connsiteY189" fmla="*/ 532187 h 874716"/>
                <a:gd name="connsiteX190" fmla="*/ 0 w 6858001"/>
                <a:gd name="connsiteY190" fmla="*/ 533314 h 87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Lst>
              <a:rect l="l" t="t" r="r" b="b"/>
              <a:pathLst>
                <a:path w="6858001" h="874716">
                  <a:moveTo>
                    <a:pt x="0" y="533314"/>
                  </a:moveTo>
                  <a:lnTo>
                    <a:pt x="0" y="69206"/>
                  </a:lnTo>
                  <a:lnTo>
                    <a:pt x="21486" y="71924"/>
                  </a:lnTo>
                  <a:cubicBezTo>
                    <a:pt x="92546" y="60493"/>
                    <a:pt x="159604" y="87354"/>
                    <a:pt x="228948" y="88116"/>
                  </a:cubicBezTo>
                  <a:cubicBezTo>
                    <a:pt x="260382" y="88496"/>
                    <a:pt x="291435" y="94592"/>
                    <a:pt x="313533" y="62779"/>
                  </a:cubicBezTo>
                  <a:cubicBezTo>
                    <a:pt x="316389" y="58587"/>
                    <a:pt x="330298" y="60873"/>
                    <a:pt x="338870" y="62207"/>
                  </a:cubicBezTo>
                  <a:cubicBezTo>
                    <a:pt x="357921" y="65066"/>
                    <a:pt x="376781" y="72304"/>
                    <a:pt x="395640" y="72114"/>
                  </a:cubicBezTo>
                  <a:cubicBezTo>
                    <a:pt x="434695" y="71924"/>
                    <a:pt x="473939" y="68876"/>
                    <a:pt x="512802" y="65446"/>
                  </a:cubicBezTo>
                  <a:cubicBezTo>
                    <a:pt x="527470" y="64112"/>
                    <a:pt x="541569" y="58969"/>
                    <a:pt x="556047" y="55349"/>
                  </a:cubicBezTo>
                  <a:cubicBezTo>
                    <a:pt x="564048" y="53253"/>
                    <a:pt x="572622" y="47729"/>
                    <a:pt x="580050" y="48871"/>
                  </a:cubicBezTo>
                  <a:cubicBezTo>
                    <a:pt x="623106" y="55539"/>
                    <a:pt x="662541" y="39157"/>
                    <a:pt x="703308" y="30964"/>
                  </a:cubicBezTo>
                  <a:cubicBezTo>
                    <a:pt x="722169" y="27154"/>
                    <a:pt x="739886" y="18010"/>
                    <a:pt x="758174" y="11724"/>
                  </a:cubicBezTo>
                  <a:cubicBezTo>
                    <a:pt x="762936" y="10008"/>
                    <a:pt x="768271" y="8484"/>
                    <a:pt x="773035" y="8866"/>
                  </a:cubicBezTo>
                  <a:cubicBezTo>
                    <a:pt x="800276" y="11152"/>
                    <a:pt x="827329" y="14390"/>
                    <a:pt x="854379" y="16866"/>
                  </a:cubicBezTo>
                  <a:cubicBezTo>
                    <a:pt x="878956" y="19152"/>
                    <a:pt x="903722" y="19914"/>
                    <a:pt x="915343" y="47919"/>
                  </a:cubicBezTo>
                  <a:cubicBezTo>
                    <a:pt x="917059" y="52301"/>
                    <a:pt x="922773" y="55539"/>
                    <a:pt x="927155" y="58397"/>
                  </a:cubicBezTo>
                  <a:cubicBezTo>
                    <a:pt x="994785" y="102405"/>
                    <a:pt x="1030980" y="101261"/>
                    <a:pt x="1097087" y="54777"/>
                  </a:cubicBezTo>
                  <a:cubicBezTo>
                    <a:pt x="1103945" y="50015"/>
                    <a:pt x="1118613" y="46585"/>
                    <a:pt x="1123185" y="50395"/>
                  </a:cubicBezTo>
                  <a:cubicBezTo>
                    <a:pt x="1162049" y="82020"/>
                    <a:pt x="1204532" y="78590"/>
                    <a:pt x="1249302" y="68684"/>
                  </a:cubicBezTo>
                  <a:cubicBezTo>
                    <a:pt x="1260922" y="66018"/>
                    <a:pt x="1277307" y="66018"/>
                    <a:pt x="1286069" y="72304"/>
                  </a:cubicBezTo>
                  <a:cubicBezTo>
                    <a:pt x="1327790" y="101451"/>
                    <a:pt x="1372560" y="97261"/>
                    <a:pt x="1417899" y="88688"/>
                  </a:cubicBezTo>
                  <a:cubicBezTo>
                    <a:pt x="1424948" y="87354"/>
                    <a:pt x="1433522" y="80114"/>
                    <a:pt x="1436568" y="73448"/>
                  </a:cubicBezTo>
                  <a:cubicBezTo>
                    <a:pt x="1447428" y="49825"/>
                    <a:pt x="1467813" y="41823"/>
                    <a:pt x="1490292" y="35154"/>
                  </a:cubicBezTo>
                  <a:cubicBezTo>
                    <a:pt x="1525727" y="24296"/>
                    <a:pt x="1560588" y="11532"/>
                    <a:pt x="1596213" y="1245"/>
                  </a:cubicBezTo>
                  <a:cubicBezTo>
                    <a:pt x="1604978" y="-1231"/>
                    <a:pt x="1615836" y="293"/>
                    <a:pt x="1624980" y="3150"/>
                  </a:cubicBezTo>
                  <a:cubicBezTo>
                    <a:pt x="1656223" y="12866"/>
                    <a:pt x="1676036" y="37251"/>
                    <a:pt x="1697753" y="59731"/>
                  </a:cubicBezTo>
                  <a:cubicBezTo>
                    <a:pt x="1707279" y="69638"/>
                    <a:pt x="1720423" y="76686"/>
                    <a:pt x="1733188" y="82400"/>
                  </a:cubicBezTo>
                  <a:cubicBezTo>
                    <a:pt x="1766335" y="97071"/>
                    <a:pt x="1800246" y="110215"/>
                    <a:pt x="1833775" y="124121"/>
                  </a:cubicBezTo>
                  <a:cubicBezTo>
                    <a:pt x="1837013" y="125455"/>
                    <a:pt x="1839679" y="128884"/>
                    <a:pt x="1842158" y="131742"/>
                  </a:cubicBezTo>
                  <a:cubicBezTo>
                    <a:pt x="1866922" y="161843"/>
                    <a:pt x="1891497" y="192132"/>
                    <a:pt x="1916454" y="222233"/>
                  </a:cubicBezTo>
                  <a:cubicBezTo>
                    <a:pt x="1921216" y="227947"/>
                    <a:pt x="1928076" y="232139"/>
                    <a:pt x="1933219" y="237663"/>
                  </a:cubicBezTo>
                  <a:cubicBezTo>
                    <a:pt x="1940459" y="245283"/>
                    <a:pt x="1949603" y="252524"/>
                    <a:pt x="1953413" y="261668"/>
                  </a:cubicBezTo>
                  <a:cubicBezTo>
                    <a:pt x="1965224" y="290433"/>
                    <a:pt x="1987894" y="302817"/>
                    <a:pt x="2016469" y="308151"/>
                  </a:cubicBezTo>
                  <a:cubicBezTo>
                    <a:pt x="2042570" y="313104"/>
                    <a:pt x="2068669" y="317296"/>
                    <a:pt x="2094578" y="323010"/>
                  </a:cubicBezTo>
                  <a:cubicBezTo>
                    <a:pt x="2126201" y="329868"/>
                    <a:pt x="2157636" y="337298"/>
                    <a:pt x="2188879" y="345681"/>
                  </a:cubicBezTo>
                  <a:cubicBezTo>
                    <a:pt x="2202404" y="349301"/>
                    <a:pt x="2216692" y="353491"/>
                    <a:pt x="2228314" y="360921"/>
                  </a:cubicBezTo>
                  <a:cubicBezTo>
                    <a:pt x="2260890" y="381496"/>
                    <a:pt x="2295753" y="395402"/>
                    <a:pt x="2334044" y="389878"/>
                  </a:cubicBezTo>
                  <a:cubicBezTo>
                    <a:pt x="2364715" y="385496"/>
                    <a:pt x="2390434" y="396736"/>
                    <a:pt x="2409485" y="414263"/>
                  </a:cubicBezTo>
                  <a:cubicBezTo>
                    <a:pt x="2444158" y="446078"/>
                    <a:pt x="2481305" y="438838"/>
                    <a:pt x="2518264" y="428552"/>
                  </a:cubicBezTo>
                  <a:cubicBezTo>
                    <a:pt x="2537315" y="423217"/>
                    <a:pt x="2552935" y="423979"/>
                    <a:pt x="2571034" y="429122"/>
                  </a:cubicBezTo>
                  <a:cubicBezTo>
                    <a:pt x="2612945" y="441124"/>
                    <a:pt x="2640950" y="473701"/>
                    <a:pt x="2668001" y="502276"/>
                  </a:cubicBezTo>
                  <a:cubicBezTo>
                    <a:pt x="2691054" y="526661"/>
                    <a:pt x="2716963" y="540377"/>
                    <a:pt x="2745348" y="550666"/>
                  </a:cubicBezTo>
                  <a:cubicBezTo>
                    <a:pt x="2781163" y="563810"/>
                    <a:pt x="2809548" y="558858"/>
                    <a:pt x="2826694" y="527233"/>
                  </a:cubicBezTo>
                  <a:cubicBezTo>
                    <a:pt x="2831457" y="518278"/>
                    <a:pt x="2839839" y="507800"/>
                    <a:pt x="2848793" y="505134"/>
                  </a:cubicBezTo>
                  <a:cubicBezTo>
                    <a:pt x="2892037" y="491800"/>
                    <a:pt x="2935854" y="472367"/>
                    <a:pt x="2982148" y="484179"/>
                  </a:cubicBezTo>
                  <a:cubicBezTo>
                    <a:pt x="3046158" y="500372"/>
                    <a:pt x="3108644" y="499420"/>
                    <a:pt x="3172654" y="483417"/>
                  </a:cubicBezTo>
                  <a:cubicBezTo>
                    <a:pt x="3276480" y="457508"/>
                    <a:pt x="3380305" y="430076"/>
                    <a:pt x="3489467" y="435790"/>
                  </a:cubicBezTo>
                  <a:cubicBezTo>
                    <a:pt x="3507563" y="436742"/>
                    <a:pt x="3529090" y="425121"/>
                    <a:pt x="3544713" y="413691"/>
                  </a:cubicBezTo>
                  <a:cubicBezTo>
                    <a:pt x="3574622" y="391974"/>
                    <a:pt x="3573288" y="390258"/>
                    <a:pt x="3606817" y="408167"/>
                  </a:cubicBezTo>
                  <a:cubicBezTo>
                    <a:pt x="3614819" y="412549"/>
                    <a:pt x="3624725" y="415215"/>
                    <a:pt x="3630632" y="421693"/>
                  </a:cubicBezTo>
                  <a:cubicBezTo>
                    <a:pt x="3660731" y="454650"/>
                    <a:pt x="3697880" y="446648"/>
                    <a:pt x="3734837" y="441886"/>
                  </a:cubicBezTo>
                  <a:cubicBezTo>
                    <a:pt x="3741315" y="440934"/>
                    <a:pt x="3749125" y="439600"/>
                    <a:pt x="3754652" y="442268"/>
                  </a:cubicBezTo>
                  <a:cubicBezTo>
                    <a:pt x="3779607" y="454268"/>
                    <a:pt x="3800753" y="450078"/>
                    <a:pt x="3822472" y="433694"/>
                  </a:cubicBezTo>
                  <a:cubicBezTo>
                    <a:pt x="3841331" y="419597"/>
                    <a:pt x="3863049" y="411215"/>
                    <a:pt x="3885338" y="428742"/>
                  </a:cubicBezTo>
                  <a:cubicBezTo>
                    <a:pt x="3934870" y="467605"/>
                    <a:pt x="3987829" y="469509"/>
                    <a:pt x="4043839" y="444934"/>
                  </a:cubicBezTo>
                  <a:cubicBezTo>
                    <a:pt x="4083845" y="427407"/>
                    <a:pt x="4123280" y="423407"/>
                    <a:pt x="4165383" y="441124"/>
                  </a:cubicBezTo>
                  <a:cubicBezTo>
                    <a:pt x="4181576" y="447982"/>
                    <a:pt x="4202531" y="443410"/>
                    <a:pt x="4221391" y="444934"/>
                  </a:cubicBezTo>
                  <a:cubicBezTo>
                    <a:pt x="4232060" y="445696"/>
                    <a:pt x="4243872" y="445886"/>
                    <a:pt x="4253014" y="450650"/>
                  </a:cubicBezTo>
                  <a:cubicBezTo>
                    <a:pt x="4277401" y="462843"/>
                    <a:pt x="4300070" y="478463"/>
                    <a:pt x="4324645" y="490466"/>
                  </a:cubicBezTo>
                  <a:cubicBezTo>
                    <a:pt x="4336457" y="496180"/>
                    <a:pt x="4350554" y="499228"/>
                    <a:pt x="4363890" y="499420"/>
                  </a:cubicBezTo>
                  <a:cubicBezTo>
                    <a:pt x="4403325" y="500372"/>
                    <a:pt x="4442761" y="500372"/>
                    <a:pt x="4482004" y="498658"/>
                  </a:cubicBezTo>
                  <a:cubicBezTo>
                    <a:pt x="4546776" y="495990"/>
                    <a:pt x="4612500" y="495418"/>
                    <a:pt x="4659174" y="438648"/>
                  </a:cubicBezTo>
                  <a:cubicBezTo>
                    <a:pt x="4662986" y="434076"/>
                    <a:pt x="4671176" y="431408"/>
                    <a:pt x="4677655" y="430646"/>
                  </a:cubicBezTo>
                  <a:cubicBezTo>
                    <a:pt x="4707564" y="427027"/>
                    <a:pt x="4738235" y="426645"/>
                    <a:pt x="4767764" y="420739"/>
                  </a:cubicBezTo>
                  <a:cubicBezTo>
                    <a:pt x="4791386" y="415977"/>
                    <a:pt x="4811009" y="417501"/>
                    <a:pt x="4828916" y="434266"/>
                  </a:cubicBezTo>
                  <a:cubicBezTo>
                    <a:pt x="4852348" y="456364"/>
                    <a:pt x="4880925" y="469319"/>
                    <a:pt x="4912168" y="462271"/>
                  </a:cubicBezTo>
                  <a:cubicBezTo>
                    <a:pt x="4943409" y="455412"/>
                    <a:pt x="4963984" y="470271"/>
                    <a:pt x="4987037" y="485703"/>
                  </a:cubicBezTo>
                  <a:cubicBezTo>
                    <a:pt x="5003801" y="496942"/>
                    <a:pt x="5022852" y="511040"/>
                    <a:pt x="5041521" y="512182"/>
                  </a:cubicBezTo>
                  <a:cubicBezTo>
                    <a:pt x="5083814" y="514658"/>
                    <a:pt x="5120201" y="553904"/>
                    <a:pt x="5166113" y="531615"/>
                  </a:cubicBezTo>
                  <a:cubicBezTo>
                    <a:pt x="5169161" y="530091"/>
                    <a:pt x="5174685" y="533901"/>
                    <a:pt x="5179067" y="534853"/>
                  </a:cubicBezTo>
                  <a:cubicBezTo>
                    <a:pt x="5214121" y="542093"/>
                    <a:pt x="5247078" y="535043"/>
                    <a:pt x="5272796" y="511230"/>
                  </a:cubicBezTo>
                  <a:cubicBezTo>
                    <a:pt x="5306516" y="480177"/>
                    <a:pt x="5343855" y="477129"/>
                    <a:pt x="5385384" y="487227"/>
                  </a:cubicBezTo>
                  <a:cubicBezTo>
                    <a:pt x="5398721" y="490466"/>
                    <a:pt x="5412057" y="492752"/>
                    <a:pt x="5425582" y="495418"/>
                  </a:cubicBezTo>
                  <a:cubicBezTo>
                    <a:pt x="5443870" y="499228"/>
                    <a:pt x="5462351" y="503230"/>
                    <a:pt x="5480637" y="507040"/>
                  </a:cubicBezTo>
                  <a:cubicBezTo>
                    <a:pt x="5498356" y="510850"/>
                    <a:pt x="5517979" y="517326"/>
                    <a:pt x="5531693" y="500944"/>
                  </a:cubicBezTo>
                  <a:cubicBezTo>
                    <a:pt x="5543506" y="486845"/>
                    <a:pt x="5551888" y="488179"/>
                    <a:pt x="5562746" y="500372"/>
                  </a:cubicBezTo>
                  <a:cubicBezTo>
                    <a:pt x="5600467" y="543045"/>
                    <a:pt x="5646189" y="569716"/>
                    <a:pt x="5704483" y="571620"/>
                  </a:cubicBezTo>
                  <a:cubicBezTo>
                    <a:pt x="5716485" y="572002"/>
                    <a:pt x="5728678" y="574668"/>
                    <a:pt x="5740488" y="577526"/>
                  </a:cubicBezTo>
                  <a:cubicBezTo>
                    <a:pt x="5747728" y="579241"/>
                    <a:pt x="5756493" y="581147"/>
                    <a:pt x="5760873" y="586291"/>
                  </a:cubicBezTo>
                  <a:cubicBezTo>
                    <a:pt x="5794974" y="625534"/>
                    <a:pt x="5837457" y="652777"/>
                    <a:pt x="5883751" y="674686"/>
                  </a:cubicBezTo>
                  <a:cubicBezTo>
                    <a:pt x="5900323" y="682496"/>
                    <a:pt x="5918042" y="690306"/>
                    <a:pt x="5935949" y="692592"/>
                  </a:cubicBezTo>
                  <a:cubicBezTo>
                    <a:pt x="5954617" y="694878"/>
                    <a:pt x="5974240" y="691068"/>
                    <a:pt x="5993291" y="688972"/>
                  </a:cubicBezTo>
                  <a:cubicBezTo>
                    <a:pt x="6004531" y="687830"/>
                    <a:pt x="6017485" y="688020"/>
                    <a:pt x="6026440" y="682496"/>
                  </a:cubicBezTo>
                  <a:cubicBezTo>
                    <a:pt x="6054825" y="665159"/>
                    <a:pt x="6082258" y="646491"/>
                    <a:pt x="6108738" y="626296"/>
                  </a:cubicBezTo>
                  <a:cubicBezTo>
                    <a:pt x="6131409" y="608960"/>
                    <a:pt x="6135981" y="606483"/>
                    <a:pt x="6155602" y="628202"/>
                  </a:cubicBezTo>
                  <a:cubicBezTo>
                    <a:pt x="6175797" y="650491"/>
                    <a:pt x="6200944" y="662111"/>
                    <a:pt x="6228756" y="666873"/>
                  </a:cubicBezTo>
                  <a:cubicBezTo>
                    <a:pt x="6272764" y="674304"/>
                    <a:pt x="6317151" y="680590"/>
                    <a:pt x="6361539" y="684210"/>
                  </a:cubicBezTo>
                  <a:cubicBezTo>
                    <a:pt x="6401736" y="687448"/>
                    <a:pt x="6420977" y="669922"/>
                    <a:pt x="6428979" y="630106"/>
                  </a:cubicBezTo>
                  <a:cubicBezTo>
                    <a:pt x="6433551" y="608007"/>
                    <a:pt x="6439458" y="584003"/>
                    <a:pt x="6463840" y="578098"/>
                  </a:cubicBezTo>
                  <a:cubicBezTo>
                    <a:pt x="6503658" y="568572"/>
                    <a:pt x="6544997" y="564382"/>
                    <a:pt x="6564620" y="517708"/>
                  </a:cubicBezTo>
                  <a:cubicBezTo>
                    <a:pt x="6575478" y="527995"/>
                    <a:pt x="6582146" y="534091"/>
                    <a:pt x="6588625" y="540187"/>
                  </a:cubicBezTo>
                  <a:cubicBezTo>
                    <a:pt x="6606531" y="557142"/>
                    <a:pt x="6643678" y="564382"/>
                    <a:pt x="6662541" y="549714"/>
                  </a:cubicBezTo>
                  <a:cubicBezTo>
                    <a:pt x="6690354" y="528377"/>
                    <a:pt x="6715883" y="532377"/>
                    <a:pt x="6742552" y="548952"/>
                  </a:cubicBezTo>
                  <a:cubicBezTo>
                    <a:pt x="6764841" y="562668"/>
                    <a:pt x="6788417" y="567954"/>
                    <a:pt x="6812063" y="568430"/>
                  </a:cubicBezTo>
                  <a:lnTo>
                    <a:pt x="6858001" y="562267"/>
                  </a:lnTo>
                  <a:lnTo>
                    <a:pt x="6858001" y="734520"/>
                  </a:lnTo>
                  <a:lnTo>
                    <a:pt x="6815516" y="744220"/>
                  </a:lnTo>
                  <a:cubicBezTo>
                    <a:pt x="6793035" y="749744"/>
                    <a:pt x="6771319" y="759651"/>
                    <a:pt x="6748458" y="763271"/>
                  </a:cubicBezTo>
                  <a:cubicBezTo>
                    <a:pt x="6694164" y="771843"/>
                    <a:pt x="6639488" y="777939"/>
                    <a:pt x="6584812" y="784797"/>
                  </a:cubicBezTo>
                  <a:cubicBezTo>
                    <a:pt x="6528424" y="791846"/>
                    <a:pt x="6472225" y="799276"/>
                    <a:pt x="6415833" y="805562"/>
                  </a:cubicBezTo>
                  <a:cubicBezTo>
                    <a:pt x="6384972" y="808802"/>
                    <a:pt x="6353919" y="809372"/>
                    <a:pt x="6323058" y="812420"/>
                  </a:cubicBezTo>
                  <a:cubicBezTo>
                    <a:pt x="6296005" y="815088"/>
                    <a:pt x="6269144" y="820041"/>
                    <a:pt x="6242093" y="823281"/>
                  </a:cubicBezTo>
                  <a:cubicBezTo>
                    <a:pt x="6218660" y="825947"/>
                    <a:pt x="6195037" y="827471"/>
                    <a:pt x="6171605" y="830139"/>
                  </a:cubicBezTo>
                  <a:cubicBezTo>
                    <a:pt x="6134075" y="834519"/>
                    <a:pt x="6096736" y="839473"/>
                    <a:pt x="6059397" y="844045"/>
                  </a:cubicBezTo>
                  <a:cubicBezTo>
                    <a:pt x="6043776" y="845759"/>
                    <a:pt x="6027392" y="850522"/>
                    <a:pt x="6012723" y="847665"/>
                  </a:cubicBezTo>
                  <a:cubicBezTo>
                    <a:pt x="5975764" y="840425"/>
                    <a:pt x="5939377" y="842521"/>
                    <a:pt x="5902610" y="847473"/>
                  </a:cubicBezTo>
                  <a:cubicBezTo>
                    <a:pt x="5890037" y="849190"/>
                    <a:pt x="5876511" y="848808"/>
                    <a:pt x="5864318" y="845569"/>
                  </a:cubicBezTo>
                  <a:cubicBezTo>
                    <a:pt x="5839361" y="839091"/>
                    <a:pt x="5815169" y="829947"/>
                    <a:pt x="5790592" y="821947"/>
                  </a:cubicBezTo>
                  <a:cubicBezTo>
                    <a:pt x="5787924" y="820995"/>
                    <a:pt x="5784686" y="820803"/>
                    <a:pt x="5781830" y="820233"/>
                  </a:cubicBezTo>
                  <a:cubicBezTo>
                    <a:pt x="5765635" y="816992"/>
                    <a:pt x="5749634" y="813754"/>
                    <a:pt x="5733440" y="810896"/>
                  </a:cubicBezTo>
                  <a:cubicBezTo>
                    <a:pt x="5724678" y="809372"/>
                    <a:pt x="5715723" y="809182"/>
                    <a:pt x="5706959" y="807848"/>
                  </a:cubicBezTo>
                  <a:cubicBezTo>
                    <a:pt x="5673050" y="802514"/>
                    <a:pt x="5635711" y="811468"/>
                    <a:pt x="5606372" y="788417"/>
                  </a:cubicBezTo>
                  <a:cubicBezTo>
                    <a:pt x="5587321" y="773557"/>
                    <a:pt x="5568842" y="776987"/>
                    <a:pt x="5548460" y="779273"/>
                  </a:cubicBezTo>
                  <a:cubicBezTo>
                    <a:pt x="5533027" y="780987"/>
                    <a:pt x="5517215" y="780415"/>
                    <a:pt x="5501594" y="780607"/>
                  </a:cubicBezTo>
                  <a:cubicBezTo>
                    <a:pt x="5474161" y="781177"/>
                    <a:pt x="5446728" y="781369"/>
                    <a:pt x="5419295" y="782321"/>
                  </a:cubicBezTo>
                  <a:cubicBezTo>
                    <a:pt x="5410531" y="782701"/>
                    <a:pt x="5401579" y="787465"/>
                    <a:pt x="5393005" y="786703"/>
                  </a:cubicBezTo>
                  <a:cubicBezTo>
                    <a:pt x="5353379" y="783083"/>
                    <a:pt x="5313754" y="777367"/>
                    <a:pt x="5274129" y="774129"/>
                  </a:cubicBezTo>
                  <a:cubicBezTo>
                    <a:pt x="5251650" y="772225"/>
                    <a:pt x="5228597" y="775843"/>
                    <a:pt x="5206308" y="773177"/>
                  </a:cubicBezTo>
                  <a:cubicBezTo>
                    <a:pt x="5180591" y="770129"/>
                    <a:pt x="5155445" y="762319"/>
                    <a:pt x="5129916" y="757554"/>
                  </a:cubicBezTo>
                  <a:cubicBezTo>
                    <a:pt x="5122867" y="756222"/>
                    <a:pt x="5115057" y="757936"/>
                    <a:pt x="5107627" y="758316"/>
                  </a:cubicBezTo>
                  <a:cubicBezTo>
                    <a:pt x="5099245" y="758699"/>
                    <a:pt x="5091052" y="759461"/>
                    <a:pt x="5082670" y="759651"/>
                  </a:cubicBezTo>
                  <a:cubicBezTo>
                    <a:pt x="5057141" y="760033"/>
                    <a:pt x="5031614" y="759461"/>
                    <a:pt x="5006086" y="760795"/>
                  </a:cubicBezTo>
                  <a:cubicBezTo>
                    <a:pt x="4990465" y="761557"/>
                    <a:pt x="4974082" y="769367"/>
                    <a:pt x="4959602" y="766509"/>
                  </a:cubicBezTo>
                  <a:cubicBezTo>
                    <a:pt x="4930075" y="760985"/>
                    <a:pt x="4900546" y="773367"/>
                    <a:pt x="4871019" y="763081"/>
                  </a:cubicBezTo>
                  <a:cubicBezTo>
                    <a:pt x="4861873" y="760033"/>
                    <a:pt x="4849300" y="767653"/>
                    <a:pt x="4838250" y="768033"/>
                  </a:cubicBezTo>
                  <a:cubicBezTo>
                    <a:pt x="4810627" y="768985"/>
                    <a:pt x="4783004" y="768795"/>
                    <a:pt x="4755381" y="768605"/>
                  </a:cubicBezTo>
                  <a:cubicBezTo>
                    <a:pt x="4730614" y="768415"/>
                    <a:pt x="4704895" y="771081"/>
                    <a:pt x="4681083" y="765747"/>
                  </a:cubicBezTo>
                  <a:cubicBezTo>
                    <a:pt x="4656126" y="760033"/>
                    <a:pt x="4633647" y="760795"/>
                    <a:pt x="4609452" y="767271"/>
                  </a:cubicBezTo>
                  <a:cubicBezTo>
                    <a:pt x="4592878" y="771653"/>
                    <a:pt x="4575351" y="772225"/>
                    <a:pt x="4558207" y="773557"/>
                  </a:cubicBezTo>
                  <a:cubicBezTo>
                    <a:pt x="4539728" y="775081"/>
                    <a:pt x="4519343" y="771081"/>
                    <a:pt x="4502579" y="777367"/>
                  </a:cubicBezTo>
                  <a:cubicBezTo>
                    <a:pt x="4452665" y="796038"/>
                    <a:pt x="4401419" y="800038"/>
                    <a:pt x="4349222" y="800038"/>
                  </a:cubicBezTo>
                  <a:cubicBezTo>
                    <a:pt x="4339695" y="800038"/>
                    <a:pt x="4329979" y="797372"/>
                    <a:pt x="4320837" y="794514"/>
                  </a:cubicBezTo>
                  <a:cubicBezTo>
                    <a:pt x="4267493" y="777367"/>
                    <a:pt x="4213961" y="778891"/>
                    <a:pt x="4159667" y="789370"/>
                  </a:cubicBezTo>
                  <a:cubicBezTo>
                    <a:pt x="4148427" y="791656"/>
                    <a:pt x="4135854" y="792038"/>
                    <a:pt x="4124614" y="789752"/>
                  </a:cubicBezTo>
                  <a:cubicBezTo>
                    <a:pt x="4092989" y="783083"/>
                    <a:pt x="4062318" y="772033"/>
                    <a:pt x="4030503" y="767271"/>
                  </a:cubicBezTo>
                  <a:cubicBezTo>
                    <a:pt x="3977925" y="759461"/>
                    <a:pt x="3932394" y="785749"/>
                    <a:pt x="3885338" y="802896"/>
                  </a:cubicBezTo>
                  <a:cubicBezTo>
                    <a:pt x="3840569" y="819089"/>
                    <a:pt x="3802467" y="855666"/>
                    <a:pt x="3749506" y="847473"/>
                  </a:cubicBezTo>
                  <a:cubicBezTo>
                    <a:pt x="3744173" y="846711"/>
                    <a:pt x="3738267" y="851856"/>
                    <a:pt x="3732361" y="853190"/>
                  </a:cubicBezTo>
                  <a:cubicBezTo>
                    <a:pt x="3716168" y="856810"/>
                    <a:pt x="3699976" y="861190"/>
                    <a:pt x="3683591" y="862906"/>
                  </a:cubicBezTo>
                  <a:cubicBezTo>
                    <a:pt x="3663589" y="865192"/>
                    <a:pt x="3643204" y="864430"/>
                    <a:pt x="3623201" y="866334"/>
                  </a:cubicBezTo>
                  <a:cubicBezTo>
                    <a:pt x="3597482" y="868620"/>
                    <a:pt x="3572146" y="874716"/>
                    <a:pt x="3546617" y="874716"/>
                  </a:cubicBezTo>
                  <a:cubicBezTo>
                    <a:pt x="3526042" y="874716"/>
                    <a:pt x="3505657" y="867668"/>
                    <a:pt x="3485275" y="864238"/>
                  </a:cubicBezTo>
                  <a:cubicBezTo>
                    <a:pt x="3456508" y="859476"/>
                    <a:pt x="3424883" y="860810"/>
                    <a:pt x="3399546" y="848618"/>
                  </a:cubicBezTo>
                  <a:cubicBezTo>
                    <a:pt x="3372495" y="835663"/>
                    <a:pt x="3346776" y="829757"/>
                    <a:pt x="3318771" y="833757"/>
                  </a:cubicBezTo>
                  <a:cubicBezTo>
                    <a:pt x="3309437" y="835091"/>
                    <a:pt x="3297434" y="843093"/>
                    <a:pt x="3293244" y="851284"/>
                  </a:cubicBezTo>
                  <a:cubicBezTo>
                    <a:pt x="3283908" y="869572"/>
                    <a:pt x="3271145" y="872812"/>
                    <a:pt x="3253809" y="866524"/>
                  </a:cubicBezTo>
                  <a:cubicBezTo>
                    <a:pt x="3238758" y="861190"/>
                    <a:pt x="3220280" y="858524"/>
                    <a:pt x="3209993" y="848235"/>
                  </a:cubicBezTo>
                  <a:cubicBezTo>
                    <a:pt x="3180844" y="819089"/>
                    <a:pt x="3143695" y="818136"/>
                    <a:pt x="3107500" y="810326"/>
                  </a:cubicBezTo>
                  <a:cubicBezTo>
                    <a:pt x="3085403" y="805562"/>
                    <a:pt x="3064827" y="805372"/>
                    <a:pt x="3042728" y="808610"/>
                  </a:cubicBezTo>
                  <a:cubicBezTo>
                    <a:pt x="2994722" y="815850"/>
                    <a:pt x="2948047" y="805562"/>
                    <a:pt x="2901943" y="792418"/>
                  </a:cubicBezTo>
                  <a:cubicBezTo>
                    <a:pt x="2871462" y="783655"/>
                    <a:pt x="2840219" y="778321"/>
                    <a:pt x="2809930" y="769367"/>
                  </a:cubicBezTo>
                  <a:cubicBezTo>
                    <a:pt x="2787259" y="762509"/>
                    <a:pt x="2764590" y="754316"/>
                    <a:pt x="2743826" y="743268"/>
                  </a:cubicBezTo>
                  <a:cubicBezTo>
                    <a:pt x="2713723" y="727073"/>
                    <a:pt x="2687436" y="702689"/>
                    <a:pt x="2649143" y="709167"/>
                  </a:cubicBezTo>
                  <a:cubicBezTo>
                    <a:pt x="2615421" y="714881"/>
                    <a:pt x="2584942" y="702881"/>
                    <a:pt x="2554079" y="691450"/>
                  </a:cubicBezTo>
                  <a:cubicBezTo>
                    <a:pt x="2531409" y="683068"/>
                    <a:pt x="2508742" y="674494"/>
                    <a:pt x="2485307" y="669160"/>
                  </a:cubicBezTo>
                  <a:cubicBezTo>
                    <a:pt x="2457492" y="662873"/>
                    <a:pt x="2426059" y="665541"/>
                    <a:pt x="2401292" y="653919"/>
                  </a:cubicBezTo>
                  <a:cubicBezTo>
                    <a:pt x="2375383" y="641727"/>
                    <a:pt x="2353859" y="649919"/>
                    <a:pt x="2330806" y="653349"/>
                  </a:cubicBezTo>
                  <a:cubicBezTo>
                    <a:pt x="2294039" y="658683"/>
                    <a:pt x="2257459" y="668590"/>
                    <a:pt x="2220312" y="656015"/>
                  </a:cubicBezTo>
                  <a:cubicBezTo>
                    <a:pt x="2175163" y="640775"/>
                    <a:pt x="2130393" y="624392"/>
                    <a:pt x="2085054" y="609914"/>
                  </a:cubicBezTo>
                  <a:cubicBezTo>
                    <a:pt x="2067525" y="604387"/>
                    <a:pt x="2048668" y="602101"/>
                    <a:pt x="2030378" y="599625"/>
                  </a:cubicBezTo>
                  <a:cubicBezTo>
                    <a:pt x="2013043" y="597529"/>
                    <a:pt x="1992279" y="602863"/>
                    <a:pt x="1978940" y="594863"/>
                  </a:cubicBezTo>
                  <a:cubicBezTo>
                    <a:pt x="1944649" y="574288"/>
                    <a:pt x="1909408" y="564192"/>
                    <a:pt x="1869780" y="564192"/>
                  </a:cubicBezTo>
                  <a:cubicBezTo>
                    <a:pt x="1854920" y="564192"/>
                    <a:pt x="1840441" y="555618"/>
                    <a:pt x="1825393" y="554094"/>
                  </a:cubicBezTo>
                  <a:cubicBezTo>
                    <a:pt x="1804816" y="552190"/>
                    <a:pt x="1781194" y="547045"/>
                    <a:pt x="1763287" y="554286"/>
                  </a:cubicBezTo>
                  <a:cubicBezTo>
                    <a:pt x="1721185" y="571430"/>
                    <a:pt x="1687086" y="557142"/>
                    <a:pt x="1650317" y="540187"/>
                  </a:cubicBezTo>
                  <a:cubicBezTo>
                    <a:pt x="1614120" y="523423"/>
                    <a:pt x="1576019" y="510088"/>
                    <a:pt x="1537537" y="499038"/>
                  </a:cubicBezTo>
                  <a:cubicBezTo>
                    <a:pt x="1523059" y="495038"/>
                    <a:pt x="1505724" y="501706"/>
                    <a:pt x="1489720" y="503038"/>
                  </a:cubicBezTo>
                  <a:cubicBezTo>
                    <a:pt x="1484004" y="503420"/>
                    <a:pt x="1477717" y="503992"/>
                    <a:pt x="1472575" y="502086"/>
                  </a:cubicBezTo>
                  <a:cubicBezTo>
                    <a:pt x="1422854" y="483797"/>
                    <a:pt x="1372368" y="469891"/>
                    <a:pt x="1318456" y="479415"/>
                  </a:cubicBezTo>
                  <a:cubicBezTo>
                    <a:pt x="1313504" y="480369"/>
                    <a:pt x="1307978" y="478273"/>
                    <a:pt x="1303024" y="476939"/>
                  </a:cubicBezTo>
                  <a:cubicBezTo>
                    <a:pt x="1278829" y="470081"/>
                    <a:pt x="1255206" y="459223"/>
                    <a:pt x="1230633" y="456746"/>
                  </a:cubicBezTo>
                  <a:cubicBezTo>
                    <a:pt x="1170051" y="450650"/>
                    <a:pt x="1109091" y="448172"/>
                    <a:pt x="1048125" y="444172"/>
                  </a:cubicBezTo>
                  <a:cubicBezTo>
                    <a:pt x="1044315" y="443982"/>
                    <a:pt x="1040315" y="443982"/>
                    <a:pt x="1036887" y="442648"/>
                  </a:cubicBezTo>
                  <a:cubicBezTo>
                    <a:pt x="1014406" y="434456"/>
                    <a:pt x="994785" y="437124"/>
                    <a:pt x="975733" y="452744"/>
                  </a:cubicBezTo>
                  <a:cubicBezTo>
                    <a:pt x="967350" y="459603"/>
                    <a:pt x="955920" y="463223"/>
                    <a:pt x="945444" y="467033"/>
                  </a:cubicBezTo>
                  <a:cubicBezTo>
                    <a:pt x="930011" y="472749"/>
                    <a:pt x="914200" y="478273"/>
                    <a:pt x="898198" y="481893"/>
                  </a:cubicBezTo>
                  <a:cubicBezTo>
                    <a:pt x="882384" y="485321"/>
                    <a:pt x="865430" y="490084"/>
                    <a:pt x="850189" y="487417"/>
                  </a:cubicBezTo>
                  <a:cubicBezTo>
                    <a:pt x="822756" y="482655"/>
                    <a:pt x="796655" y="471987"/>
                    <a:pt x="769605" y="464937"/>
                  </a:cubicBezTo>
                  <a:cubicBezTo>
                    <a:pt x="760270" y="462461"/>
                    <a:pt x="749982" y="462843"/>
                    <a:pt x="740268" y="462651"/>
                  </a:cubicBezTo>
                  <a:cubicBezTo>
                    <a:pt x="717977" y="462081"/>
                    <a:pt x="695116" y="467605"/>
                    <a:pt x="674923" y="451792"/>
                  </a:cubicBezTo>
                  <a:cubicBezTo>
                    <a:pt x="656255" y="436934"/>
                    <a:pt x="637392" y="441314"/>
                    <a:pt x="617772" y="452554"/>
                  </a:cubicBezTo>
                  <a:cubicBezTo>
                    <a:pt x="603673" y="460557"/>
                    <a:pt x="587672" y="466843"/>
                    <a:pt x="571860" y="469891"/>
                  </a:cubicBezTo>
                  <a:cubicBezTo>
                    <a:pt x="550141" y="474081"/>
                    <a:pt x="528615" y="475797"/>
                    <a:pt x="505182" y="473319"/>
                  </a:cubicBezTo>
                  <a:cubicBezTo>
                    <a:pt x="488607" y="471605"/>
                    <a:pt x="475081" y="470843"/>
                    <a:pt x="462126" y="460747"/>
                  </a:cubicBezTo>
                  <a:cubicBezTo>
                    <a:pt x="460032" y="459223"/>
                    <a:pt x="456222" y="458841"/>
                    <a:pt x="453364" y="459033"/>
                  </a:cubicBezTo>
                  <a:cubicBezTo>
                    <a:pt x="415835" y="462271"/>
                    <a:pt x="378686" y="460557"/>
                    <a:pt x="340774" y="458268"/>
                  </a:cubicBezTo>
                  <a:cubicBezTo>
                    <a:pt x="292579" y="455222"/>
                    <a:pt x="241901" y="464175"/>
                    <a:pt x="200182" y="496180"/>
                  </a:cubicBezTo>
                  <a:cubicBezTo>
                    <a:pt x="194085" y="500944"/>
                    <a:pt x="184941" y="503038"/>
                    <a:pt x="176939" y="504182"/>
                  </a:cubicBezTo>
                  <a:cubicBezTo>
                    <a:pt x="139219" y="509134"/>
                    <a:pt x="101308" y="512564"/>
                    <a:pt x="63587" y="518088"/>
                  </a:cubicBezTo>
                  <a:cubicBezTo>
                    <a:pt x="43012" y="521137"/>
                    <a:pt x="21486" y="523805"/>
                    <a:pt x="2817" y="532187"/>
                  </a:cubicBezTo>
                  <a:lnTo>
                    <a:pt x="0" y="533314"/>
                  </a:lnTo>
                  <a:close/>
                </a:path>
              </a:pathLst>
            </a:custGeom>
            <a:blipFill dpi="0" rotWithShape="1">
              <a:blip r:embed="rId3">
                <a:alphaModFix amt="57000"/>
              </a:blip>
              <a:srcRect/>
              <a:tile tx="0" ty="0" sx="100000" sy="100000" flip="none" algn="tl"/>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Tree>
    <p:extLst>
      <p:ext uri="{BB962C8B-B14F-4D97-AF65-F5344CB8AC3E}">
        <p14:creationId xmlns:p14="http://schemas.microsoft.com/office/powerpoint/2010/main" val="3193772229"/>
      </p:ext>
    </p:extLst>
  </p:cSld>
  <p:clrMapOvr>
    <a:masterClrMapping/>
  </p:clrMapOvr>
  <p:transition spd="slow">
    <p:wipe/>
  </p:transition>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16A15A88-001A-4EEF-8984-D87E643599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Rubrik 1">
            <a:extLst>
              <a:ext uri="{FF2B5EF4-FFF2-40B4-BE49-F238E27FC236}">
                <a16:creationId xmlns:a16="http://schemas.microsoft.com/office/drawing/2014/main" id="{98721891-4D77-42EA-BF4B-880E85C62598}"/>
              </a:ext>
            </a:extLst>
          </p:cNvPr>
          <p:cNvSpPr>
            <a:spLocks noGrp="1"/>
          </p:cNvSpPr>
          <p:nvPr>
            <p:ph type="title"/>
          </p:nvPr>
        </p:nvSpPr>
        <p:spPr>
          <a:xfrm>
            <a:off x="5163211" y="313039"/>
            <a:ext cx="6231194" cy="9419338"/>
          </a:xfrm>
        </p:spPr>
        <p:txBody>
          <a:bodyPr vert="horz" lIns="91440" tIns="45720" rIns="91440" bIns="45720" rtlCol="0" anchor="b">
            <a:normAutofit fontScale="90000"/>
          </a:bodyPr>
          <a:lstStyle/>
          <a:p>
            <a:r>
              <a:rPr lang="en-US" b="1" dirty="0" err="1">
                <a:solidFill>
                  <a:srgbClr val="FFFF00"/>
                </a:solidFill>
              </a:rPr>
              <a:t>Disciplinnämnden</a:t>
            </a:r>
            <a:br>
              <a:rPr lang="en-US" b="1" dirty="0">
                <a:solidFill>
                  <a:srgbClr val="FFFF00"/>
                </a:solidFill>
              </a:rPr>
            </a:br>
            <a:br>
              <a:rPr lang="en-US" b="1" dirty="0">
                <a:solidFill>
                  <a:srgbClr val="FFFF00"/>
                </a:solidFill>
              </a:rPr>
            </a:br>
            <a:r>
              <a:rPr lang="en-US" sz="3100" b="1" dirty="0">
                <a:solidFill>
                  <a:srgbClr val="FFFF00"/>
                </a:solidFill>
              </a:rPr>
              <a:t>I </a:t>
            </a:r>
            <a:r>
              <a:rPr lang="en-US" sz="3100" b="1" dirty="0" err="1">
                <a:solidFill>
                  <a:srgbClr val="FFFF00"/>
                </a:solidFill>
              </a:rPr>
              <a:t>samband</a:t>
            </a:r>
            <a:r>
              <a:rPr lang="en-US" sz="3100" b="1" dirty="0">
                <a:solidFill>
                  <a:srgbClr val="FFFF00"/>
                </a:solidFill>
              </a:rPr>
              <a:t> med </a:t>
            </a:r>
            <a:r>
              <a:rPr lang="en-US" sz="3100" b="1" dirty="0" err="1">
                <a:solidFill>
                  <a:srgbClr val="FFFF00"/>
                </a:solidFill>
              </a:rPr>
              <a:t>yttranden</a:t>
            </a:r>
            <a:r>
              <a:rPr lang="en-US" sz="3100" b="1" dirty="0">
                <a:solidFill>
                  <a:srgbClr val="FFFF00"/>
                </a:solidFill>
              </a:rPr>
              <a:t> </a:t>
            </a:r>
            <a:r>
              <a:rPr lang="en-US" sz="3100" b="1" dirty="0" err="1">
                <a:solidFill>
                  <a:srgbClr val="FFFF00"/>
                </a:solidFill>
              </a:rPr>
              <a:t>kan</a:t>
            </a:r>
            <a:r>
              <a:rPr lang="en-US" sz="3100" b="1" dirty="0">
                <a:solidFill>
                  <a:srgbClr val="FFFF00"/>
                </a:solidFill>
              </a:rPr>
              <a:t> det </a:t>
            </a:r>
            <a:r>
              <a:rPr lang="en-US" sz="3100" b="1" dirty="0" err="1">
                <a:solidFill>
                  <a:srgbClr val="FFFF00"/>
                </a:solidFill>
              </a:rPr>
              <a:t>vara</a:t>
            </a:r>
            <a:r>
              <a:rPr lang="en-US" sz="3100" b="1" dirty="0">
                <a:solidFill>
                  <a:srgbClr val="FFFF00"/>
                </a:solidFill>
              </a:rPr>
              <a:t> bra </a:t>
            </a:r>
            <a:r>
              <a:rPr lang="en-US" sz="3100" b="1" dirty="0" err="1">
                <a:solidFill>
                  <a:srgbClr val="FFFF00"/>
                </a:solidFill>
              </a:rPr>
              <a:t>att</a:t>
            </a:r>
            <a:r>
              <a:rPr lang="en-US" sz="3100" b="1" dirty="0">
                <a:solidFill>
                  <a:srgbClr val="FFFF00"/>
                </a:solidFill>
              </a:rPr>
              <a:t> man </a:t>
            </a:r>
            <a:r>
              <a:rPr lang="en-US" sz="3100" b="1" dirty="0" err="1">
                <a:solidFill>
                  <a:srgbClr val="FFFF00"/>
                </a:solidFill>
              </a:rPr>
              <a:t>lämnar</a:t>
            </a:r>
            <a:r>
              <a:rPr lang="en-US" sz="3100" b="1" dirty="0">
                <a:solidFill>
                  <a:srgbClr val="FFFF00"/>
                </a:solidFill>
              </a:rPr>
              <a:t> med </a:t>
            </a:r>
            <a:r>
              <a:rPr lang="en-US" sz="3100" b="1" dirty="0" err="1">
                <a:solidFill>
                  <a:srgbClr val="FFFF00"/>
                </a:solidFill>
              </a:rPr>
              <a:t>en</a:t>
            </a:r>
            <a:r>
              <a:rPr lang="en-US" sz="3100" b="1" dirty="0">
                <a:solidFill>
                  <a:srgbClr val="FFFF00"/>
                </a:solidFill>
              </a:rPr>
              <a:t> </a:t>
            </a:r>
            <a:r>
              <a:rPr lang="en-US" sz="3100" b="1" dirty="0" err="1">
                <a:solidFill>
                  <a:srgbClr val="FFFF00"/>
                </a:solidFill>
              </a:rPr>
              <a:t>uppgift</a:t>
            </a:r>
            <a:r>
              <a:rPr lang="en-US" sz="3100" b="1" dirty="0">
                <a:solidFill>
                  <a:srgbClr val="FFFF00"/>
                </a:solidFill>
              </a:rPr>
              <a:t> </a:t>
            </a:r>
            <a:r>
              <a:rPr lang="en-US" sz="3100" b="1" dirty="0" err="1">
                <a:solidFill>
                  <a:srgbClr val="FFFF00"/>
                </a:solidFill>
              </a:rPr>
              <a:t>att</a:t>
            </a:r>
            <a:r>
              <a:rPr lang="en-US" sz="3100" b="1" dirty="0">
                <a:solidFill>
                  <a:srgbClr val="FFFF00"/>
                </a:solidFill>
              </a:rPr>
              <a:t> </a:t>
            </a:r>
            <a:r>
              <a:rPr lang="en-US" sz="3100" b="1" dirty="0" err="1">
                <a:solidFill>
                  <a:srgbClr val="FFFF00"/>
                </a:solidFill>
              </a:rPr>
              <a:t>aktuell</a:t>
            </a:r>
            <a:r>
              <a:rPr lang="en-US" sz="3100" b="1" dirty="0">
                <a:solidFill>
                  <a:srgbClr val="FFFF00"/>
                </a:solidFill>
              </a:rPr>
              <a:t> </a:t>
            </a:r>
            <a:r>
              <a:rPr lang="en-US" sz="3100" b="1" dirty="0" err="1">
                <a:solidFill>
                  <a:srgbClr val="FFFF00"/>
                </a:solidFill>
              </a:rPr>
              <a:t>spelare</a:t>
            </a:r>
            <a:r>
              <a:rPr lang="en-US" sz="3100" b="1" dirty="0">
                <a:solidFill>
                  <a:srgbClr val="FFFF00"/>
                </a:solidFill>
              </a:rPr>
              <a:t> </a:t>
            </a:r>
            <a:r>
              <a:rPr lang="en-US" sz="3100" b="1" dirty="0" err="1">
                <a:solidFill>
                  <a:srgbClr val="FFFF00"/>
                </a:solidFill>
              </a:rPr>
              <a:t>som</a:t>
            </a:r>
            <a:r>
              <a:rPr lang="en-US" sz="3100" b="1" dirty="0">
                <a:solidFill>
                  <a:srgbClr val="FFFF00"/>
                </a:solidFill>
              </a:rPr>
              <a:t> </a:t>
            </a:r>
            <a:r>
              <a:rPr lang="en-US" sz="3100" b="1" dirty="0" err="1">
                <a:solidFill>
                  <a:srgbClr val="FFFF00"/>
                </a:solidFill>
              </a:rPr>
              <a:t>är</a:t>
            </a:r>
            <a:r>
              <a:rPr lang="en-US" sz="3100" b="1" dirty="0">
                <a:solidFill>
                  <a:srgbClr val="FFFF00"/>
                </a:solidFill>
              </a:rPr>
              <a:t> för </a:t>
            </a:r>
            <a:r>
              <a:rPr lang="en-US" sz="3100" b="1" dirty="0" err="1">
                <a:solidFill>
                  <a:srgbClr val="FFFF00"/>
                </a:solidFill>
              </a:rPr>
              <a:t>utredning</a:t>
            </a:r>
            <a:r>
              <a:rPr lang="en-US" sz="3100" b="1" dirty="0">
                <a:solidFill>
                  <a:srgbClr val="FFFF00"/>
                </a:solidFill>
              </a:rPr>
              <a:t> </a:t>
            </a:r>
            <a:r>
              <a:rPr lang="en-US" sz="3100" b="1" dirty="0" err="1">
                <a:solidFill>
                  <a:srgbClr val="FFFF00"/>
                </a:solidFill>
              </a:rPr>
              <a:t>också</a:t>
            </a:r>
            <a:r>
              <a:rPr lang="en-US" sz="3100" b="1" dirty="0">
                <a:solidFill>
                  <a:srgbClr val="FFFF00"/>
                </a:solidFill>
              </a:rPr>
              <a:t> </a:t>
            </a:r>
            <a:r>
              <a:rPr lang="en-US" sz="3100" b="1" dirty="0" err="1">
                <a:solidFill>
                  <a:srgbClr val="FFFF00"/>
                </a:solidFill>
              </a:rPr>
              <a:t>spelar</a:t>
            </a:r>
            <a:r>
              <a:rPr lang="en-US" sz="3100" b="1" dirty="0">
                <a:solidFill>
                  <a:srgbClr val="FFFF00"/>
                </a:solidFill>
              </a:rPr>
              <a:t> </a:t>
            </a:r>
            <a:r>
              <a:rPr lang="en-US" sz="3100" b="1" dirty="0" err="1">
                <a:solidFill>
                  <a:srgbClr val="FFFF00"/>
                </a:solidFill>
              </a:rPr>
              <a:t>regelmässigt</a:t>
            </a:r>
            <a:r>
              <a:rPr lang="en-US" sz="3100" b="1" dirty="0">
                <a:solidFill>
                  <a:srgbClr val="FFFF00"/>
                </a:solidFill>
              </a:rPr>
              <a:t> </a:t>
            </a:r>
            <a:r>
              <a:rPr lang="en-US" sz="3100" b="1" dirty="0" err="1">
                <a:solidFill>
                  <a:srgbClr val="FFFF00"/>
                </a:solidFill>
              </a:rPr>
              <a:t>i</a:t>
            </a:r>
            <a:r>
              <a:rPr lang="en-US" sz="3100" b="1" dirty="0">
                <a:solidFill>
                  <a:srgbClr val="FFFF00"/>
                </a:solidFill>
              </a:rPr>
              <a:t> </a:t>
            </a:r>
            <a:r>
              <a:rPr lang="en-US" sz="3100" b="1" dirty="0" err="1">
                <a:solidFill>
                  <a:srgbClr val="FFFF00"/>
                </a:solidFill>
              </a:rPr>
              <a:t>ytterligare</a:t>
            </a:r>
            <a:r>
              <a:rPr lang="en-US" sz="3100" b="1" dirty="0">
                <a:solidFill>
                  <a:srgbClr val="FFFF00"/>
                </a:solidFill>
              </a:rPr>
              <a:t> lag.</a:t>
            </a:r>
            <a:br>
              <a:rPr lang="en-US" sz="3100" b="1" dirty="0">
                <a:solidFill>
                  <a:srgbClr val="FFFF00"/>
                </a:solidFill>
              </a:rPr>
            </a:br>
            <a:br>
              <a:rPr lang="en-US" sz="3100" b="1" dirty="0">
                <a:solidFill>
                  <a:srgbClr val="FFFF00"/>
                </a:solidFill>
              </a:rPr>
            </a:br>
            <a:r>
              <a:rPr lang="en-US" sz="3100" b="1" dirty="0" err="1">
                <a:solidFill>
                  <a:srgbClr val="FFFF00"/>
                </a:solidFill>
              </a:rPr>
              <a:t>Efter</a:t>
            </a:r>
            <a:r>
              <a:rPr lang="en-US" sz="3100" b="1" dirty="0">
                <a:solidFill>
                  <a:srgbClr val="FFFF00"/>
                </a:solidFill>
              </a:rPr>
              <a:t> </a:t>
            </a:r>
            <a:r>
              <a:rPr lang="en-US" sz="3100" b="1" dirty="0" err="1">
                <a:solidFill>
                  <a:srgbClr val="FFFF00"/>
                </a:solidFill>
              </a:rPr>
              <a:t>fattat</a:t>
            </a:r>
            <a:r>
              <a:rPr lang="en-US" sz="3100" b="1" dirty="0">
                <a:solidFill>
                  <a:srgbClr val="FFFF00"/>
                </a:solidFill>
              </a:rPr>
              <a:t> </a:t>
            </a:r>
            <a:r>
              <a:rPr lang="en-US" sz="3100" b="1" dirty="0" err="1">
                <a:solidFill>
                  <a:srgbClr val="FFFF00"/>
                </a:solidFill>
              </a:rPr>
              <a:t>beslut</a:t>
            </a:r>
            <a:r>
              <a:rPr lang="en-US" sz="3100" b="1" dirty="0">
                <a:solidFill>
                  <a:srgbClr val="FFFF00"/>
                </a:solidFill>
              </a:rPr>
              <a:t> </a:t>
            </a:r>
            <a:r>
              <a:rPr lang="en-US" sz="3100" b="1" dirty="0" err="1">
                <a:solidFill>
                  <a:srgbClr val="FFFF00"/>
                </a:solidFill>
              </a:rPr>
              <a:t>har</a:t>
            </a:r>
            <a:r>
              <a:rPr lang="en-US" sz="3100" b="1" dirty="0">
                <a:solidFill>
                  <a:srgbClr val="FFFF00"/>
                </a:solidFill>
              </a:rPr>
              <a:t> </a:t>
            </a:r>
            <a:r>
              <a:rPr lang="en-US" sz="3100" b="1" dirty="0" err="1">
                <a:solidFill>
                  <a:srgbClr val="FFFF00"/>
                </a:solidFill>
              </a:rPr>
              <a:t>inte</a:t>
            </a:r>
            <a:r>
              <a:rPr lang="en-US" sz="3100" b="1" dirty="0">
                <a:solidFill>
                  <a:srgbClr val="FFFF00"/>
                </a:solidFill>
              </a:rPr>
              <a:t> vi </a:t>
            </a:r>
            <a:r>
              <a:rPr lang="en-US" sz="3100" b="1" dirty="0" err="1">
                <a:solidFill>
                  <a:srgbClr val="FFFF00"/>
                </a:solidFill>
              </a:rPr>
              <a:t>möjlighet</a:t>
            </a:r>
            <a:r>
              <a:rPr lang="en-US" sz="3100" b="1" dirty="0">
                <a:solidFill>
                  <a:srgbClr val="FFFF00"/>
                </a:solidFill>
              </a:rPr>
              <a:t> </a:t>
            </a:r>
            <a:r>
              <a:rPr lang="en-US" sz="3100" b="1" dirty="0" err="1">
                <a:solidFill>
                  <a:srgbClr val="FFFF00"/>
                </a:solidFill>
              </a:rPr>
              <a:t>att</a:t>
            </a:r>
            <a:r>
              <a:rPr lang="en-US" sz="3100" b="1" dirty="0">
                <a:solidFill>
                  <a:srgbClr val="FFFF00"/>
                </a:solidFill>
              </a:rPr>
              <a:t> </a:t>
            </a:r>
            <a:r>
              <a:rPr lang="en-US" sz="3100" b="1" dirty="0" err="1">
                <a:solidFill>
                  <a:srgbClr val="FFFF00"/>
                </a:solidFill>
              </a:rPr>
              <a:t>korta</a:t>
            </a:r>
            <a:r>
              <a:rPr lang="en-US" sz="3100" b="1" dirty="0">
                <a:solidFill>
                  <a:srgbClr val="FFFF00"/>
                </a:solidFill>
              </a:rPr>
              <a:t> </a:t>
            </a:r>
            <a:r>
              <a:rPr lang="en-US" sz="3100" b="1" dirty="0" err="1">
                <a:solidFill>
                  <a:srgbClr val="FFFF00"/>
                </a:solidFill>
              </a:rPr>
              <a:t>tiden</a:t>
            </a:r>
            <a:r>
              <a:rPr lang="en-US" sz="3100" b="1" dirty="0">
                <a:solidFill>
                  <a:srgbClr val="FFFF00"/>
                </a:solidFill>
              </a:rPr>
              <a:t>.</a:t>
            </a:r>
            <a:br>
              <a:rPr lang="en-US" b="1" dirty="0">
                <a:solidFill>
                  <a:srgbClr val="FFFF00"/>
                </a:solidFill>
              </a:rPr>
            </a:br>
            <a:br>
              <a:rPr lang="en-US" sz="2800" b="1" dirty="0">
                <a:solidFill>
                  <a:srgbClr val="FFFF00"/>
                </a:solidFill>
              </a:rPr>
            </a:br>
            <a:r>
              <a:rPr lang="en-US" sz="2800" b="1" dirty="0">
                <a:solidFill>
                  <a:srgbClr val="FFFF00"/>
                </a:solidFill>
              </a:rPr>
              <a:t>Det </a:t>
            </a:r>
            <a:r>
              <a:rPr lang="en-US" sz="2800" b="1" dirty="0" err="1">
                <a:solidFill>
                  <a:srgbClr val="FFFF00"/>
                </a:solidFill>
              </a:rPr>
              <a:t>kan</a:t>
            </a:r>
            <a:r>
              <a:rPr lang="en-US" sz="2800" b="1" dirty="0">
                <a:solidFill>
                  <a:srgbClr val="FFFF00"/>
                </a:solidFill>
              </a:rPr>
              <a:t> </a:t>
            </a:r>
            <a:r>
              <a:rPr lang="en-US" sz="2800" b="1" dirty="0" err="1">
                <a:solidFill>
                  <a:srgbClr val="FFFF00"/>
                </a:solidFill>
              </a:rPr>
              <a:t>därför</a:t>
            </a:r>
            <a:r>
              <a:rPr lang="en-US" sz="2800" b="1" dirty="0">
                <a:solidFill>
                  <a:srgbClr val="FFFF00"/>
                </a:solidFill>
              </a:rPr>
              <a:t> </a:t>
            </a:r>
            <a:r>
              <a:rPr lang="en-US" sz="2800" b="1" dirty="0" err="1">
                <a:solidFill>
                  <a:srgbClr val="FFFF00"/>
                </a:solidFill>
              </a:rPr>
              <a:t>bli</a:t>
            </a:r>
            <a:r>
              <a:rPr lang="en-US" sz="2800" b="1" dirty="0">
                <a:solidFill>
                  <a:srgbClr val="FFFF00"/>
                </a:solidFill>
              </a:rPr>
              <a:t> </a:t>
            </a:r>
            <a:r>
              <a:rPr lang="en-US" sz="2800" b="1" dirty="0" err="1">
                <a:solidFill>
                  <a:srgbClr val="FFFF00"/>
                </a:solidFill>
              </a:rPr>
              <a:t>oönskat</a:t>
            </a:r>
            <a:r>
              <a:rPr lang="en-US" sz="2800" b="1" dirty="0">
                <a:solidFill>
                  <a:srgbClr val="FFFF00"/>
                </a:solidFill>
              </a:rPr>
              <a:t> </a:t>
            </a:r>
            <a:r>
              <a:rPr lang="en-US" sz="2800" b="1" dirty="0" err="1">
                <a:solidFill>
                  <a:srgbClr val="FFFF00"/>
                </a:solidFill>
              </a:rPr>
              <a:t>många</a:t>
            </a:r>
            <a:r>
              <a:rPr lang="en-US" sz="2800" b="1" dirty="0">
                <a:solidFill>
                  <a:srgbClr val="FFFF00"/>
                </a:solidFill>
              </a:rPr>
              <a:t> </a:t>
            </a:r>
            <a:r>
              <a:rPr lang="en-US" sz="2800" b="1" dirty="0" err="1">
                <a:solidFill>
                  <a:srgbClr val="FFFF00"/>
                </a:solidFill>
              </a:rPr>
              <a:t>antal</a:t>
            </a:r>
            <a:r>
              <a:rPr lang="en-US" sz="2800" b="1" dirty="0">
                <a:solidFill>
                  <a:srgbClr val="FFFF00"/>
                </a:solidFill>
              </a:rPr>
              <a:t> matchers </a:t>
            </a:r>
            <a:r>
              <a:rPr lang="en-US" sz="2800" b="1" dirty="0" err="1">
                <a:solidFill>
                  <a:srgbClr val="FFFF00"/>
                </a:solidFill>
              </a:rPr>
              <a:t>avstängning</a:t>
            </a:r>
            <a:r>
              <a:rPr lang="en-US" sz="2800" b="1" dirty="0">
                <a:solidFill>
                  <a:srgbClr val="FFFF00"/>
                </a:solidFill>
              </a:rPr>
              <a:t>…</a:t>
            </a:r>
            <a:br>
              <a:rPr lang="en-US" b="1" dirty="0">
                <a:solidFill>
                  <a:srgbClr val="FFFF00"/>
                </a:solidFill>
              </a:rPr>
            </a:br>
            <a:br>
              <a:rPr lang="en-US" b="1" dirty="0">
                <a:solidFill>
                  <a:srgbClr val="FFFF00"/>
                </a:solidFill>
              </a:rPr>
            </a:br>
            <a:br>
              <a:rPr lang="en-US" b="1" dirty="0">
                <a:solidFill>
                  <a:srgbClr val="FFFF00"/>
                </a:solidFill>
              </a:rPr>
            </a:br>
            <a:br>
              <a:rPr lang="en-US" b="1" dirty="0">
                <a:solidFill>
                  <a:srgbClr val="FFFF00"/>
                </a:solidFill>
              </a:rPr>
            </a:br>
            <a:br>
              <a:rPr lang="en-US" b="1" dirty="0">
                <a:solidFill>
                  <a:srgbClr val="FFFF00"/>
                </a:solidFill>
              </a:rPr>
            </a:br>
            <a:br>
              <a:rPr lang="en-US" b="1" dirty="0">
                <a:solidFill>
                  <a:srgbClr val="FFFF00"/>
                </a:solidFill>
              </a:rPr>
            </a:br>
            <a:br>
              <a:rPr lang="en-US" b="1" dirty="0">
                <a:solidFill>
                  <a:srgbClr val="FFFF00"/>
                </a:solidFill>
              </a:rPr>
            </a:br>
            <a:br>
              <a:rPr lang="en-US" sz="3200" b="1" dirty="0">
                <a:solidFill>
                  <a:srgbClr val="FFFF00"/>
                </a:solidFill>
              </a:rPr>
            </a:br>
            <a:br>
              <a:rPr lang="en-US" sz="2200" b="1" dirty="0">
                <a:solidFill>
                  <a:srgbClr val="FFFF00"/>
                </a:solidFill>
              </a:rPr>
            </a:br>
            <a:br>
              <a:rPr lang="en-US" sz="2200" b="1" dirty="0">
                <a:solidFill>
                  <a:srgbClr val="FFFF00"/>
                </a:solidFill>
              </a:rPr>
            </a:br>
            <a:endParaRPr lang="en-US" sz="2200" b="1" dirty="0">
              <a:solidFill>
                <a:srgbClr val="FFFF00"/>
              </a:solidFill>
            </a:endParaRPr>
          </a:p>
        </p:txBody>
      </p:sp>
      <p:pic>
        <p:nvPicPr>
          <p:cNvPr id="5" name="Platshållare för innehåll 4">
            <a:extLst>
              <a:ext uri="{FF2B5EF4-FFF2-40B4-BE49-F238E27FC236}">
                <a16:creationId xmlns:a16="http://schemas.microsoft.com/office/drawing/2014/main" id="{3B148F49-524C-4306-8FA3-7E9CE77B8227}"/>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l="62670"/>
          <a:stretch/>
        </p:blipFill>
        <p:spPr>
          <a:xfrm>
            <a:off x="-9525" y="-2"/>
            <a:ext cx="4551219" cy="6857990"/>
          </a:xfrm>
          <a:custGeom>
            <a:avLst/>
            <a:gdLst/>
            <a:ahLst/>
            <a:cxnLst/>
            <a:rect l="l" t="t" r="r" b="b"/>
            <a:pathLst>
              <a:path w="4551219" h="6858000">
                <a:moveTo>
                  <a:pt x="4194211" y="6564619"/>
                </a:moveTo>
                <a:lnTo>
                  <a:pt x="4194211" y="6564620"/>
                </a:lnTo>
                <a:cubicBezTo>
                  <a:pt x="4204498" y="6575478"/>
                  <a:pt x="4210595" y="6582146"/>
                  <a:pt x="4216690" y="6588625"/>
                </a:cubicBezTo>
                <a:lnTo>
                  <a:pt x="4233312" y="6625224"/>
                </a:lnTo>
                <a:lnTo>
                  <a:pt x="4226218" y="6662539"/>
                </a:lnTo>
                <a:lnTo>
                  <a:pt x="4226217" y="6662540"/>
                </a:lnTo>
                <a:lnTo>
                  <a:pt x="4226216" y="6662543"/>
                </a:lnTo>
                <a:lnTo>
                  <a:pt x="4214767" y="6683026"/>
                </a:lnTo>
                <a:lnTo>
                  <a:pt x="4211619" y="6702975"/>
                </a:lnTo>
                <a:lnTo>
                  <a:pt x="4211619" y="6702976"/>
                </a:lnTo>
                <a:cubicBezTo>
                  <a:pt x="4212024" y="6716168"/>
                  <a:pt x="4217168" y="6729218"/>
                  <a:pt x="4225455" y="6742552"/>
                </a:cubicBezTo>
                <a:lnTo>
                  <a:pt x="4225456" y="6742554"/>
                </a:lnTo>
                <a:lnTo>
                  <a:pt x="4244933" y="6812061"/>
                </a:lnTo>
                <a:lnTo>
                  <a:pt x="4244933" y="6812063"/>
                </a:lnTo>
                <a:lnTo>
                  <a:pt x="4244933" y="6812062"/>
                </a:lnTo>
                <a:lnTo>
                  <a:pt x="4244933" y="6812061"/>
                </a:lnTo>
                <a:lnTo>
                  <a:pt x="4240159" y="6776799"/>
                </a:lnTo>
                <a:lnTo>
                  <a:pt x="4225456" y="6742554"/>
                </a:lnTo>
                <a:lnTo>
                  <a:pt x="4225455" y="6742551"/>
                </a:lnTo>
                <a:lnTo>
                  <a:pt x="4211619" y="6702975"/>
                </a:lnTo>
                <a:lnTo>
                  <a:pt x="4226216" y="6662543"/>
                </a:lnTo>
                <a:lnTo>
                  <a:pt x="4226217" y="6662541"/>
                </a:lnTo>
                <a:lnTo>
                  <a:pt x="4226218" y="6662539"/>
                </a:lnTo>
                <a:lnTo>
                  <a:pt x="4233301" y="6645551"/>
                </a:lnTo>
                <a:lnTo>
                  <a:pt x="4233312" y="6625224"/>
                </a:lnTo>
                <a:lnTo>
                  <a:pt x="4233312" y="6625223"/>
                </a:lnTo>
                <a:cubicBezTo>
                  <a:pt x="4231216" y="6611340"/>
                  <a:pt x="4225168" y="6597577"/>
                  <a:pt x="4216690" y="6588624"/>
                </a:cubicBezTo>
                <a:close/>
                <a:moveTo>
                  <a:pt x="4274532" y="6438980"/>
                </a:moveTo>
                <a:lnTo>
                  <a:pt x="4254602" y="6463839"/>
                </a:lnTo>
                <a:lnTo>
                  <a:pt x="4254600" y="6463848"/>
                </a:lnTo>
                <a:lnTo>
                  <a:pt x="4240803" y="6513011"/>
                </a:lnTo>
                <a:lnTo>
                  <a:pt x="4221998" y="6546193"/>
                </a:lnTo>
                <a:lnTo>
                  <a:pt x="4221998" y="6546194"/>
                </a:lnTo>
                <a:lnTo>
                  <a:pt x="4238336" y="6521803"/>
                </a:lnTo>
                <a:lnTo>
                  <a:pt x="4240803" y="6513011"/>
                </a:lnTo>
                <a:lnTo>
                  <a:pt x="4243614" y="6508051"/>
                </a:lnTo>
                <a:lnTo>
                  <a:pt x="4254600" y="6463848"/>
                </a:lnTo>
                <a:lnTo>
                  <a:pt x="4254602" y="6463840"/>
                </a:lnTo>
                <a:cubicBezTo>
                  <a:pt x="4257553" y="6451649"/>
                  <a:pt x="4265030" y="6444076"/>
                  <a:pt x="4274532" y="6438980"/>
                </a:cubicBezTo>
                <a:close/>
                <a:moveTo>
                  <a:pt x="4360506" y="6365203"/>
                </a:moveTo>
                <a:lnTo>
                  <a:pt x="4359224" y="6387909"/>
                </a:lnTo>
                <a:lnTo>
                  <a:pt x="4357461" y="6391548"/>
                </a:lnTo>
                <a:lnTo>
                  <a:pt x="4349806" y="6407331"/>
                </a:lnTo>
                <a:lnTo>
                  <a:pt x="4349806" y="6407332"/>
                </a:lnTo>
                <a:lnTo>
                  <a:pt x="4357461" y="6391548"/>
                </a:lnTo>
                <a:lnTo>
                  <a:pt x="4359225" y="6387909"/>
                </a:lnTo>
                <a:close/>
                <a:moveTo>
                  <a:pt x="4121437" y="4221390"/>
                </a:moveTo>
                <a:lnTo>
                  <a:pt x="4121437" y="4221391"/>
                </a:lnTo>
                <a:cubicBezTo>
                  <a:pt x="4122199" y="4232060"/>
                  <a:pt x="4122389" y="4243872"/>
                  <a:pt x="4127153" y="4253014"/>
                </a:cubicBezTo>
                <a:cubicBezTo>
                  <a:pt x="4139346" y="4277401"/>
                  <a:pt x="4154966" y="4300070"/>
                  <a:pt x="4166969" y="4324645"/>
                </a:cubicBezTo>
                <a:lnTo>
                  <a:pt x="4175923" y="4363890"/>
                </a:lnTo>
                <a:lnTo>
                  <a:pt x="4175161" y="4482003"/>
                </a:lnTo>
                <a:cubicBezTo>
                  <a:pt x="4172493" y="4546775"/>
                  <a:pt x="4171921" y="4612499"/>
                  <a:pt x="4115151" y="4659173"/>
                </a:cubicBezTo>
                <a:cubicBezTo>
                  <a:pt x="4110579" y="4662985"/>
                  <a:pt x="4107911" y="4671175"/>
                  <a:pt x="4107149" y="4677654"/>
                </a:cubicBezTo>
                <a:cubicBezTo>
                  <a:pt x="4103530" y="4707563"/>
                  <a:pt x="4103148" y="4738234"/>
                  <a:pt x="4097242" y="4767763"/>
                </a:cubicBezTo>
                <a:cubicBezTo>
                  <a:pt x="4094861" y="4779574"/>
                  <a:pt x="4094052" y="4790386"/>
                  <a:pt x="4095933" y="4800482"/>
                </a:cubicBezTo>
                <a:lnTo>
                  <a:pt x="4095933" y="4800483"/>
                </a:lnTo>
                <a:cubicBezTo>
                  <a:pt x="4097814" y="4810580"/>
                  <a:pt x="4102387" y="4819963"/>
                  <a:pt x="4110769" y="4828916"/>
                </a:cubicBezTo>
                <a:lnTo>
                  <a:pt x="4132950" y="4863342"/>
                </a:lnTo>
                <a:lnTo>
                  <a:pt x="4140479" y="4889274"/>
                </a:lnTo>
                <a:lnTo>
                  <a:pt x="4138774" y="4912167"/>
                </a:lnTo>
                <a:cubicBezTo>
                  <a:pt x="4137059" y="4919977"/>
                  <a:pt x="4136702" y="4927121"/>
                  <a:pt x="4137372" y="4933803"/>
                </a:cubicBezTo>
                <a:lnTo>
                  <a:pt x="4137372" y="4933804"/>
                </a:lnTo>
                <a:lnTo>
                  <a:pt x="4142131" y="4952672"/>
                </a:lnTo>
                <a:lnTo>
                  <a:pt x="4144924" y="4957453"/>
                </a:lnTo>
                <a:lnTo>
                  <a:pt x="4146202" y="4961455"/>
                </a:lnTo>
                <a:cubicBezTo>
                  <a:pt x="4150713" y="4970096"/>
                  <a:pt x="4156419" y="4978393"/>
                  <a:pt x="4162206" y="4987037"/>
                </a:cubicBezTo>
                <a:cubicBezTo>
                  <a:pt x="4173445" y="5003801"/>
                  <a:pt x="4187543" y="5022852"/>
                  <a:pt x="4188685" y="5041521"/>
                </a:cubicBezTo>
                <a:cubicBezTo>
                  <a:pt x="4189304" y="5052095"/>
                  <a:pt x="4192222" y="5062299"/>
                  <a:pt x="4195901" y="5072375"/>
                </a:cubicBezTo>
                <a:lnTo>
                  <a:pt x="4201805" y="5087442"/>
                </a:lnTo>
                <a:lnTo>
                  <a:pt x="4214832" y="5133219"/>
                </a:lnTo>
                <a:lnTo>
                  <a:pt x="4214833" y="5133224"/>
                </a:lnTo>
                <a:lnTo>
                  <a:pt x="4208118" y="5166112"/>
                </a:lnTo>
                <a:lnTo>
                  <a:pt x="4208118" y="5166113"/>
                </a:lnTo>
                <a:cubicBezTo>
                  <a:pt x="4207356" y="5167637"/>
                  <a:pt x="4207928" y="5169780"/>
                  <a:pt x="4208809" y="5172090"/>
                </a:cubicBezTo>
                <a:lnTo>
                  <a:pt x="4211356" y="5179067"/>
                </a:lnTo>
                <a:cubicBezTo>
                  <a:pt x="4214976" y="5196594"/>
                  <a:pt x="4215024" y="5213597"/>
                  <a:pt x="4211190" y="5229433"/>
                </a:cubicBezTo>
                <a:lnTo>
                  <a:pt x="4200644" y="5248928"/>
                </a:lnTo>
                <a:lnTo>
                  <a:pt x="4187733" y="5272795"/>
                </a:lnTo>
                <a:cubicBezTo>
                  <a:pt x="4176088" y="5285440"/>
                  <a:pt x="4168382" y="5298594"/>
                  <a:pt x="4163830" y="5312287"/>
                </a:cubicBezTo>
                <a:lnTo>
                  <a:pt x="4162774" y="5321350"/>
                </a:lnTo>
                <a:lnTo>
                  <a:pt x="4160300" y="5326162"/>
                </a:lnTo>
                <a:lnTo>
                  <a:pt x="4158854" y="5355013"/>
                </a:lnTo>
                <a:lnTo>
                  <a:pt x="4158854" y="5355014"/>
                </a:lnTo>
                <a:cubicBezTo>
                  <a:pt x="4159503" y="5364882"/>
                  <a:pt x="4161206" y="5375002"/>
                  <a:pt x="4163730" y="5385384"/>
                </a:cubicBezTo>
                <a:cubicBezTo>
                  <a:pt x="4166969" y="5398721"/>
                  <a:pt x="4169255" y="5412057"/>
                  <a:pt x="4171921" y="5425582"/>
                </a:cubicBezTo>
                <a:cubicBezTo>
                  <a:pt x="4175731" y="5443870"/>
                  <a:pt x="4179733" y="5462351"/>
                  <a:pt x="4183543" y="5480637"/>
                </a:cubicBezTo>
                <a:lnTo>
                  <a:pt x="4188067" y="5507667"/>
                </a:lnTo>
                <a:lnTo>
                  <a:pt x="4177448" y="5531691"/>
                </a:lnTo>
                <a:lnTo>
                  <a:pt x="4177447" y="5531692"/>
                </a:lnTo>
                <a:cubicBezTo>
                  <a:pt x="4170398" y="5537599"/>
                  <a:pt x="4167206" y="5542648"/>
                  <a:pt x="4167302" y="5547577"/>
                </a:cubicBezTo>
                <a:lnTo>
                  <a:pt x="4167302" y="5547578"/>
                </a:lnTo>
                <a:cubicBezTo>
                  <a:pt x="4167397" y="5552507"/>
                  <a:pt x="4170779" y="5557317"/>
                  <a:pt x="4176875" y="5562746"/>
                </a:cubicBezTo>
                <a:cubicBezTo>
                  <a:pt x="4219548" y="5600467"/>
                  <a:pt x="4246219" y="5646189"/>
                  <a:pt x="4248123" y="5704483"/>
                </a:cubicBezTo>
                <a:cubicBezTo>
                  <a:pt x="4248505" y="5716485"/>
                  <a:pt x="4251171" y="5728678"/>
                  <a:pt x="4254029" y="5740488"/>
                </a:cubicBezTo>
                <a:cubicBezTo>
                  <a:pt x="4255744" y="5747728"/>
                  <a:pt x="4257650" y="5756493"/>
                  <a:pt x="4262794" y="5760873"/>
                </a:cubicBezTo>
                <a:cubicBezTo>
                  <a:pt x="4302037" y="5794974"/>
                  <a:pt x="4329280" y="5837457"/>
                  <a:pt x="4351189" y="5883751"/>
                </a:cubicBezTo>
                <a:lnTo>
                  <a:pt x="4351191" y="5883755"/>
                </a:lnTo>
                <a:lnTo>
                  <a:pt x="4369094" y="5935945"/>
                </a:lnTo>
                <a:lnTo>
                  <a:pt x="4369096" y="5935949"/>
                </a:lnTo>
                <a:lnTo>
                  <a:pt x="4365476" y="5993289"/>
                </a:lnTo>
                <a:lnTo>
                  <a:pt x="4365475" y="5993290"/>
                </a:lnTo>
                <a:cubicBezTo>
                  <a:pt x="4364334" y="6004530"/>
                  <a:pt x="4364524" y="6017484"/>
                  <a:pt x="4358999" y="6026439"/>
                </a:cubicBezTo>
                <a:cubicBezTo>
                  <a:pt x="4341662" y="6054824"/>
                  <a:pt x="4322994" y="6082257"/>
                  <a:pt x="4302799" y="6108737"/>
                </a:cubicBezTo>
                <a:cubicBezTo>
                  <a:pt x="4294131" y="6120073"/>
                  <a:pt x="4289178" y="6126883"/>
                  <a:pt x="4289107" y="6133313"/>
                </a:cubicBezTo>
                <a:lnTo>
                  <a:pt x="4289107" y="6133314"/>
                </a:lnTo>
                <a:lnTo>
                  <a:pt x="4292807" y="6143189"/>
                </a:lnTo>
                <a:lnTo>
                  <a:pt x="4304703" y="6155599"/>
                </a:lnTo>
                <a:lnTo>
                  <a:pt x="4304706" y="6155602"/>
                </a:lnTo>
                <a:cubicBezTo>
                  <a:pt x="4326994" y="6175797"/>
                  <a:pt x="4338614" y="6200944"/>
                  <a:pt x="4343376" y="6228756"/>
                </a:cubicBezTo>
                <a:lnTo>
                  <a:pt x="4360713" y="6361539"/>
                </a:lnTo>
                <a:lnTo>
                  <a:pt x="4360713" y="6361538"/>
                </a:lnTo>
                <a:cubicBezTo>
                  <a:pt x="4357093" y="6317150"/>
                  <a:pt x="4350808" y="6272763"/>
                  <a:pt x="4343376" y="6228755"/>
                </a:cubicBezTo>
                <a:cubicBezTo>
                  <a:pt x="4338614" y="6200943"/>
                  <a:pt x="4326994" y="6175796"/>
                  <a:pt x="4304706" y="6155601"/>
                </a:cubicBezTo>
                <a:lnTo>
                  <a:pt x="4304703" y="6155599"/>
                </a:lnTo>
                <a:lnTo>
                  <a:pt x="4289107" y="6133314"/>
                </a:lnTo>
                <a:lnTo>
                  <a:pt x="4302799" y="6108738"/>
                </a:lnTo>
                <a:cubicBezTo>
                  <a:pt x="4322994" y="6082258"/>
                  <a:pt x="4341662" y="6054825"/>
                  <a:pt x="4358999" y="6026440"/>
                </a:cubicBezTo>
                <a:cubicBezTo>
                  <a:pt x="4364524" y="6017485"/>
                  <a:pt x="4364334" y="6004531"/>
                  <a:pt x="4365475" y="5993291"/>
                </a:cubicBezTo>
                <a:lnTo>
                  <a:pt x="4365476" y="5993289"/>
                </a:lnTo>
                <a:lnTo>
                  <a:pt x="4368929" y="5964476"/>
                </a:lnTo>
                <a:lnTo>
                  <a:pt x="4369096" y="5935949"/>
                </a:lnTo>
                <a:lnTo>
                  <a:pt x="4369096" y="5935948"/>
                </a:lnTo>
                <a:lnTo>
                  <a:pt x="4369094" y="5935945"/>
                </a:lnTo>
                <a:lnTo>
                  <a:pt x="4362214" y="5909350"/>
                </a:lnTo>
                <a:lnTo>
                  <a:pt x="4351191" y="5883755"/>
                </a:lnTo>
                <a:lnTo>
                  <a:pt x="4351189" y="5883750"/>
                </a:lnTo>
                <a:cubicBezTo>
                  <a:pt x="4329280" y="5837456"/>
                  <a:pt x="4302037" y="5794973"/>
                  <a:pt x="4262794" y="5760872"/>
                </a:cubicBezTo>
                <a:cubicBezTo>
                  <a:pt x="4257650" y="5756492"/>
                  <a:pt x="4255744" y="5747727"/>
                  <a:pt x="4254029" y="5740487"/>
                </a:cubicBezTo>
                <a:cubicBezTo>
                  <a:pt x="4251171" y="5728677"/>
                  <a:pt x="4248505" y="5716484"/>
                  <a:pt x="4248123" y="5704482"/>
                </a:cubicBezTo>
                <a:cubicBezTo>
                  <a:pt x="4246219" y="5646188"/>
                  <a:pt x="4219548" y="5600466"/>
                  <a:pt x="4176875" y="5562745"/>
                </a:cubicBezTo>
                <a:lnTo>
                  <a:pt x="4167302" y="5547577"/>
                </a:lnTo>
                <a:lnTo>
                  <a:pt x="4177447" y="5531693"/>
                </a:lnTo>
                <a:lnTo>
                  <a:pt x="4177448" y="5531691"/>
                </a:lnTo>
                <a:lnTo>
                  <a:pt x="4185847" y="5520421"/>
                </a:lnTo>
                <a:lnTo>
                  <a:pt x="4188067" y="5507667"/>
                </a:lnTo>
                <a:lnTo>
                  <a:pt x="4188067" y="5507666"/>
                </a:lnTo>
                <a:cubicBezTo>
                  <a:pt x="4188020" y="5498831"/>
                  <a:pt x="4185448" y="5489496"/>
                  <a:pt x="4183543" y="5480636"/>
                </a:cubicBezTo>
                <a:cubicBezTo>
                  <a:pt x="4179733" y="5462350"/>
                  <a:pt x="4175731" y="5443869"/>
                  <a:pt x="4171921" y="5425581"/>
                </a:cubicBezTo>
                <a:cubicBezTo>
                  <a:pt x="4169255" y="5412056"/>
                  <a:pt x="4166969" y="5398720"/>
                  <a:pt x="4163730" y="5385383"/>
                </a:cubicBezTo>
                <a:lnTo>
                  <a:pt x="4158854" y="5355013"/>
                </a:lnTo>
                <a:lnTo>
                  <a:pt x="4162774" y="5321350"/>
                </a:lnTo>
                <a:lnTo>
                  <a:pt x="4187733" y="5272796"/>
                </a:lnTo>
                <a:lnTo>
                  <a:pt x="4200644" y="5248928"/>
                </a:lnTo>
                <a:lnTo>
                  <a:pt x="4211191" y="5229432"/>
                </a:lnTo>
                <a:lnTo>
                  <a:pt x="4211356" y="5179067"/>
                </a:lnTo>
                <a:lnTo>
                  <a:pt x="4211356" y="5179066"/>
                </a:lnTo>
                <a:cubicBezTo>
                  <a:pt x="4210880" y="5176875"/>
                  <a:pt x="4209690" y="5174399"/>
                  <a:pt x="4208809" y="5172089"/>
                </a:cubicBezTo>
                <a:lnTo>
                  <a:pt x="4208118" y="5166113"/>
                </a:lnTo>
                <a:lnTo>
                  <a:pt x="4214833" y="5133224"/>
                </a:lnTo>
                <a:lnTo>
                  <a:pt x="4214833" y="5133223"/>
                </a:lnTo>
                <a:lnTo>
                  <a:pt x="4214832" y="5133219"/>
                </a:lnTo>
                <a:lnTo>
                  <a:pt x="4207690" y="5102460"/>
                </a:lnTo>
                <a:lnTo>
                  <a:pt x="4201805" y="5087442"/>
                </a:lnTo>
                <a:lnTo>
                  <a:pt x="4201799" y="5087422"/>
                </a:lnTo>
                <a:cubicBezTo>
                  <a:pt x="4195713" y="5072410"/>
                  <a:pt x="4189614" y="5057380"/>
                  <a:pt x="4188685" y="5041520"/>
                </a:cubicBezTo>
                <a:cubicBezTo>
                  <a:pt x="4187543" y="5022851"/>
                  <a:pt x="4173445" y="5003800"/>
                  <a:pt x="4162206" y="4987036"/>
                </a:cubicBezTo>
                <a:lnTo>
                  <a:pt x="4144924" y="4957453"/>
                </a:lnTo>
                <a:lnTo>
                  <a:pt x="4137372" y="4933804"/>
                </a:lnTo>
                <a:lnTo>
                  <a:pt x="4138774" y="4912168"/>
                </a:lnTo>
                <a:cubicBezTo>
                  <a:pt x="4140536" y="4904357"/>
                  <a:pt x="4141048" y="4896713"/>
                  <a:pt x="4140479" y="4889275"/>
                </a:cubicBezTo>
                <a:lnTo>
                  <a:pt x="4140479" y="4889274"/>
                </a:lnTo>
                <a:lnTo>
                  <a:pt x="4135701" y="4867613"/>
                </a:lnTo>
                <a:lnTo>
                  <a:pt x="4132950" y="4863342"/>
                </a:lnTo>
                <a:lnTo>
                  <a:pt x="4131200" y="4857316"/>
                </a:lnTo>
                <a:cubicBezTo>
                  <a:pt x="4126057" y="4847213"/>
                  <a:pt x="4119056" y="4837702"/>
                  <a:pt x="4110769" y="4828915"/>
                </a:cubicBezTo>
                <a:lnTo>
                  <a:pt x="4095933" y="4800482"/>
                </a:lnTo>
                <a:lnTo>
                  <a:pt x="4097242" y="4767764"/>
                </a:lnTo>
                <a:cubicBezTo>
                  <a:pt x="4103148" y="4738235"/>
                  <a:pt x="4103530" y="4707564"/>
                  <a:pt x="4107149" y="4677655"/>
                </a:cubicBezTo>
                <a:cubicBezTo>
                  <a:pt x="4107911" y="4671176"/>
                  <a:pt x="4110579" y="4662986"/>
                  <a:pt x="4115151" y="4659174"/>
                </a:cubicBezTo>
                <a:cubicBezTo>
                  <a:pt x="4171921" y="4612500"/>
                  <a:pt x="4172493" y="4546776"/>
                  <a:pt x="4175161" y="4482004"/>
                </a:cubicBezTo>
                <a:cubicBezTo>
                  <a:pt x="4176875" y="4442761"/>
                  <a:pt x="4176875" y="4403325"/>
                  <a:pt x="4175923" y="4363890"/>
                </a:cubicBezTo>
                <a:lnTo>
                  <a:pt x="4175923" y="4363889"/>
                </a:lnTo>
                <a:cubicBezTo>
                  <a:pt x="4175731" y="4350553"/>
                  <a:pt x="4172683" y="4336456"/>
                  <a:pt x="4166969" y="4324644"/>
                </a:cubicBezTo>
                <a:cubicBezTo>
                  <a:pt x="4154966" y="4300069"/>
                  <a:pt x="4139346" y="4277400"/>
                  <a:pt x="4127153" y="4253013"/>
                </a:cubicBezTo>
                <a:close/>
                <a:moveTo>
                  <a:pt x="4190328" y="2836171"/>
                </a:moveTo>
                <a:lnTo>
                  <a:pt x="4181637" y="2848792"/>
                </a:lnTo>
                <a:cubicBezTo>
                  <a:pt x="4176637" y="2865009"/>
                  <a:pt x="4170779" y="2881306"/>
                  <a:pt x="4166033" y="2897784"/>
                </a:cubicBezTo>
                <a:lnTo>
                  <a:pt x="4165004" y="2903549"/>
                </a:lnTo>
                <a:lnTo>
                  <a:pt x="4161730" y="2914327"/>
                </a:lnTo>
                <a:lnTo>
                  <a:pt x="4157099" y="2947858"/>
                </a:lnTo>
                <a:lnTo>
                  <a:pt x="4157098" y="2947861"/>
                </a:lnTo>
                <a:lnTo>
                  <a:pt x="4157098" y="2947862"/>
                </a:lnTo>
                <a:cubicBezTo>
                  <a:pt x="4156729" y="2959156"/>
                  <a:pt x="4157729" y="2970575"/>
                  <a:pt x="4160682" y="2982148"/>
                </a:cubicBezTo>
                <a:lnTo>
                  <a:pt x="4172375" y="3077401"/>
                </a:lnTo>
                <a:lnTo>
                  <a:pt x="4159920" y="3172653"/>
                </a:lnTo>
                <a:cubicBezTo>
                  <a:pt x="4134011" y="3276479"/>
                  <a:pt x="4106579" y="3380304"/>
                  <a:pt x="4112293" y="3489466"/>
                </a:cubicBezTo>
                <a:cubicBezTo>
                  <a:pt x="4113245" y="3507562"/>
                  <a:pt x="4101624" y="3529089"/>
                  <a:pt x="4090194" y="3544712"/>
                </a:cubicBezTo>
                <a:cubicBezTo>
                  <a:pt x="4079336" y="3559667"/>
                  <a:pt x="4073477" y="3566811"/>
                  <a:pt x="4072572" y="3574407"/>
                </a:cubicBezTo>
                <a:lnTo>
                  <a:pt x="4072572" y="3574408"/>
                </a:lnTo>
                <a:cubicBezTo>
                  <a:pt x="4071667" y="3582004"/>
                  <a:pt x="4075716" y="3590053"/>
                  <a:pt x="4084670" y="3606817"/>
                </a:cubicBezTo>
                <a:cubicBezTo>
                  <a:pt x="4089052" y="3614819"/>
                  <a:pt x="4091718" y="3624725"/>
                  <a:pt x="4098196" y="3630632"/>
                </a:cubicBezTo>
                <a:lnTo>
                  <a:pt x="4115925" y="3654415"/>
                </a:lnTo>
                <a:lnTo>
                  <a:pt x="4118836" y="3665923"/>
                </a:lnTo>
                <a:lnTo>
                  <a:pt x="4122437" y="3680163"/>
                </a:lnTo>
                <a:lnTo>
                  <a:pt x="4118389" y="3734836"/>
                </a:lnTo>
                <a:lnTo>
                  <a:pt x="4118389" y="3734837"/>
                </a:lnTo>
                <a:cubicBezTo>
                  <a:pt x="4117437" y="3741315"/>
                  <a:pt x="4116103" y="3749125"/>
                  <a:pt x="4118771" y="3754652"/>
                </a:cubicBezTo>
                <a:lnTo>
                  <a:pt x="4125128" y="3789775"/>
                </a:lnTo>
                <a:lnTo>
                  <a:pt x="4110197" y="3822471"/>
                </a:lnTo>
                <a:cubicBezTo>
                  <a:pt x="4103149" y="3831901"/>
                  <a:pt x="4097529" y="3842045"/>
                  <a:pt x="4095862" y="3852618"/>
                </a:cubicBezTo>
                <a:lnTo>
                  <a:pt x="4095862" y="3852619"/>
                </a:lnTo>
                <a:lnTo>
                  <a:pt x="4096642" y="3868763"/>
                </a:lnTo>
                <a:lnTo>
                  <a:pt x="4105245" y="3885336"/>
                </a:lnTo>
                <a:lnTo>
                  <a:pt x="4105245" y="3885338"/>
                </a:lnTo>
                <a:cubicBezTo>
                  <a:pt x="4114961" y="3897721"/>
                  <a:pt x="4122367" y="3910318"/>
                  <a:pt x="4127626" y="3923124"/>
                </a:cubicBezTo>
                <a:lnTo>
                  <a:pt x="4137130" y="3962159"/>
                </a:lnTo>
                <a:lnTo>
                  <a:pt x="4121438" y="4043837"/>
                </a:lnTo>
                <a:lnTo>
                  <a:pt x="4121437" y="4043838"/>
                </a:lnTo>
                <a:cubicBezTo>
                  <a:pt x="4112674" y="4063841"/>
                  <a:pt x="4107292" y="4083701"/>
                  <a:pt x="4106316" y="4103824"/>
                </a:cubicBezTo>
                <a:lnTo>
                  <a:pt x="4106316" y="4103825"/>
                </a:lnTo>
                <a:lnTo>
                  <a:pt x="4108283" y="4134255"/>
                </a:lnTo>
                <a:lnTo>
                  <a:pt x="4117627" y="4165381"/>
                </a:lnTo>
                <a:lnTo>
                  <a:pt x="4117627" y="4165383"/>
                </a:lnTo>
                <a:lnTo>
                  <a:pt x="4121532" y="4192387"/>
                </a:lnTo>
                <a:lnTo>
                  <a:pt x="4121532" y="4192386"/>
                </a:lnTo>
                <a:cubicBezTo>
                  <a:pt x="4121628" y="4182766"/>
                  <a:pt x="4121056" y="4173479"/>
                  <a:pt x="4117627" y="4165382"/>
                </a:cubicBezTo>
                <a:lnTo>
                  <a:pt x="4117627" y="4165381"/>
                </a:lnTo>
                <a:lnTo>
                  <a:pt x="4106316" y="4103825"/>
                </a:lnTo>
                <a:lnTo>
                  <a:pt x="4121437" y="4043839"/>
                </a:lnTo>
                <a:lnTo>
                  <a:pt x="4121438" y="4043837"/>
                </a:lnTo>
                <a:lnTo>
                  <a:pt x="4134740" y="4002409"/>
                </a:lnTo>
                <a:lnTo>
                  <a:pt x="4137130" y="3962159"/>
                </a:lnTo>
                <a:lnTo>
                  <a:pt x="4137130" y="3962158"/>
                </a:lnTo>
                <a:cubicBezTo>
                  <a:pt x="4134868" y="3935726"/>
                  <a:pt x="4124677" y="3910103"/>
                  <a:pt x="4105245" y="3885337"/>
                </a:cubicBezTo>
                <a:lnTo>
                  <a:pt x="4105245" y="3885336"/>
                </a:lnTo>
                <a:lnTo>
                  <a:pt x="4095862" y="3852619"/>
                </a:lnTo>
                <a:lnTo>
                  <a:pt x="4110197" y="3822472"/>
                </a:lnTo>
                <a:cubicBezTo>
                  <a:pt x="4118389" y="3811613"/>
                  <a:pt x="4123533" y="3800896"/>
                  <a:pt x="4125128" y="3789776"/>
                </a:cubicBezTo>
                <a:lnTo>
                  <a:pt x="4125128" y="3789775"/>
                </a:lnTo>
                <a:cubicBezTo>
                  <a:pt x="4126724" y="3778654"/>
                  <a:pt x="4124771" y="3767129"/>
                  <a:pt x="4118771" y="3754651"/>
                </a:cubicBezTo>
                <a:lnTo>
                  <a:pt x="4118389" y="3734837"/>
                </a:lnTo>
                <a:lnTo>
                  <a:pt x="4122437" y="3680163"/>
                </a:lnTo>
                <a:lnTo>
                  <a:pt x="4122437" y="3680162"/>
                </a:lnTo>
                <a:lnTo>
                  <a:pt x="4118836" y="3665923"/>
                </a:lnTo>
                <a:lnTo>
                  <a:pt x="4115925" y="3654415"/>
                </a:lnTo>
                <a:lnTo>
                  <a:pt x="4115925" y="3654415"/>
                </a:lnTo>
                <a:lnTo>
                  <a:pt x="4115925" y="3654415"/>
                </a:lnTo>
                <a:cubicBezTo>
                  <a:pt x="4112115" y="3646122"/>
                  <a:pt x="4106436" y="3638156"/>
                  <a:pt x="4098196" y="3630631"/>
                </a:cubicBezTo>
                <a:cubicBezTo>
                  <a:pt x="4091718" y="3624724"/>
                  <a:pt x="4089052" y="3614818"/>
                  <a:pt x="4084670" y="3606816"/>
                </a:cubicBezTo>
                <a:cubicBezTo>
                  <a:pt x="4080193" y="3598434"/>
                  <a:pt x="4076942" y="3592231"/>
                  <a:pt x="4074924" y="3587173"/>
                </a:cubicBezTo>
                <a:lnTo>
                  <a:pt x="4072572" y="3574407"/>
                </a:lnTo>
                <a:lnTo>
                  <a:pt x="4077651" y="3562320"/>
                </a:lnTo>
                <a:cubicBezTo>
                  <a:pt x="4080586" y="3557715"/>
                  <a:pt x="4084765" y="3552190"/>
                  <a:pt x="4090194" y="3544713"/>
                </a:cubicBezTo>
                <a:cubicBezTo>
                  <a:pt x="4101624" y="3529090"/>
                  <a:pt x="4113245" y="3507563"/>
                  <a:pt x="4112293" y="3489467"/>
                </a:cubicBezTo>
                <a:cubicBezTo>
                  <a:pt x="4106579" y="3380305"/>
                  <a:pt x="4134011" y="3276480"/>
                  <a:pt x="4159920" y="3172654"/>
                </a:cubicBezTo>
                <a:cubicBezTo>
                  <a:pt x="4167922" y="3140649"/>
                  <a:pt x="4172160" y="3109025"/>
                  <a:pt x="4172375" y="3077401"/>
                </a:cubicBezTo>
                <a:lnTo>
                  <a:pt x="4172375" y="3077400"/>
                </a:lnTo>
                <a:cubicBezTo>
                  <a:pt x="4172589" y="3045776"/>
                  <a:pt x="4168779" y="3014152"/>
                  <a:pt x="4160682" y="2982147"/>
                </a:cubicBezTo>
                <a:lnTo>
                  <a:pt x="4157098" y="2947862"/>
                </a:lnTo>
                <a:lnTo>
                  <a:pt x="4157099" y="2947858"/>
                </a:lnTo>
                <a:lnTo>
                  <a:pt x="4165004" y="2903549"/>
                </a:lnTo>
                <a:lnTo>
                  <a:pt x="4181637" y="2848793"/>
                </a:lnTo>
                <a:cubicBezTo>
                  <a:pt x="4182970" y="2844316"/>
                  <a:pt x="4186256" y="2839982"/>
                  <a:pt x="4190328" y="2836172"/>
                </a:cubicBezTo>
                <a:close/>
                <a:moveTo>
                  <a:pt x="3705842" y="1508457"/>
                </a:moveTo>
                <a:lnTo>
                  <a:pt x="3677748" y="1596213"/>
                </a:lnTo>
                <a:cubicBezTo>
                  <a:pt x="3675271" y="1604978"/>
                  <a:pt x="3676796" y="1615836"/>
                  <a:pt x="3679653" y="1624980"/>
                </a:cubicBezTo>
                <a:cubicBezTo>
                  <a:pt x="3689369" y="1656223"/>
                  <a:pt x="3713754" y="1676036"/>
                  <a:pt x="3736234" y="1697753"/>
                </a:cubicBezTo>
                <a:cubicBezTo>
                  <a:pt x="3746141" y="1707279"/>
                  <a:pt x="3753189" y="1720423"/>
                  <a:pt x="3758903" y="1733188"/>
                </a:cubicBezTo>
                <a:cubicBezTo>
                  <a:pt x="3773574" y="1766335"/>
                  <a:pt x="3786718" y="1800246"/>
                  <a:pt x="3800624" y="1833775"/>
                </a:cubicBezTo>
                <a:cubicBezTo>
                  <a:pt x="3801958" y="1837013"/>
                  <a:pt x="3805387" y="1839679"/>
                  <a:pt x="3808245" y="1842158"/>
                </a:cubicBezTo>
                <a:cubicBezTo>
                  <a:pt x="3838346" y="1866922"/>
                  <a:pt x="3868635" y="1891497"/>
                  <a:pt x="3898736" y="1916454"/>
                </a:cubicBezTo>
                <a:cubicBezTo>
                  <a:pt x="3904450" y="1921216"/>
                  <a:pt x="3908642" y="1928076"/>
                  <a:pt x="3914166" y="1933219"/>
                </a:cubicBezTo>
                <a:cubicBezTo>
                  <a:pt x="3921786" y="1940459"/>
                  <a:pt x="3929027" y="1949603"/>
                  <a:pt x="3938171" y="1953413"/>
                </a:cubicBezTo>
                <a:cubicBezTo>
                  <a:pt x="3966936" y="1965224"/>
                  <a:pt x="3979320" y="1987894"/>
                  <a:pt x="3984654" y="2016469"/>
                </a:cubicBezTo>
                <a:cubicBezTo>
                  <a:pt x="3989607" y="2042570"/>
                  <a:pt x="3993799" y="2068669"/>
                  <a:pt x="3999513" y="2094578"/>
                </a:cubicBezTo>
                <a:cubicBezTo>
                  <a:pt x="4006371" y="2126201"/>
                  <a:pt x="4013801" y="2157636"/>
                  <a:pt x="4022184" y="2188879"/>
                </a:cubicBezTo>
                <a:cubicBezTo>
                  <a:pt x="4025804" y="2202404"/>
                  <a:pt x="4029994" y="2216692"/>
                  <a:pt x="4037424" y="2228314"/>
                </a:cubicBezTo>
                <a:cubicBezTo>
                  <a:pt x="4057999" y="2260890"/>
                  <a:pt x="4071905" y="2295753"/>
                  <a:pt x="4066381" y="2334044"/>
                </a:cubicBezTo>
                <a:cubicBezTo>
                  <a:pt x="4061999" y="2364715"/>
                  <a:pt x="4073239" y="2390434"/>
                  <a:pt x="4090766" y="2409485"/>
                </a:cubicBezTo>
                <a:cubicBezTo>
                  <a:pt x="4098720" y="2418154"/>
                  <a:pt x="4104233" y="2426976"/>
                  <a:pt x="4107867" y="2435912"/>
                </a:cubicBezTo>
                <a:lnTo>
                  <a:pt x="4113698" y="2463017"/>
                </a:lnTo>
                <a:lnTo>
                  <a:pt x="4105056" y="2518262"/>
                </a:lnTo>
                <a:lnTo>
                  <a:pt x="4105055" y="2518263"/>
                </a:lnTo>
                <a:cubicBezTo>
                  <a:pt x="4102388" y="2527789"/>
                  <a:pt x="4101244" y="2536456"/>
                  <a:pt x="4101411" y="2545005"/>
                </a:cubicBezTo>
                <a:lnTo>
                  <a:pt x="4101411" y="2545006"/>
                </a:lnTo>
                <a:cubicBezTo>
                  <a:pt x="4101577" y="2553555"/>
                  <a:pt x="4103054" y="2561985"/>
                  <a:pt x="4105625" y="2571034"/>
                </a:cubicBezTo>
                <a:cubicBezTo>
                  <a:pt x="4117627" y="2612945"/>
                  <a:pt x="4150204" y="2640950"/>
                  <a:pt x="4178779" y="2668001"/>
                </a:cubicBezTo>
                <a:cubicBezTo>
                  <a:pt x="4203164" y="2691054"/>
                  <a:pt x="4216880" y="2716963"/>
                  <a:pt x="4227170" y="2745348"/>
                </a:cubicBezTo>
                <a:lnTo>
                  <a:pt x="4227170" y="2745351"/>
                </a:lnTo>
                <a:lnTo>
                  <a:pt x="4233090" y="2778005"/>
                </a:lnTo>
                <a:lnTo>
                  <a:pt x="4232670" y="2785439"/>
                </a:lnTo>
                <a:lnTo>
                  <a:pt x="4222591" y="2811779"/>
                </a:lnTo>
                <a:lnTo>
                  <a:pt x="4222587" y="2811786"/>
                </a:lnTo>
                <a:lnTo>
                  <a:pt x="4222588" y="2811786"/>
                </a:lnTo>
                <a:lnTo>
                  <a:pt x="4222591" y="2811779"/>
                </a:lnTo>
                <a:lnTo>
                  <a:pt x="4232241" y="2793022"/>
                </a:lnTo>
                <a:lnTo>
                  <a:pt x="4232670" y="2785439"/>
                </a:lnTo>
                <a:lnTo>
                  <a:pt x="4233870" y="2782304"/>
                </a:lnTo>
                <a:lnTo>
                  <a:pt x="4233090" y="2778005"/>
                </a:lnTo>
                <a:lnTo>
                  <a:pt x="4233500" y="2770757"/>
                </a:lnTo>
                <a:lnTo>
                  <a:pt x="4227170" y="2745351"/>
                </a:lnTo>
                <a:lnTo>
                  <a:pt x="4227170" y="2745347"/>
                </a:lnTo>
                <a:cubicBezTo>
                  <a:pt x="4216880" y="2716962"/>
                  <a:pt x="4203164" y="2691053"/>
                  <a:pt x="4178779" y="2668000"/>
                </a:cubicBezTo>
                <a:cubicBezTo>
                  <a:pt x="4150204" y="2640949"/>
                  <a:pt x="4117627" y="2612944"/>
                  <a:pt x="4105625" y="2571033"/>
                </a:cubicBezTo>
                <a:lnTo>
                  <a:pt x="4101411" y="2545006"/>
                </a:lnTo>
                <a:lnTo>
                  <a:pt x="4105055" y="2518264"/>
                </a:lnTo>
                <a:lnTo>
                  <a:pt x="4105056" y="2518262"/>
                </a:lnTo>
                <a:lnTo>
                  <a:pt x="4111636" y="2490550"/>
                </a:lnTo>
                <a:lnTo>
                  <a:pt x="4113698" y="2463017"/>
                </a:lnTo>
                <a:lnTo>
                  <a:pt x="4113698" y="2463016"/>
                </a:lnTo>
                <a:cubicBezTo>
                  <a:pt x="4112817" y="2444776"/>
                  <a:pt x="4106674" y="2426821"/>
                  <a:pt x="4090766" y="2409484"/>
                </a:cubicBezTo>
                <a:cubicBezTo>
                  <a:pt x="4073239" y="2390433"/>
                  <a:pt x="4061999" y="2364714"/>
                  <a:pt x="4066381" y="2334043"/>
                </a:cubicBezTo>
                <a:cubicBezTo>
                  <a:pt x="4071905" y="2295752"/>
                  <a:pt x="4057999" y="2260889"/>
                  <a:pt x="4037424" y="2228313"/>
                </a:cubicBezTo>
                <a:cubicBezTo>
                  <a:pt x="4029994" y="2216691"/>
                  <a:pt x="4025804" y="2202403"/>
                  <a:pt x="4022184" y="2188878"/>
                </a:cubicBezTo>
                <a:cubicBezTo>
                  <a:pt x="4013801" y="2157635"/>
                  <a:pt x="4006371" y="2126200"/>
                  <a:pt x="3999513" y="2094577"/>
                </a:cubicBezTo>
                <a:cubicBezTo>
                  <a:pt x="3993799" y="2068668"/>
                  <a:pt x="3989607" y="2042569"/>
                  <a:pt x="3984654" y="2016468"/>
                </a:cubicBezTo>
                <a:cubicBezTo>
                  <a:pt x="3979320" y="1987893"/>
                  <a:pt x="3966936" y="1965223"/>
                  <a:pt x="3938171" y="1953412"/>
                </a:cubicBezTo>
                <a:cubicBezTo>
                  <a:pt x="3929027" y="1949602"/>
                  <a:pt x="3921786" y="1940458"/>
                  <a:pt x="3914166" y="1933218"/>
                </a:cubicBezTo>
                <a:cubicBezTo>
                  <a:pt x="3908642" y="1928075"/>
                  <a:pt x="3904450" y="1921215"/>
                  <a:pt x="3898736" y="1916453"/>
                </a:cubicBezTo>
                <a:cubicBezTo>
                  <a:pt x="3868635" y="1891496"/>
                  <a:pt x="3838346" y="1866921"/>
                  <a:pt x="3808245" y="1842157"/>
                </a:cubicBezTo>
                <a:cubicBezTo>
                  <a:pt x="3805387" y="1839678"/>
                  <a:pt x="3801958" y="1837012"/>
                  <a:pt x="3800624" y="1833774"/>
                </a:cubicBezTo>
                <a:cubicBezTo>
                  <a:pt x="3786718" y="1800245"/>
                  <a:pt x="3773575" y="1766334"/>
                  <a:pt x="3758903" y="1733187"/>
                </a:cubicBezTo>
                <a:cubicBezTo>
                  <a:pt x="3753189" y="1720422"/>
                  <a:pt x="3746141" y="1707278"/>
                  <a:pt x="3736235" y="1697752"/>
                </a:cubicBezTo>
                <a:cubicBezTo>
                  <a:pt x="3713755" y="1676035"/>
                  <a:pt x="3689369" y="1656222"/>
                  <a:pt x="3679653" y="1624979"/>
                </a:cubicBezTo>
                <a:cubicBezTo>
                  <a:pt x="3676797" y="1615835"/>
                  <a:pt x="3675272" y="1604977"/>
                  <a:pt x="3677749" y="1596212"/>
                </a:cubicBezTo>
                <a:close/>
                <a:moveTo>
                  <a:pt x="3724447" y="1459072"/>
                </a:moveTo>
                <a:lnTo>
                  <a:pt x="3724446" y="1459073"/>
                </a:lnTo>
                <a:lnTo>
                  <a:pt x="3715229" y="1481571"/>
                </a:lnTo>
                <a:close/>
                <a:moveTo>
                  <a:pt x="3743640" y="1268757"/>
                </a:moveTo>
                <a:cubicBezTo>
                  <a:pt x="3744092" y="1275401"/>
                  <a:pt x="3745664" y="1281688"/>
                  <a:pt x="3748807" y="1286069"/>
                </a:cubicBezTo>
                <a:cubicBezTo>
                  <a:pt x="3763380" y="1306929"/>
                  <a:pt x="3769620" y="1328552"/>
                  <a:pt x="3771144" y="1350627"/>
                </a:cubicBezTo>
                <a:lnTo>
                  <a:pt x="3765550" y="1413839"/>
                </a:lnTo>
                <a:lnTo>
                  <a:pt x="3771145" y="1350626"/>
                </a:lnTo>
                <a:cubicBezTo>
                  <a:pt x="3769620" y="1328551"/>
                  <a:pt x="3763381" y="1306929"/>
                  <a:pt x="3748807" y="1286068"/>
                </a:cubicBezTo>
                <a:close/>
                <a:moveTo>
                  <a:pt x="3685369" y="773034"/>
                </a:moveTo>
                <a:lnTo>
                  <a:pt x="3685369" y="773035"/>
                </a:lnTo>
                <a:cubicBezTo>
                  <a:pt x="3687655" y="800276"/>
                  <a:pt x="3690893" y="827329"/>
                  <a:pt x="3693369" y="854379"/>
                </a:cubicBezTo>
                <a:cubicBezTo>
                  <a:pt x="3695655" y="878956"/>
                  <a:pt x="3696417" y="903722"/>
                  <a:pt x="3724422" y="915343"/>
                </a:cubicBezTo>
                <a:cubicBezTo>
                  <a:pt x="3728804" y="917059"/>
                  <a:pt x="3732042" y="922773"/>
                  <a:pt x="3734900" y="927155"/>
                </a:cubicBezTo>
                <a:cubicBezTo>
                  <a:pt x="3778908" y="994785"/>
                  <a:pt x="3777764" y="1030980"/>
                  <a:pt x="3731280" y="1097087"/>
                </a:cubicBezTo>
                <a:cubicBezTo>
                  <a:pt x="3726518" y="1103945"/>
                  <a:pt x="3723088" y="1118613"/>
                  <a:pt x="3726898" y="1123185"/>
                </a:cubicBezTo>
                <a:cubicBezTo>
                  <a:pt x="3742710" y="1142617"/>
                  <a:pt x="3749759" y="1162953"/>
                  <a:pt x="3751617" y="1184028"/>
                </a:cubicBezTo>
                <a:cubicBezTo>
                  <a:pt x="3749759" y="1162953"/>
                  <a:pt x="3742711" y="1142616"/>
                  <a:pt x="3726899" y="1123184"/>
                </a:cubicBezTo>
                <a:cubicBezTo>
                  <a:pt x="3723089" y="1118612"/>
                  <a:pt x="3726519" y="1103944"/>
                  <a:pt x="3731281" y="1097086"/>
                </a:cubicBezTo>
                <a:cubicBezTo>
                  <a:pt x="3777765" y="1030979"/>
                  <a:pt x="3778909" y="994784"/>
                  <a:pt x="3734901" y="927154"/>
                </a:cubicBezTo>
                <a:cubicBezTo>
                  <a:pt x="3732043" y="922772"/>
                  <a:pt x="3728805" y="917058"/>
                  <a:pt x="3724423" y="915342"/>
                </a:cubicBezTo>
                <a:cubicBezTo>
                  <a:pt x="3696417" y="903721"/>
                  <a:pt x="3695655" y="878955"/>
                  <a:pt x="3693369" y="854378"/>
                </a:cubicBezTo>
                <a:close/>
                <a:moveTo>
                  <a:pt x="3740770" y="517850"/>
                </a:moveTo>
                <a:lnTo>
                  <a:pt x="3731852" y="556047"/>
                </a:lnTo>
                <a:cubicBezTo>
                  <a:pt x="3729756" y="564048"/>
                  <a:pt x="3724232" y="572622"/>
                  <a:pt x="3725374" y="580050"/>
                </a:cubicBezTo>
                <a:cubicBezTo>
                  <a:pt x="3728708" y="601578"/>
                  <a:pt x="3726279" y="622200"/>
                  <a:pt x="3721993" y="642537"/>
                </a:cubicBezTo>
                <a:lnTo>
                  <a:pt x="3709470" y="694927"/>
                </a:lnTo>
                <a:lnTo>
                  <a:pt x="3721994" y="642536"/>
                </a:lnTo>
                <a:cubicBezTo>
                  <a:pt x="3726280" y="622200"/>
                  <a:pt x="3728709" y="601577"/>
                  <a:pt x="3725375" y="580049"/>
                </a:cubicBezTo>
                <a:cubicBezTo>
                  <a:pt x="3724233" y="572621"/>
                  <a:pt x="3729757" y="564047"/>
                  <a:pt x="3731853" y="556046"/>
                </a:cubicBezTo>
                <a:close/>
                <a:moveTo>
                  <a:pt x="3754065" y="298168"/>
                </a:moveTo>
                <a:lnTo>
                  <a:pt x="3739283" y="313532"/>
                </a:lnTo>
                <a:lnTo>
                  <a:pt x="3739283" y="313532"/>
                </a:lnTo>
                <a:lnTo>
                  <a:pt x="3739282" y="313533"/>
                </a:lnTo>
                <a:cubicBezTo>
                  <a:pt x="3735090" y="316389"/>
                  <a:pt x="3737376" y="330298"/>
                  <a:pt x="3738710" y="338870"/>
                </a:cubicBezTo>
                <a:lnTo>
                  <a:pt x="3738716" y="338898"/>
                </a:lnTo>
                <a:lnTo>
                  <a:pt x="3748617" y="395639"/>
                </a:lnTo>
                <a:lnTo>
                  <a:pt x="3744807" y="367327"/>
                </a:lnTo>
                <a:lnTo>
                  <a:pt x="3738716" y="338898"/>
                </a:lnTo>
                <a:lnTo>
                  <a:pt x="3738711" y="338869"/>
                </a:lnTo>
                <a:cubicBezTo>
                  <a:pt x="3738044" y="334583"/>
                  <a:pt x="3737139" y="328963"/>
                  <a:pt x="3736925" y="324057"/>
                </a:cubicBezTo>
                <a:lnTo>
                  <a:pt x="3739283" y="313532"/>
                </a:lnTo>
                <a:close/>
                <a:moveTo>
                  <a:pt x="3761610" y="281567"/>
                </a:moveTo>
                <a:lnTo>
                  <a:pt x="3756715" y="295414"/>
                </a:lnTo>
                <a:lnTo>
                  <a:pt x="3756716" y="295414"/>
                </a:lnTo>
                <a:close/>
                <a:moveTo>
                  <a:pt x="3748290" y="24485"/>
                </a:moveTo>
                <a:lnTo>
                  <a:pt x="3746027" y="74128"/>
                </a:lnTo>
                <a:cubicBezTo>
                  <a:pt x="3746950" y="91491"/>
                  <a:pt x="3749260" y="108702"/>
                  <a:pt x="3751951" y="125860"/>
                </a:cubicBezTo>
                <a:lnTo>
                  <a:pt x="3756346" y="153386"/>
                </a:lnTo>
                <a:lnTo>
                  <a:pt x="3764619" y="228943"/>
                </a:lnTo>
                <a:lnTo>
                  <a:pt x="3760160" y="177270"/>
                </a:lnTo>
                <a:lnTo>
                  <a:pt x="3756346" y="153386"/>
                </a:lnTo>
                <a:lnTo>
                  <a:pt x="3756147" y="151568"/>
                </a:lnTo>
                <a:cubicBezTo>
                  <a:pt x="3751917" y="125875"/>
                  <a:pt x="3747412" y="100173"/>
                  <a:pt x="3746028" y="74128"/>
                </a:cubicBezTo>
                <a:close/>
                <a:moveTo>
                  <a:pt x="3745709" y="0"/>
                </a:moveTo>
                <a:lnTo>
                  <a:pt x="3748427" y="21485"/>
                </a:lnTo>
                <a:lnTo>
                  <a:pt x="3745709" y="0"/>
                </a:lnTo>
                <a:lnTo>
                  <a:pt x="4209817" y="0"/>
                </a:lnTo>
                <a:lnTo>
                  <a:pt x="4208690" y="2816"/>
                </a:lnTo>
                <a:cubicBezTo>
                  <a:pt x="4200308" y="21485"/>
                  <a:pt x="4197640" y="43011"/>
                  <a:pt x="4194592" y="63586"/>
                </a:cubicBezTo>
                <a:cubicBezTo>
                  <a:pt x="4189067" y="101307"/>
                  <a:pt x="4185637" y="139218"/>
                  <a:pt x="4180685" y="176938"/>
                </a:cubicBezTo>
                <a:cubicBezTo>
                  <a:pt x="4179541" y="184940"/>
                  <a:pt x="4177447" y="194084"/>
                  <a:pt x="4172683" y="200181"/>
                </a:cubicBezTo>
                <a:cubicBezTo>
                  <a:pt x="4140678" y="241900"/>
                  <a:pt x="4131725" y="292578"/>
                  <a:pt x="4134771" y="340773"/>
                </a:cubicBezTo>
                <a:cubicBezTo>
                  <a:pt x="4137060" y="378685"/>
                  <a:pt x="4138774" y="415834"/>
                  <a:pt x="4135536" y="453363"/>
                </a:cubicBezTo>
                <a:cubicBezTo>
                  <a:pt x="4135344" y="456221"/>
                  <a:pt x="4135726" y="460031"/>
                  <a:pt x="4137250" y="462125"/>
                </a:cubicBezTo>
                <a:cubicBezTo>
                  <a:pt x="4147346" y="475080"/>
                  <a:pt x="4148108" y="488606"/>
                  <a:pt x="4149822" y="505181"/>
                </a:cubicBezTo>
                <a:cubicBezTo>
                  <a:pt x="4152300" y="528614"/>
                  <a:pt x="4150584" y="550140"/>
                  <a:pt x="4146394" y="571859"/>
                </a:cubicBezTo>
                <a:cubicBezTo>
                  <a:pt x="4143346" y="587671"/>
                  <a:pt x="4137060" y="603672"/>
                  <a:pt x="4129057" y="617771"/>
                </a:cubicBezTo>
                <a:cubicBezTo>
                  <a:pt x="4117817" y="637391"/>
                  <a:pt x="4113437" y="656254"/>
                  <a:pt x="4128295" y="674922"/>
                </a:cubicBezTo>
                <a:cubicBezTo>
                  <a:pt x="4144108" y="695115"/>
                  <a:pt x="4138584" y="717976"/>
                  <a:pt x="4139154" y="740267"/>
                </a:cubicBezTo>
                <a:cubicBezTo>
                  <a:pt x="4139346" y="749981"/>
                  <a:pt x="4138964" y="760269"/>
                  <a:pt x="4141440" y="769604"/>
                </a:cubicBezTo>
                <a:cubicBezTo>
                  <a:pt x="4148490" y="796654"/>
                  <a:pt x="4159158" y="822755"/>
                  <a:pt x="4163920" y="850188"/>
                </a:cubicBezTo>
                <a:cubicBezTo>
                  <a:pt x="4166587" y="865429"/>
                  <a:pt x="4161824" y="882383"/>
                  <a:pt x="4158396" y="898197"/>
                </a:cubicBezTo>
                <a:cubicBezTo>
                  <a:pt x="4154776" y="914199"/>
                  <a:pt x="4149252" y="930010"/>
                  <a:pt x="4143536" y="945443"/>
                </a:cubicBezTo>
                <a:cubicBezTo>
                  <a:pt x="4139726" y="955919"/>
                  <a:pt x="4136106" y="967349"/>
                  <a:pt x="4129247" y="975732"/>
                </a:cubicBezTo>
                <a:cubicBezTo>
                  <a:pt x="4113627" y="994784"/>
                  <a:pt x="4110959" y="1014405"/>
                  <a:pt x="4119151" y="1036886"/>
                </a:cubicBezTo>
                <a:cubicBezTo>
                  <a:pt x="4120485" y="1040314"/>
                  <a:pt x="4120485" y="1044314"/>
                  <a:pt x="4120675" y="1048124"/>
                </a:cubicBezTo>
                <a:cubicBezTo>
                  <a:pt x="4124675" y="1109090"/>
                  <a:pt x="4127153" y="1170050"/>
                  <a:pt x="4133249" y="1230632"/>
                </a:cubicBezTo>
                <a:cubicBezTo>
                  <a:pt x="4135726" y="1255205"/>
                  <a:pt x="4146584" y="1278828"/>
                  <a:pt x="4153442" y="1303023"/>
                </a:cubicBezTo>
                <a:cubicBezTo>
                  <a:pt x="4154776" y="1307977"/>
                  <a:pt x="4156872" y="1313503"/>
                  <a:pt x="4155918" y="1318455"/>
                </a:cubicBezTo>
                <a:cubicBezTo>
                  <a:pt x="4146394" y="1372367"/>
                  <a:pt x="4160300" y="1422853"/>
                  <a:pt x="4178589" y="1472574"/>
                </a:cubicBezTo>
                <a:cubicBezTo>
                  <a:pt x="4180495" y="1477716"/>
                  <a:pt x="4179923" y="1484003"/>
                  <a:pt x="4179541" y="1489719"/>
                </a:cubicBezTo>
                <a:cubicBezTo>
                  <a:pt x="4178209" y="1505723"/>
                  <a:pt x="4171541" y="1523058"/>
                  <a:pt x="4175541" y="1537536"/>
                </a:cubicBezTo>
                <a:cubicBezTo>
                  <a:pt x="4186591" y="1576018"/>
                  <a:pt x="4199926" y="1614119"/>
                  <a:pt x="4216690" y="1650316"/>
                </a:cubicBezTo>
                <a:cubicBezTo>
                  <a:pt x="4233645" y="1687085"/>
                  <a:pt x="4247933" y="1721184"/>
                  <a:pt x="4230789" y="1763286"/>
                </a:cubicBezTo>
                <a:cubicBezTo>
                  <a:pt x="4223548" y="1781193"/>
                  <a:pt x="4228693" y="1804815"/>
                  <a:pt x="4230597" y="1825392"/>
                </a:cubicBezTo>
                <a:cubicBezTo>
                  <a:pt x="4232121" y="1840440"/>
                  <a:pt x="4240696" y="1854919"/>
                  <a:pt x="4240696" y="1869779"/>
                </a:cubicBezTo>
                <a:cubicBezTo>
                  <a:pt x="4240696" y="1909407"/>
                  <a:pt x="4250791" y="1944648"/>
                  <a:pt x="4271366" y="1978939"/>
                </a:cubicBezTo>
                <a:cubicBezTo>
                  <a:pt x="4279367" y="1992278"/>
                  <a:pt x="4274032" y="2013042"/>
                  <a:pt x="4276128" y="2030377"/>
                </a:cubicBezTo>
                <a:cubicBezTo>
                  <a:pt x="4278604" y="2048667"/>
                  <a:pt x="4280890" y="2067524"/>
                  <a:pt x="4286418" y="2085053"/>
                </a:cubicBezTo>
                <a:cubicBezTo>
                  <a:pt x="4300895" y="2130392"/>
                  <a:pt x="4317278" y="2175162"/>
                  <a:pt x="4332518" y="2220311"/>
                </a:cubicBezTo>
                <a:cubicBezTo>
                  <a:pt x="4345093" y="2257458"/>
                  <a:pt x="4335186" y="2294038"/>
                  <a:pt x="4329853" y="2330805"/>
                </a:cubicBezTo>
                <a:cubicBezTo>
                  <a:pt x="4326422" y="2353858"/>
                  <a:pt x="4318230" y="2375382"/>
                  <a:pt x="4330422" y="2401291"/>
                </a:cubicBezTo>
                <a:cubicBezTo>
                  <a:pt x="4342044" y="2426058"/>
                  <a:pt x="4339377" y="2457491"/>
                  <a:pt x="4345663" y="2485306"/>
                </a:cubicBezTo>
                <a:cubicBezTo>
                  <a:pt x="4350997" y="2508741"/>
                  <a:pt x="4359572" y="2531408"/>
                  <a:pt x="4367953" y="2554078"/>
                </a:cubicBezTo>
                <a:cubicBezTo>
                  <a:pt x="4379384" y="2584941"/>
                  <a:pt x="4391384" y="2615420"/>
                  <a:pt x="4385670" y="2649142"/>
                </a:cubicBezTo>
                <a:cubicBezTo>
                  <a:pt x="4379192" y="2687435"/>
                  <a:pt x="4403577" y="2713722"/>
                  <a:pt x="4419771" y="2743825"/>
                </a:cubicBezTo>
                <a:cubicBezTo>
                  <a:pt x="4430819" y="2764589"/>
                  <a:pt x="4439012" y="2787258"/>
                  <a:pt x="4445870" y="2809929"/>
                </a:cubicBezTo>
                <a:cubicBezTo>
                  <a:pt x="4454824" y="2840218"/>
                  <a:pt x="4460158" y="2871461"/>
                  <a:pt x="4468921" y="2901942"/>
                </a:cubicBezTo>
                <a:cubicBezTo>
                  <a:pt x="4482065" y="2948046"/>
                  <a:pt x="4492353" y="2994721"/>
                  <a:pt x="4485113" y="3042727"/>
                </a:cubicBezTo>
                <a:cubicBezTo>
                  <a:pt x="4481875" y="3064826"/>
                  <a:pt x="4482065" y="3085402"/>
                  <a:pt x="4486829" y="3107499"/>
                </a:cubicBezTo>
                <a:cubicBezTo>
                  <a:pt x="4494639" y="3143694"/>
                  <a:pt x="4495592" y="3180843"/>
                  <a:pt x="4524738" y="3209992"/>
                </a:cubicBezTo>
                <a:cubicBezTo>
                  <a:pt x="4535027" y="3220279"/>
                  <a:pt x="4537693" y="3238757"/>
                  <a:pt x="4543028" y="3253808"/>
                </a:cubicBezTo>
                <a:cubicBezTo>
                  <a:pt x="4549315" y="3271144"/>
                  <a:pt x="4546075" y="3283907"/>
                  <a:pt x="4527787" y="3293243"/>
                </a:cubicBezTo>
                <a:cubicBezTo>
                  <a:pt x="4519596" y="3297433"/>
                  <a:pt x="4511594" y="3309436"/>
                  <a:pt x="4510260" y="3318770"/>
                </a:cubicBezTo>
                <a:cubicBezTo>
                  <a:pt x="4506260" y="3346775"/>
                  <a:pt x="4512166" y="3372494"/>
                  <a:pt x="4525122" y="3399545"/>
                </a:cubicBezTo>
                <a:cubicBezTo>
                  <a:pt x="4537313" y="3424882"/>
                  <a:pt x="4535979" y="3456507"/>
                  <a:pt x="4540741" y="3485274"/>
                </a:cubicBezTo>
                <a:cubicBezTo>
                  <a:pt x="4544171" y="3505656"/>
                  <a:pt x="4551219" y="3526041"/>
                  <a:pt x="4551219" y="3546616"/>
                </a:cubicBezTo>
                <a:cubicBezTo>
                  <a:pt x="4551219" y="3572145"/>
                  <a:pt x="4545123" y="3597481"/>
                  <a:pt x="4542837" y="3623200"/>
                </a:cubicBezTo>
                <a:cubicBezTo>
                  <a:pt x="4540933" y="3643203"/>
                  <a:pt x="4541695" y="3663588"/>
                  <a:pt x="4539409" y="3683590"/>
                </a:cubicBezTo>
                <a:cubicBezTo>
                  <a:pt x="4537693" y="3699975"/>
                  <a:pt x="4533313" y="3716167"/>
                  <a:pt x="4529694" y="3732360"/>
                </a:cubicBezTo>
                <a:cubicBezTo>
                  <a:pt x="4528359" y="3738266"/>
                  <a:pt x="4523214" y="3744172"/>
                  <a:pt x="4523976" y="3749505"/>
                </a:cubicBezTo>
                <a:cubicBezTo>
                  <a:pt x="4532169" y="3802466"/>
                  <a:pt x="4495592" y="3840568"/>
                  <a:pt x="4479399" y="3885337"/>
                </a:cubicBezTo>
                <a:cubicBezTo>
                  <a:pt x="4462252" y="3932393"/>
                  <a:pt x="4435964" y="3977924"/>
                  <a:pt x="4443774" y="4030502"/>
                </a:cubicBezTo>
                <a:cubicBezTo>
                  <a:pt x="4448536" y="4062317"/>
                  <a:pt x="4459586" y="4092988"/>
                  <a:pt x="4466255" y="4124613"/>
                </a:cubicBezTo>
                <a:cubicBezTo>
                  <a:pt x="4468541" y="4135853"/>
                  <a:pt x="4468159" y="4148426"/>
                  <a:pt x="4465873" y="4159666"/>
                </a:cubicBezTo>
                <a:cubicBezTo>
                  <a:pt x="4455394" y="4213960"/>
                  <a:pt x="4453871" y="4267492"/>
                  <a:pt x="4471017" y="4320836"/>
                </a:cubicBezTo>
                <a:cubicBezTo>
                  <a:pt x="4473875" y="4329978"/>
                  <a:pt x="4476541" y="4339694"/>
                  <a:pt x="4476541" y="4349221"/>
                </a:cubicBezTo>
                <a:cubicBezTo>
                  <a:pt x="4476541" y="4401418"/>
                  <a:pt x="4472541" y="4452664"/>
                  <a:pt x="4453871" y="4502578"/>
                </a:cubicBezTo>
                <a:cubicBezTo>
                  <a:pt x="4447584" y="4519342"/>
                  <a:pt x="4451584" y="4539727"/>
                  <a:pt x="4450060" y="4558206"/>
                </a:cubicBezTo>
                <a:cubicBezTo>
                  <a:pt x="4448728" y="4575350"/>
                  <a:pt x="4448156" y="4592877"/>
                  <a:pt x="4443774" y="4609451"/>
                </a:cubicBezTo>
                <a:cubicBezTo>
                  <a:pt x="4437298" y="4633646"/>
                  <a:pt x="4436536" y="4656125"/>
                  <a:pt x="4442250" y="4681082"/>
                </a:cubicBezTo>
                <a:cubicBezTo>
                  <a:pt x="4447584" y="4704894"/>
                  <a:pt x="4444919" y="4730613"/>
                  <a:pt x="4445108" y="4755380"/>
                </a:cubicBezTo>
                <a:cubicBezTo>
                  <a:pt x="4445298" y="4783003"/>
                  <a:pt x="4445488" y="4810626"/>
                  <a:pt x="4444537" y="4838249"/>
                </a:cubicBezTo>
                <a:cubicBezTo>
                  <a:pt x="4444156" y="4849299"/>
                  <a:pt x="4436536" y="4861872"/>
                  <a:pt x="4439584" y="4871018"/>
                </a:cubicBezTo>
                <a:cubicBezTo>
                  <a:pt x="4449870" y="4900545"/>
                  <a:pt x="4437488" y="4930074"/>
                  <a:pt x="4443012" y="4959601"/>
                </a:cubicBezTo>
                <a:cubicBezTo>
                  <a:pt x="4445870" y="4974081"/>
                  <a:pt x="4438060" y="4990464"/>
                  <a:pt x="4437298" y="5006085"/>
                </a:cubicBezTo>
                <a:cubicBezTo>
                  <a:pt x="4435964" y="5031613"/>
                  <a:pt x="4436536" y="5057140"/>
                  <a:pt x="4436154" y="5082669"/>
                </a:cubicBezTo>
                <a:cubicBezTo>
                  <a:pt x="4435964" y="5091051"/>
                  <a:pt x="4435203" y="5099244"/>
                  <a:pt x="4434819" y="5107626"/>
                </a:cubicBezTo>
                <a:cubicBezTo>
                  <a:pt x="4434439" y="5115056"/>
                  <a:pt x="4432725" y="5122866"/>
                  <a:pt x="4434057" y="5129915"/>
                </a:cubicBezTo>
                <a:cubicBezTo>
                  <a:pt x="4438822" y="5155444"/>
                  <a:pt x="4446632" y="5180590"/>
                  <a:pt x="4449680" y="5206307"/>
                </a:cubicBezTo>
                <a:cubicBezTo>
                  <a:pt x="4452346" y="5228596"/>
                  <a:pt x="4448728" y="5251649"/>
                  <a:pt x="4450632" y="5274128"/>
                </a:cubicBezTo>
                <a:cubicBezTo>
                  <a:pt x="4453871" y="5313753"/>
                  <a:pt x="4459586" y="5353378"/>
                  <a:pt x="4463207" y="5393004"/>
                </a:cubicBezTo>
                <a:cubicBezTo>
                  <a:pt x="4463968" y="5401578"/>
                  <a:pt x="4459204" y="5410530"/>
                  <a:pt x="4458824" y="5419294"/>
                </a:cubicBezTo>
                <a:cubicBezTo>
                  <a:pt x="4457872" y="5446727"/>
                  <a:pt x="4457680" y="5474160"/>
                  <a:pt x="4457110" y="5501593"/>
                </a:cubicBezTo>
                <a:cubicBezTo>
                  <a:pt x="4456918" y="5517214"/>
                  <a:pt x="4457490" y="5533026"/>
                  <a:pt x="4455776" y="5548459"/>
                </a:cubicBezTo>
                <a:cubicBezTo>
                  <a:pt x="4453490" y="5568841"/>
                  <a:pt x="4450060" y="5587320"/>
                  <a:pt x="4464920" y="5606371"/>
                </a:cubicBezTo>
                <a:cubicBezTo>
                  <a:pt x="4487972" y="5635710"/>
                  <a:pt x="4479018" y="5673049"/>
                  <a:pt x="4484351" y="5706958"/>
                </a:cubicBezTo>
                <a:cubicBezTo>
                  <a:pt x="4485685" y="5715722"/>
                  <a:pt x="4485875" y="5724677"/>
                  <a:pt x="4487399" y="5733439"/>
                </a:cubicBezTo>
                <a:cubicBezTo>
                  <a:pt x="4490257" y="5749633"/>
                  <a:pt x="4493495" y="5765634"/>
                  <a:pt x="4496736" y="5781829"/>
                </a:cubicBezTo>
                <a:cubicBezTo>
                  <a:pt x="4497306" y="5784685"/>
                  <a:pt x="4497498" y="5787923"/>
                  <a:pt x="4498450" y="5790591"/>
                </a:cubicBezTo>
                <a:cubicBezTo>
                  <a:pt x="4506450" y="5815168"/>
                  <a:pt x="4515594" y="5839360"/>
                  <a:pt x="4522072" y="5864317"/>
                </a:cubicBezTo>
                <a:cubicBezTo>
                  <a:pt x="4525311" y="5876510"/>
                  <a:pt x="4525693" y="5890036"/>
                  <a:pt x="4523976" y="5902609"/>
                </a:cubicBezTo>
                <a:cubicBezTo>
                  <a:pt x="4519024" y="5939376"/>
                  <a:pt x="4516928" y="5975763"/>
                  <a:pt x="4524168" y="6012722"/>
                </a:cubicBezTo>
                <a:cubicBezTo>
                  <a:pt x="4527025" y="6027391"/>
                  <a:pt x="4522263" y="6043775"/>
                  <a:pt x="4520548" y="6059396"/>
                </a:cubicBezTo>
                <a:cubicBezTo>
                  <a:pt x="4515976" y="6096735"/>
                  <a:pt x="4511022" y="6134074"/>
                  <a:pt x="4506642" y="6171604"/>
                </a:cubicBezTo>
                <a:cubicBezTo>
                  <a:pt x="4503975" y="6195036"/>
                  <a:pt x="4502450" y="6218659"/>
                  <a:pt x="4499785" y="6242092"/>
                </a:cubicBezTo>
                <a:cubicBezTo>
                  <a:pt x="4496544" y="6269143"/>
                  <a:pt x="4491591" y="6296004"/>
                  <a:pt x="4488923" y="6323057"/>
                </a:cubicBezTo>
                <a:cubicBezTo>
                  <a:pt x="4485875" y="6353918"/>
                  <a:pt x="4485305" y="6384971"/>
                  <a:pt x="4482065" y="6415832"/>
                </a:cubicBezTo>
                <a:cubicBezTo>
                  <a:pt x="4475779" y="6472224"/>
                  <a:pt x="4468349" y="6528423"/>
                  <a:pt x="4461300" y="6584811"/>
                </a:cubicBezTo>
                <a:cubicBezTo>
                  <a:pt x="4454442" y="6639487"/>
                  <a:pt x="4448346" y="6694163"/>
                  <a:pt x="4439775" y="6748457"/>
                </a:cubicBezTo>
                <a:cubicBezTo>
                  <a:pt x="4436154" y="6771318"/>
                  <a:pt x="4426247" y="6793034"/>
                  <a:pt x="4420723" y="6815515"/>
                </a:cubicBezTo>
                <a:lnTo>
                  <a:pt x="4411023" y="6858000"/>
                </a:lnTo>
                <a:lnTo>
                  <a:pt x="4238770" y="6858000"/>
                </a:lnTo>
                <a:lnTo>
                  <a:pt x="0" y="6858000"/>
                </a:lnTo>
                <a:lnTo>
                  <a:pt x="0" y="1"/>
                </a:lnTo>
                <a:close/>
              </a:path>
            </a:pathLst>
          </a:custGeom>
        </p:spPr>
      </p:pic>
      <p:grpSp>
        <p:nvGrpSpPr>
          <p:cNvPr id="12" name="Group 11">
            <a:extLst>
              <a:ext uri="{FF2B5EF4-FFF2-40B4-BE49-F238E27FC236}">
                <a16:creationId xmlns:a16="http://schemas.microsoft.com/office/drawing/2014/main" id="{A7900967-84CA-47B4-9F1C-E787BAC1496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697284" y="-1"/>
            <a:ext cx="884241" cy="6858001"/>
            <a:chOff x="3697284" y="-1"/>
            <a:chExt cx="884241" cy="6858001"/>
          </a:xfrm>
          <a:effectLst>
            <a:outerShdw blurRad="381000" dist="152400" algn="l" rotWithShape="0">
              <a:prstClr val="black">
                <a:alpha val="10000"/>
              </a:prstClr>
            </a:outerShdw>
          </a:effectLst>
        </p:grpSpPr>
        <p:sp>
          <p:nvSpPr>
            <p:cNvPr id="13" name="Freeform: Shape 12">
              <a:extLst>
                <a:ext uri="{FF2B5EF4-FFF2-40B4-BE49-F238E27FC236}">
                  <a16:creationId xmlns:a16="http://schemas.microsoft.com/office/drawing/2014/main" id="{CAB3C749-6482-440B-9386-94091006D67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flipH="1">
              <a:off x="705641" y="2991642"/>
              <a:ext cx="6858001" cy="874716"/>
            </a:xfrm>
            <a:custGeom>
              <a:avLst/>
              <a:gdLst>
                <a:gd name="connsiteX0" fmla="*/ 0 w 6858001"/>
                <a:gd name="connsiteY0" fmla="*/ 533314 h 874716"/>
                <a:gd name="connsiteX1" fmla="*/ 0 w 6858001"/>
                <a:gd name="connsiteY1" fmla="*/ 69206 h 874716"/>
                <a:gd name="connsiteX2" fmla="*/ 21486 w 6858001"/>
                <a:gd name="connsiteY2" fmla="*/ 71924 h 874716"/>
                <a:gd name="connsiteX3" fmla="*/ 228948 w 6858001"/>
                <a:gd name="connsiteY3" fmla="*/ 88116 h 874716"/>
                <a:gd name="connsiteX4" fmla="*/ 313533 w 6858001"/>
                <a:gd name="connsiteY4" fmla="*/ 62779 h 874716"/>
                <a:gd name="connsiteX5" fmla="*/ 338870 w 6858001"/>
                <a:gd name="connsiteY5" fmla="*/ 62207 h 874716"/>
                <a:gd name="connsiteX6" fmla="*/ 395640 w 6858001"/>
                <a:gd name="connsiteY6" fmla="*/ 72114 h 874716"/>
                <a:gd name="connsiteX7" fmla="*/ 512802 w 6858001"/>
                <a:gd name="connsiteY7" fmla="*/ 65446 h 874716"/>
                <a:gd name="connsiteX8" fmla="*/ 556047 w 6858001"/>
                <a:gd name="connsiteY8" fmla="*/ 55349 h 874716"/>
                <a:gd name="connsiteX9" fmla="*/ 580050 w 6858001"/>
                <a:gd name="connsiteY9" fmla="*/ 48871 h 874716"/>
                <a:gd name="connsiteX10" fmla="*/ 703308 w 6858001"/>
                <a:gd name="connsiteY10" fmla="*/ 30964 h 874716"/>
                <a:gd name="connsiteX11" fmla="*/ 758174 w 6858001"/>
                <a:gd name="connsiteY11" fmla="*/ 11724 h 874716"/>
                <a:gd name="connsiteX12" fmla="*/ 773035 w 6858001"/>
                <a:gd name="connsiteY12" fmla="*/ 8866 h 874716"/>
                <a:gd name="connsiteX13" fmla="*/ 854379 w 6858001"/>
                <a:gd name="connsiteY13" fmla="*/ 16866 h 874716"/>
                <a:gd name="connsiteX14" fmla="*/ 915343 w 6858001"/>
                <a:gd name="connsiteY14" fmla="*/ 47919 h 874716"/>
                <a:gd name="connsiteX15" fmla="*/ 927155 w 6858001"/>
                <a:gd name="connsiteY15" fmla="*/ 58397 h 874716"/>
                <a:gd name="connsiteX16" fmla="*/ 1097087 w 6858001"/>
                <a:gd name="connsiteY16" fmla="*/ 54777 h 874716"/>
                <a:gd name="connsiteX17" fmla="*/ 1123185 w 6858001"/>
                <a:gd name="connsiteY17" fmla="*/ 50395 h 874716"/>
                <a:gd name="connsiteX18" fmla="*/ 1249302 w 6858001"/>
                <a:gd name="connsiteY18" fmla="*/ 68684 h 874716"/>
                <a:gd name="connsiteX19" fmla="*/ 1286069 w 6858001"/>
                <a:gd name="connsiteY19" fmla="*/ 72304 h 874716"/>
                <a:gd name="connsiteX20" fmla="*/ 1417899 w 6858001"/>
                <a:gd name="connsiteY20" fmla="*/ 88688 h 874716"/>
                <a:gd name="connsiteX21" fmla="*/ 1436568 w 6858001"/>
                <a:gd name="connsiteY21" fmla="*/ 73448 h 874716"/>
                <a:gd name="connsiteX22" fmla="*/ 1490292 w 6858001"/>
                <a:gd name="connsiteY22" fmla="*/ 35154 h 874716"/>
                <a:gd name="connsiteX23" fmla="*/ 1596213 w 6858001"/>
                <a:gd name="connsiteY23" fmla="*/ 1245 h 874716"/>
                <a:gd name="connsiteX24" fmla="*/ 1624980 w 6858001"/>
                <a:gd name="connsiteY24" fmla="*/ 3150 h 874716"/>
                <a:gd name="connsiteX25" fmla="*/ 1697753 w 6858001"/>
                <a:gd name="connsiteY25" fmla="*/ 59731 h 874716"/>
                <a:gd name="connsiteX26" fmla="*/ 1733188 w 6858001"/>
                <a:gd name="connsiteY26" fmla="*/ 82400 h 874716"/>
                <a:gd name="connsiteX27" fmla="*/ 1833775 w 6858001"/>
                <a:gd name="connsiteY27" fmla="*/ 124121 h 874716"/>
                <a:gd name="connsiteX28" fmla="*/ 1842158 w 6858001"/>
                <a:gd name="connsiteY28" fmla="*/ 131742 h 874716"/>
                <a:gd name="connsiteX29" fmla="*/ 1916454 w 6858001"/>
                <a:gd name="connsiteY29" fmla="*/ 222233 h 874716"/>
                <a:gd name="connsiteX30" fmla="*/ 1933219 w 6858001"/>
                <a:gd name="connsiteY30" fmla="*/ 237663 h 874716"/>
                <a:gd name="connsiteX31" fmla="*/ 1953413 w 6858001"/>
                <a:gd name="connsiteY31" fmla="*/ 261668 h 874716"/>
                <a:gd name="connsiteX32" fmla="*/ 2016469 w 6858001"/>
                <a:gd name="connsiteY32" fmla="*/ 308151 h 874716"/>
                <a:gd name="connsiteX33" fmla="*/ 2094578 w 6858001"/>
                <a:gd name="connsiteY33" fmla="*/ 323010 h 874716"/>
                <a:gd name="connsiteX34" fmla="*/ 2188879 w 6858001"/>
                <a:gd name="connsiteY34" fmla="*/ 345681 h 874716"/>
                <a:gd name="connsiteX35" fmla="*/ 2228314 w 6858001"/>
                <a:gd name="connsiteY35" fmla="*/ 360921 h 874716"/>
                <a:gd name="connsiteX36" fmla="*/ 2334044 w 6858001"/>
                <a:gd name="connsiteY36" fmla="*/ 389878 h 874716"/>
                <a:gd name="connsiteX37" fmla="*/ 2409485 w 6858001"/>
                <a:gd name="connsiteY37" fmla="*/ 414263 h 874716"/>
                <a:gd name="connsiteX38" fmla="*/ 2518264 w 6858001"/>
                <a:gd name="connsiteY38" fmla="*/ 428552 h 874716"/>
                <a:gd name="connsiteX39" fmla="*/ 2571034 w 6858001"/>
                <a:gd name="connsiteY39" fmla="*/ 429122 h 874716"/>
                <a:gd name="connsiteX40" fmla="*/ 2668001 w 6858001"/>
                <a:gd name="connsiteY40" fmla="*/ 502276 h 874716"/>
                <a:gd name="connsiteX41" fmla="*/ 2745348 w 6858001"/>
                <a:gd name="connsiteY41" fmla="*/ 550666 h 874716"/>
                <a:gd name="connsiteX42" fmla="*/ 2826694 w 6858001"/>
                <a:gd name="connsiteY42" fmla="*/ 527233 h 874716"/>
                <a:gd name="connsiteX43" fmla="*/ 2848793 w 6858001"/>
                <a:gd name="connsiteY43" fmla="*/ 505134 h 874716"/>
                <a:gd name="connsiteX44" fmla="*/ 2982148 w 6858001"/>
                <a:gd name="connsiteY44" fmla="*/ 484179 h 874716"/>
                <a:gd name="connsiteX45" fmla="*/ 3172654 w 6858001"/>
                <a:gd name="connsiteY45" fmla="*/ 483417 h 874716"/>
                <a:gd name="connsiteX46" fmla="*/ 3489467 w 6858001"/>
                <a:gd name="connsiteY46" fmla="*/ 435790 h 874716"/>
                <a:gd name="connsiteX47" fmla="*/ 3544713 w 6858001"/>
                <a:gd name="connsiteY47" fmla="*/ 413691 h 874716"/>
                <a:gd name="connsiteX48" fmla="*/ 3606817 w 6858001"/>
                <a:gd name="connsiteY48" fmla="*/ 408167 h 874716"/>
                <a:gd name="connsiteX49" fmla="*/ 3630632 w 6858001"/>
                <a:gd name="connsiteY49" fmla="*/ 421693 h 874716"/>
                <a:gd name="connsiteX50" fmla="*/ 3734837 w 6858001"/>
                <a:gd name="connsiteY50" fmla="*/ 441886 h 874716"/>
                <a:gd name="connsiteX51" fmla="*/ 3754652 w 6858001"/>
                <a:gd name="connsiteY51" fmla="*/ 442268 h 874716"/>
                <a:gd name="connsiteX52" fmla="*/ 3822472 w 6858001"/>
                <a:gd name="connsiteY52" fmla="*/ 433694 h 874716"/>
                <a:gd name="connsiteX53" fmla="*/ 3885338 w 6858001"/>
                <a:gd name="connsiteY53" fmla="*/ 428742 h 874716"/>
                <a:gd name="connsiteX54" fmla="*/ 4043839 w 6858001"/>
                <a:gd name="connsiteY54" fmla="*/ 444934 h 874716"/>
                <a:gd name="connsiteX55" fmla="*/ 4165383 w 6858001"/>
                <a:gd name="connsiteY55" fmla="*/ 441124 h 874716"/>
                <a:gd name="connsiteX56" fmla="*/ 4221391 w 6858001"/>
                <a:gd name="connsiteY56" fmla="*/ 444934 h 874716"/>
                <a:gd name="connsiteX57" fmla="*/ 4253014 w 6858001"/>
                <a:gd name="connsiteY57" fmla="*/ 450650 h 874716"/>
                <a:gd name="connsiteX58" fmla="*/ 4324645 w 6858001"/>
                <a:gd name="connsiteY58" fmla="*/ 490466 h 874716"/>
                <a:gd name="connsiteX59" fmla="*/ 4363890 w 6858001"/>
                <a:gd name="connsiteY59" fmla="*/ 499420 h 874716"/>
                <a:gd name="connsiteX60" fmla="*/ 4482004 w 6858001"/>
                <a:gd name="connsiteY60" fmla="*/ 498658 h 874716"/>
                <a:gd name="connsiteX61" fmla="*/ 4659174 w 6858001"/>
                <a:gd name="connsiteY61" fmla="*/ 438648 h 874716"/>
                <a:gd name="connsiteX62" fmla="*/ 4677655 w 6858001"/>
                <a:gd name="connsiteY62" fmla="*/ 430646 h 874716"/>
                <a:gd name="connsiteX63" fmla="*/ 4767764 w 6858001"/>
                <a:gd name="connsiteY63" fmla="*/ 420739 h 874716"/>
                <a:gd name="connsiteX64" fmla="*/ 4828916 w 6858001"/>
                <a:gd name="connsiteY64" fmla="*/ 434266 h 874716"/>
                <a:gd name="connsiteX65" fmla="*/ 4912168 w 6858001"/>
                <a:gd name="connsiteY65" fmla="*/ 462271 h 874716"/>
                <a:gd name="connsiteX66" fmla="*/ 4987037 w 6858001"/>
                <a:gd name="connsiteY66" fmla="*/ 485703 h 874716"/>
                <a:gd name="connsiteX67" fmla="*/ 5041521 w 6858001"/>
                <a:gd name="connsiteY67" fmla="*/ 512182 h 874716"/>
                <a:gd name="connsiteX68" fmla="*/ 5166113 w 6858001"/>
                <a:gd name="connsiteY68" fmla="*/ 531615 h 874716"/>
                <a:gd name="connsiteX69" fmla="*/ 5179067 w 6858001"/>
                <a:gd name="connsiteY69" fmla="*/ 534853 h 874716"/>
                <a:gd name="connsiteX70" fmla="*/ 5272796 w 6858001"/>
                <a:gd name="connsiteY70" fmla="*/ 511230 h 874716"/>
                <a:gd name="connsiteX71" fmla="*/ 5385384 w 6858001"/>
                <a:gd name="connsiteY71" fmla="*/ 487227 h 874716"/>
                <a:gd name="connsiteX72" fmla="*/ 5425582 w 6858001"/>
                <a:gd name="connsiteY72" fmla="*/ 495418 h 874716"/>
                <a:gd name="connsiteX73" fmla="*/ 5480637 w 6858001"/>
                <a:gd name="connsiteY73" fmla="*/ 507040 h 874716"/>
                <a:gd name="connsiteX74" fmla="*/ 5531693 w 6858001"/>
                <a:gd name="connsiteY74" fmla="*/ 500944 h 874716"/>
                <a:gd name="connsiteX75" fmla="*/ 5562746 w 6858001"/>
                <a:gd name="connsiteY75" fmla="*/ 500372 h 874716"/>
                <a:gd name="connsiteX76" fmla="*/ 5704483 w 6858001"/>
                <a:gd name="connsiteY76" fmla="*/ 571620 h 874716"/>
                <a:gd name="connsiteX77" fmla="*/ 5740488 w 6858001"/>
                <a:gd name="connsiteY77" fmla="*/ 577526 h 874716"/>
                <a:gd name="connsiteX78" fmla="*/ 5760873 w 6858001"/>
                <a:gd name="connsiteY78" fmla="*/ 586291 h 874716"/>
                <a:gd name="connsiteX79" fmla="*/ 5883751 w 6858001"/>
                <a:gd name="connsiteY79" fmla="*/ 674686 h 874716"/>
                <a:gd name="connsiteX80" fmla="*/ 5935949 w 6858001"/>
                <a:gd name="connsiteY80" fmla="*/ 692592 h 874716"/>
                <a:gd name="connsiteX81" fmla="*/ 5993291 w 6858001"/>
                <a:gd name="connsiteY81" fmla="*/ 688972 h 874716"/>
                <a:gd name="connsiteX82" fmla="*/ 6026440 w 6858001"/>
                <a:gd name="connsiteY82" fmla="*/ 682496 h 874716"/>
                <a:gd name="connsiteX83" fmla="*/ 6108738 w 6858001"/>
                <a:gd name="connsiteY83" fmla="*/ 626296 h 874716"/>
                <a:gd name="connsiteX84" fmla="*/ 6155602 w 6858001"/>
                <a:gd name="connsiteY84" fmla="*/ 628202 h 874716"/>
                <a:gd name="connsiteX85" fmla="*/ 6228756 w 6858001"/>
                <a:gd name="connsiteY85" fmla="*/ 666873 h 874716"/>
                <a:gd name="connsiteX86" fmla="*/ 6361539 w 6858001"/>
                <a:gd name="connsiteY86" fmla="*/ 684210 h 874716"/>
                <a:gd name="connsiteX87" fmla="*/ 6428979 w 6858001"/>
                <a:gd name="connsiteY87" fmla="*/ 630106 h 874716"/>
                <a:gd name="connsiteX88" fmla="*/ 6463840 w 6858001"/>
                <a:gd name="connsiteY88" fmla="*/ 578098 h 874716"/>
                <a:gd name="connsiteX89" fmla="*/ 6564620 w 6858001"/>
                <a:gd name="connsiteY89" fmla="*/ 517708 h 874716"/>
                <a:gd name="connsiteX90" fmla="*/ 6588625 w 6858001"/>
                <a:gd name="connsiteY90" fmla="*/ 540187 h 874716"/>
                <a:gd name="connsiteX91" fmla="*/ 6662541 w 6858001"/>
                <a:gd name="connsiteY91" fmla="*/ 549714 h 874716"/>
                <a:gd name="connsiteX92" fmla="*/ 6742552 w 6858001"/>
                <a:gd name="connsiteY92" fmla="*/ 548952 h 874716"/>
                <a:gd name="connsiteX93" fmla="*/ 6812063 w 6858001"/>
                <a:gd name="connsiteY93" fmla="*/ 568430 h 874716"/>
                <a:gd name="connsiteX94" fmla="*/ 6858001 w 6858001"/>
                <a:gd name="connsiteY94" fmla="*/ 562267 h 874716"/>
                <a:gd name="connsiteX95" fmla="*/ 6858001 w 6858001"/>
                <a:gd name="connsiteY95" fmla="*/ 734520 h 874716"/>
                <a:gd name="connsiteX96" fmla="*/ 6815516 w 6858001"/>
                <a:gd name="connsiteY96" fmla="*/ 744220 h 874716"/>
                <a:gd name="connsiteX97" fmla="*/ 6748458 w 6858001"/>
                <a:gd name="connsiteY97" fmla="*/ 763271 h 874716"/>
                <a:gd name="connsiteX98" fmla="*/ 6584812 w 6858001"/>
                <a:gd name="connsiteY98" fmla="*/ 784797 h 874716"/>
                <a:gd name="connsiteX99" fmla="*/ 6415833 w 6858001"/>
                <a:gd name="connsiteY99" fmla="*/ 805562 h 874716"/>
                <a:gd name="connsiteX100" fmla="*/ 6323058 w 6858001"/>
                <a:gd name="connsiteY100" fmla="*/ 812420 h 874716"/>
                <a:gd name="connsiteX101" fmla="*/ 6242093 w 6858001"/>
                <a:gd name="connsiteY101" fmla="*/ 823281 h 874716"/>
                <a:gd name="connsiteX102" fmla="*/ 6171605 w 6858001"/>
                <a:gd name="connsiteY102" fmla="*/ 830139 h 874716"/>
                <a:gd name="connsiteX103" fmla="*/ 6059397 w 6858001"/>
                <a:gd name="connsiteY103" fmla="*/ 844045 h 874716"/>
                <a:gd name="connsiteX104" fmla="*/ 6012723 w 6858001"/>
                <a:gd name="connsiteY104" fmla="*/ 847665 h 874716"/>
                <a:gd name="connsiteX105" fmla="*/ 5902610 w 6858001"/>
                <a:gd name="connsiteY105" fmla="*/ 847473 h 874716"/>
                <a:gd name="connsiteX106" fmla="*/ 5864318 w 6858001"/>
                <a:gd name="connsiteY106" fmla="*/ 845569 h 874716"/>
                <a:gd name="connsiteX107" fmla="*/ 5790592 w 6858001"/>
                <a:gd name="connsiteY107" fmla="*/ 821947 h 874716"/>
                <a:gd name="connsiteX108" fmla="*/ 5781830 w 6858001"/>
                <a:gd name="connsiteY108" fmla="*/ 820233 h 874716"/>
                <a:gd name="connsiteX109" fmla="*/ 5733440 w 6858001"/>
                <a:gd name="connsiteY109" fmla="*/ 810896 h 874716"/>
                <a:gd name="connsiteX110" fmla="*/ 5706959 w 6858001"/>
                <a:gd name="connsiteY110" fmla="*/ 807848 h 874716"/>
                <a:gd name="connsiteX111" fmla="*/ 5606372 w 6858001"/>
                <a:gd name="connsiteY111" fmla="*/ 788417 h 874716"/>
                <a:gd name="connsiteX112" fmla="*/ 5548460 w 6858001"/>
                <a:gd name="connsiteY112" fmla="*/ 779273 h 874716"/>
                <a:gd name="connsiteX113" fmla="*/ 5501594 w 6858001"/>
                <a:gd name="connsiteY113" fmla="*/ 780607 h 874716"/>
                <a:gd name="connsiteX114" fmla="*/ 5419295 w 6858001"/>
                <a:gd name="connsiteY114" fmla="*/ 782321 h 874716"/>
                <a:gd name="connsiteX115" fmla="*/ 5393005 w 6858001"/>
                <a:gd name="connsiteY115" fmla="*/ 786703 h 874716"/>
                <a:gd name="connsiteX116" fmla="*/ 5274129 w 6858001"/>
                <a:gd name="connsiteY116" fmla="*/ 774129 h 874716"/>
                <a:gd name="connsiteX117" fmla="*/ 5206308 w 6858001"/>
                <a:gd name="connsiteY117" fmla="*/ 773177 h 874716"/>
                <a:gd name="connsiteX118" fmla="*/ 5129916 w 6858001"/>
                <a:gd name="connsiteY118" fmla="*/ 757554 h 874716"/>
                <a:gd name="connsiteX119" fmla="*/ 5107627 w 6858001"/>
                <a:gd name="connsiteY119" fmla="*/ 758316 h 874716"/>
                <a:gd name="connsiteX120" fmla="*/ 5082670 w 6858001"/>
                <a:gd name="connsiteY120" fmla="*/ 759651 h 874716"/>
                <a:gd name="connsiteX121" fmla="*/ 5006086 w 6858001"/>
                <a:gd name="connsiteY121" fmla="*/ 760795 h 874716"/>
                <a:gd name="connsiteX122" fmla="*/ 4959602 w 6858001"/>
                <a:gd name="connsiteY122" fmla="*/ 766509 h 874716"/>
                <a:gd name="connsiteX123" fmla="*/ 4871019 w 6858001"/>
                <a:gd name="connsiteY123" fmla="*/ 763081 h 874716"/>
                <a:gd name="connsiteX124" fmla="*/ 4838250 w 6858001"/>
                <a:gd name="connsiteY124" fmla="*/ 768033 h 874716"/>
                <a:gd name="connsiteX125" fmla="*/ 4755381 w 6858001"/>
                <a:gd name="connsiteY125" fmla="*/ 768605 h 874716"/>
                <a:gd name="connsiteX126" fmla="*/ 4681083 w 6858001"/>
                <a:gd name="connsiteY126" fmla="*/ 765747 h 874716"/>
                <a:gd name="connsiteX127" fmla="*/ 4609452 w 6858001"/>
                <a:gd name="connsiteY127" fmla="*/ 767271 h 874716"/>
                <a:gd name="connsiteX128" fmla="*/ 4558207 w 6858001"/>
                <a:gd name="connsiteY128" fmla="*/ 773557 h 874716"/>
                <a:gd name="connsiteX129" fmla="*/ 4502579 w 6858001"/>
                <a:gd name="connsiteY129" fmla="*/ 777367 h 874716"/>
                <a:gd name="connsiteX130" fmla="*/ 4349222 w 6858001"/>
                <a:gd name="connsiteY130" fmla="*/ 800038 h 874716"/>
                <a:gd name="connsiteX131" fmla="*/ 4320837 w 6858001"/>
                <a:gd name="connsiteY131" fmla="*/ 794514 h 874716"/>
                <a:gd name="connsiteX132" fmla="*/ 4159667 w 6858001"/>
                <a:gd name="connsiteY132" fmla="*/ 789370 h 874716"/>
                <a:gd name="connsiteX133" fmla="*/ 4124614 w 6858001"/>
                <a:gd name="connsiteY133" fmla="*/ 789752 h 874716"/>
                <a:gd name="connsiteX134" fmla="*/ 4030503 w 6858001"/>
                <a:gd name="connsiteY134" fmla="*/ 767271 h 874716"/>
                <a:gd name="connsiteX135" fmla="*/ 3885338 w 6858001"/>
                <a:gd name="connsiteY135" fmla="*/ 802896 h 874716"/>
                <a:gd name="connsiteX136" fmla="*/ 3749506 w 6858001"/>
                <a:gd name="connsiteY136" fmla="*/ 847473 h 874716"/>
                <a:gd name="connsiteX137" fmla="*/ 3732361 w 6858001"/>
                <a:gd name="connsiteY137" fmla="*/ 853190 h 874716"/>
                <a:gd name="connsiteX138" fmla="*/ 3683591 w 6858001"/>
                <a:gd name="connsiteY138" fmla="*/ 862906 h 874716"/>
                <a:gd name="connsiteX139" fmla="*/ 3623201 w 6858001"/>
                <a:gd name="connsiteY139" fmla="*/ 866334 h 874716"/>
                <a:gd name="connsiteX140" fmla="*/ 3546617 w 6858001"/>
                <a:gd name="connsiteY140" fmla="*/ 874716 h 874716"/>
                <a:gd name="connsiteX141" fmla="*/ 3485275 w 6858001"/>
                <a:gd name="connsiteY141" fmla="*/ 864238 h 874716"/>
                <a:gd name="connsiteX142" fmla="*/ 3399546 w 6858001"/>
                <a:gd name="connsiteY142" fmla="*/ 848618 h 874716"/>
                <a:gd name="connsiteX143" fmla="*/ 3318771 w 6858001"/>
                <a:gd name="connsiteY143" fmla="*/ 833757 h 874716"/>
                <a:gd name="connsiteX144" fmla="*/ 3293244 w 6858001"/>
                <a:gd name="connsiteY144" fmla="*/ 851284 h 874716"/>
                <a:gd name="connsiteX145" fmla="*/ 3253809 w 6858001"/>
                <a:gd name="connsiteY145" fmla="*/ 866524 h 874716"/>
                <a:gd name="connsiteX146" fmla="*/ 3209993 w 6858001"/>
                <a:gd name="connsiteY146" fmla="*/ 848235 h 874716"/>
                <a:gd name="connsiteX147" fmla="*/ 3107500 w 6858001"/>
                <a:gd name="connsiteY147" fmla="*/ 810326 h 874716"/>
                <a:gd name="connsiteX148" fmla="*/ 3042728 w 6858001"/>
                <a:gd name="connsiteY148" fmla="*/ 808610 h 874716"/>
                <a:gd name="connsiteX149" fmla="*/ 2901943 w 6858001"/>
                <a:gd name="connsiteY149" fmla="*/ 792418 h 874716"/>
                <a:gd name="connsiteX150" fmla="*/ 2809930 w 6858001"/>
                <a:gd name="connsiteY150" fmla="*/ 769367 h 874716"/>
                <a:gd name="connsiteX151" fmla="*/ 2743826 w 6858001"/>
                <a:gd name="connsiteY151" fmla="*/ 743268 h 874716"/>
                <a:gd name="connsiteX152" fmla="*/ 2649143 w 6858001"/>
                <a:gd name="connsiteY152" fmla="*/ 709167 h 874716"/>
                <a:gd name="connsiteX153" fmla="*/ 2554079 w 6858001"/>
                <a:gd name="connsiteY153" fmla="*/ 691450 h 874716"/>
                <a:gd name="connsiteX154" fmla="*/ 2485307 w 6858001"/>
                <a:gd name="connsiteY154" fmla="*/ 669160 h 874716"/>
                <a:gd name="connsiteX155" fmla="*/ 2401292 w 6858001"/>
                <a:gd name="connsiteY155" fmla="*/ 653919 h 874716"/>
                <a:gd name="connsiteX156" fmla="*/ 2330806 w 6858001"/>
                <a:gd name="connsiteY156" fmla="*/ 653349 h 874716"/>
                <a:gd name="connsiteX157" fmla="*/ 2220312 w 6858001"/>
                <a:gd name="connsiteY157" fmla="*/ 656015 h 874716"/>
                <a:gd name="connsiteX158" fmla="*/ 2085054 w 6858001"/>
                <a:gd name="connsiteY158" fmla="*/ 609914 h 874716"/>
                <a:gd name="connsiteX159" fmla="*/ 2030378 w 6858001"/>
                <a:gd name="connsiteY159" fmla="*/ 599625 h 874716"/>
                <a:gd name="connsiteX160" fmla="*/ 1978940 w 6858001"/>
                <a:gd name="connsiteY160" fmla="*/ 594863 h 874716"/>
                <a:gd name="connsiteX161" fmla="*/ 1869780 w 6858001"/>
                <a:gd name="connsiteY161" fmla="*/ 564192 h 874716"/>
                <a:gd name="connsiteX162" fmla="*/ 1825393 w 6858001"/>
                <a:gd name="connsiteY162" fmla="*/ 554094 h 874716"/>
                <a:gd name="connsiteX163" fmla="*/ 1763287 w 6858001"/>
                <a:gd name="connsiteY163" fmla="*/ 554286 h 874716"/>
                <a:gd name="connsiteX164" fmla="*/ 1650317 w 6858001"/>
                <a:gd name="connsiteY164" fmla="*/ 540187 h 874716"/>
                <a:gd name="connsiteX165" fmla="*/ 1537537 w 6858001"/>
                <a:gd name="connsiteY165" fmla="*/ 499038 h 874716"/>
                <a:gd name="connsiteX166" fmla="*/ 1489720 w 6858001"/>
                <a:gd name="connsiteY166" fmla="*/ 503038 h 874716"/>
                <a:gd name="connsiteX167" fmla="*/ 1472575 w 6858001"/>
                <a:gd name="connsiteY167" fmla="*/ 502086 h 874716"/>
                <a:gd name="connsiteX168" fmla="*/ 1318456 w 6858001"/>
                <a:gd name="connsiteY168" fmla="*/ 479415 h 874716"/>
                <a:gd name="connsiteX169" fmla="*/ 1303024 w 6858001"/>
                <a:gd name="connsiteY169" fmla="*/ 476939 h 874716"/>
                <a:gd name="connsiteX170" fmla="*/ 1230633 w 6858001"/>
                <a:gd name="connsiteY170" fmla="*/ 456746 h 874716"/>
                <a:gd name="connsiteX171" fmla="*/ 1048125 w 6858001"/>
                <a:gd name="connsiteY171" fmla="*/ 444172 h 874716"/>
                <a:gd name="connsiteX172" fmla="*/ 1036887 w 6858001"/>
                <a:gd name="connsiteY172" fmla="*/ 442648 h 874716"/>
                <a:gd name="connsiteX173" fmla="*/ 975733 w 6858001"/>
                <a:gd name="connsiteY173" fmla="*/ 452744 h 874716"/>
                <a:gd name="connsiteX174" fmla="*/ 945444 w 6858001"/>
                <a:gd name="connsiteY174" fmla="*/ 467033 h 874716"/>
                <a:gd name="connsiteX175" fmla="*/ 898198 w 6858001"/>
                <a:gd name="connsiteY175" fmla="*/ 481893 h 874716"/>
                <a:gd name="connsiteX176" fmla="*/ 850189 w 6858001"/>
                <a:gd name="connsiteY176" fmla="*/ 487417 h 874716"/>
                <a:gd name="connsiteX177" fmla="*/ 769605 w 6858001"/>
                <a:gd name="connsiteY177" fmla="*/ 464937 h 874716"/>
                <a:gd name="connsiteX178" fmla="*/ 740268 w 6858001"/>
                <a:gd name="connsiteY178" fmla="*/ 462651 h 874716"/>
                <a:gd name="connsiteX179" fmla="*/ 674923 w 6858001"/>
                <a:gd name="connsiteY179" fmla="*/ 451792 h 874716"/>
                <a:gd name="connsiteX180" fmla="*/ 617772 w 6858001"/>
                <a:gd name="connsiteY180" fmla="*/ 452554 h 874716"/>
                <a:gd name="connsiteX181" fmla="*/ 571860 w 6858001"/>
                <a:gd name="connsiteY181" fmla="*/ 469891 h 874716"/>
                <a:gd name="connsiteX182" fmla="*/ 505182 w 6858001"/>
                <a:gd name="connsiteY182" fmla="*/ 473319 h 874716"/>
                <a:gd name="connsiteX183" fmla="*/ 462126 w 6858001"/>
                <a:gd name="connsiteY183" fmla="*/ 460747 h 874716"/>
                <a:gd name="connsiteX184" fmla="*/ 453364 w 6858001"/>
                <a:gd name="connsiteY184" fmla="*/ 459033 h 874716"/>
                <a:gd name="connsiteX185" fmla="*/ 340774 w 6858001"/>
                <a:gd name="connsiteY185" fmla="*/ 458268 h 874716"/>
                <a:gd name="connsiteX186" fmla="*/ 200182 w 6858001"/>
                <a:gd name="connsiteY186" fmla="*/ 496180 h 874716"/>
                <a:gd name="connsiteX187" fmla="*/ 176939 w 6858001"/>
                <a:gd name="connsiteY187" fmla="*/ 504182 h 874716"/>
                <a:gd name="connsiteX188" fmla="*/ 63587 w 6858001"/>
                <a:gd name="connsiteY188" fmla="*/ 518088 h 874716"/>
                <a:gd name="connsiteX189" fmla="*/ 2817 w 6858001"/>
                <a:gd name="connsiteY189" fmla="*/ 532187 h 874716"/>
                <a:gd name="connsiteX190" fmla="*/ 0 w 6858001"/>
                <a:gd name="connsiteY190" fmla="*/ 533314 h 87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Lst>
              <a:rect l="l" t="t" r="r" b="b"/>
              <a:pathLst>
                <a:path w="6858001" h="874716">
                  <a:moveTo>
                    <a:pt x="0" y="533314"/>
                  </a:moveTo>
                  <a:lnTo>
                    <a:pt x="0" y="69206"/>
                  </a:lnTo>
                  <a:lnTo>
                    <a:pt x="21486" y="71924"/>
                  </a:lnTo>
                  <a:cubicBezTo>
                    <a:pt x="92546" y="60493"/>
                    <a:pt x="159604" y="87354"/>
                    <a:pt x="228948" y="88116"/>
                  </a:cubicBezTo>
                  <a:cubicBezTo>
                    <a:pt x="260382" y="88496"/>
                    <a:pt x="291435" y="94592"/>
                    <a:pt x="313533" y="62779"/>
                  </a:cubicBezTo>
                  <a:cubicBezTo>
                    <a:pt x="316389" y="58587"/>
                    <a:pt x="330298" y="60873"/>
                    <a:pt x="338870" y="62207"/>
                  </a:cubicBezTo>
                  <a:cubicBezTo>
                    <a:pt x="357921" y="65066"/>
                    <a:pt x="376781" y="72304"/>
                    <a:pt x="395640" y="72114"/>
                  </a:cubicBezTo>
                  <a:cubicBezTo>
                    <a:pt x="434695" y="71924"/>
                    <a:pt x="473939" y="68876"/>
                    <a:pt x="512802" y="65446"/>
                  </a:cubicBezTo>
                  <a:cubicBezTo>
                    <a:pt x="527470" y="64112"/>
                    <a:pt x="541569" y="58969"/>
                    <a:pt x="556047" y="55349"/>
                  </a:cubicBezTo>
                  <a:cubicBezTo>
                    <a:pt x="564048" y="53253"/>
                    <a:pt x="572622" y="47729"/>
                    <a:pt x="580050" y="48871"/>
                  </a:cubicBezTo>
                  <a:cubicBezTo>
                    <a:pt x="623106" y="55539"/>
                    <a:pt x="662541" y="39157"/>
                    <a:pt x="703308" y="30964"/>
                  </a:cubicBezTo>
                  <a:cubicBezTo>
                    <a:pt x="722169" y="27154"/>
                    <a:pt x="739886" y="18010"/>
                    <a:pt x="758174" y="11724"/>
                  </a:cubicBezTo>
                  <a:cubicBezTo>
                    <a:pt x="762936" y="10008"/>
                    <a:pt x="768271" y="8484"/>
                    <a:pt x="773035" y="8866"/>
                  </a:cubicBezTo>
                  <a:cubicBezTo>
                    <a:pt x="800276" y="11152"/>
                    <a:pt x="827329" y="14390"/>
                    <a:pt x="854379" y="16866"/>
                  </a:cubicBezTo>
                  <a:cubicBezTo>
                    <a:pt x="878956" y="19152"/>
                    <a:pt x="903722" y="19914"/>
                    <a:pt x="915343" y="47919"/>
                  </a:cubicBezTo>
                  <a:cubicBezTo>
                    <a:pt x="917059" y="52301"/>
                    <a:pt x="922773" y="55539"/>
                    <a:pt x="927155" y="58397"/>
                  </a:cubicBezTo>
                  <a:cubicBezTo>
                    <a:pt x="994785" y="102405"/>
                    <a:pt x="1030980" y="101261"/>
                    <a:pt x="1097087" y="54777"/>
                  </a:cubicBezTo>
                  <a:cubicBezTo>
                    <a:pt x="1103945" y="50015"/>
                    <a:pt x="1118613" y="46585"/>
                    <a:pt x="1123185" y="50395"/>
                  </a:cubicBezTo>
                  <a:cubicBezTo>
                    <a:pt x="1162049" y="82020"/>
                    <a:pt x="1204532" y="78590"/>
                    <a:pt x="1249302" y="68684"/>
                  </a:cubicBezTo>
                  <a:cubicBezTo>
                    <a:pt x="1260922" y="66018"/>
                    <a:pt x="1277307" y="66018"/>
                    <a:pt x="1286069" y="72304"/>
                  </a:cubicBezTo>
                  <a:cubicBezTo>
                    <a:pt x="1327790" y="101451"/>
                    <a:pt x="1372560" y="97261"/>
                    <a:pt x="1417899" y="88688"/>
                  </a:cubicBezTo>
                  <a:cubicBezTo>
                    <a:pt x="1424948" y="87354"/>
                    <a:pt x="1433522" y="80114"/>
                    <a:pt x="1436568" y="73448"/>
                  </a:cubicBezTo>
                  <a:cubicBezTo>
                    <a:pt x="1447428" y="49825"/>
                    <a:pt x="1467813" y="41823"/>
                    <a:pt x="1490292" y="35154"/>
                  </a:cubicBezTo>
                  <a:cubicBezTo>
                    <a:pt x="1525727" y="24296"/>
                    <a:pt x="1560588" y="11532"/>
                    <a:pt x="1596213" y="1245"/>
                  </a:cubicBezTo>
                  <a:cubicBezTo>
                    <a:pt x="1604978" y="-1231"/>
                    <a:pt x="1615836" y="293"/>
                    <a:pt x="1624980" y="3150"/>
                  </a:cubicBezTo>
                  <a:cubicBezTo>
                    <a:pt x="1656223" y="12866"/>
                    <a:pt x="1676036" y="37251"/>
                    <a:pt x="1697753" y="59731"/>
                  </a:cubicBezTo>
                  <a:cubicBezTo>
                    <a:pt x="1707279" y="69638"/>
                    <a:pt x="1720423" y="76686"/>
                    <a:pt x="1733188" y="82400"/>
                  </a:cubicBezTo>
                  <a:cubicBezTo>
                    <a:pt x="1766335" y="97071"/>
                    <a:pt x="1800246" y="110215"/>
                    <a:pt x="1833775" y="124121"/>
                  </a:cubicBezTo>
                  <a:cubicBezTo>
                    <a:pt x="1837013" y="125455"/>
                    <a:pt x="1839679" y="128884"/>
                    <a:pt x="1842158" y="131742"/>
                  </a:cubicBezTo>
                  <a:cubicBezTo>
                    <a:pt x="1866922" y="161843"/>
                    <a:pt x="1891497" y="192132"/>
                    <a:pt x="1916454" y="222233"/>
                  </a:cubicBezTo>
                  <a:cubicBezTo>
                    <a:pt x="1921216" y="227947"/>
                    <a:pt x="1928076" y="232139"/>
                    <a:pt x="1933219" y="237663"/>
                  </a:cubicBezTo>
                  <a:cubicBezTo>
                    <a:pt x="1940459" y="245283"/>
                    <a:pt x="1949603" y="252524"/>
                    <a:pt x="1953413" y="261668"/>
                  </a:cubicBezTo>
                  <a:cubicBezTo>
                    <a:pt x="1965224" y="290433"/>
                    <a:pt x="1987894" y="302817"/>
                    <a:pt x="2016469" y="308151"/>
                  </a:cubicBezTo>
                  <a:cubicBezTo>
                    <a:pt x="2042570" y="313104"/>
                    <a:pt x="2068669" y="317296"/>
                    <a:pt x="2094578" y="323010"/>
                  </a:cubicBezTo>
                  <a:cubicBezTo>
                    <a:pt x="2126201" y="329868"/>
                    <a:pt x="2157636" y="337298"/>
                    <a:pt x="2188879" y="345681"/>
                  </a:cubicBezTo>
                  <a:cubicBezTo>
                    <a:pt x="2202404" y="349301"/>
                    <a:pt x="2216692" y="353491"/>
                    <a:pt x="2228314" y="360921"/>
                  </a:cubicBezTo>
                  <a:cubicBezTo>
                    <a:pt x="2260890" y="381496"/>
                    <a:pt x="2295753" y="395402"/>
                    <a:pt x="2334044" y="389878"/>
                  </a:cubicBezTo>
                  <a:cubicBezTo>
                    <a:pt x="2364715" y="385496"/>
                    <a:pt x="2390434" y="396736"/>
                    <a:pt x="2409485" y="414263"/>
                  </a:cubicBezTo>
                  <a:cubicBezTo>
                    <a:pt x="2444158" y="446078"/>
                    <a:pt x="2481305" y="438838"/>
                    <a:pt x="2518264" y="428552"/>
                  </a:cubicBezTo>
                  <a:cubicBezTo>
                    <a:pt x="2537315" y="423217"/>
                    <a:pt x="2552935" y="423979"/>
                    <a:pt x="2571034" y="429122"/>
                  </a:cubicBezTo>
                  <a:cubicBezTo>
                    <a:pt x="2612945" y="441124"/>
                    <a:pt x="2640950" y="473701"/>
                    <a:pt x="2668001" y="502276"/>
                  </a:cubicBezTo>
                  <a:cubicBezTo>
                    <a:pt x="2691054" y="526661"/>
                    <a:pt x="2716963" y="540377"/>
                    <a:pt x="2745348" y="550666"/>
                  </a:cubicBezTo>
                  <a:cubicBezTo>
                    <a:pt x="2781163" y="563810"/>
                    <a:pt x="2809548" y="558858"/>
                    <a:pt x="2826694" y="527233"/>
                  </a:cubicBezTo>
                  <a:cubicBezTo>
                    <a:pt x="2831457" y="518278"/>
                    <a:pt x="2839839" y="507800"/>
                    <a:pt x="2848793" y="505134"/>
                  </a:cubicBezTo>
                  <a:cubicBezTo>
                    <a:pt x="2892037" y="491800"/>
                    <a:pt x="2935854" y="472367"/>
                    <a:pt x="2982148" y="484179"/>
                  </a:cubicBezTo>
                  <a:cubicBezTo>
                    <a:pt x="3046158" y="500372"/>
                    <a:pt x="3108644" y="499420"/>
                    <a:pt x="3172654" y="483417"/>
                  </a:cubicBezTo>
                  <a:cubicBezTo>
                    <a:pt x="3276480" y="457508"/>
                    <a:pt x="3380305" y="430076"/>
                    <a:pt x="3489467" y="435790"/>
                  </a:cubicBezTo>
                  <a:cubicBezTo>
                    <a:pt x="3507563" y="436742"/>
                    <a:pt x="3529090" y="425121"/>
                    <a:pt x="3544713" y="413691"/>
                  </a:cubicBezTo>
                  <a:cubicBezTo>
                    <a:pt x="3574622" y="391974"/>
                    <a:pt x="3573288" y="390258"/>
                    <a:pt x="3606817" y="408167"/>
                  </a:cubicBezTo>
                  <a:cubicBezTo>
                    <a:pt x="3614819" y="412549"/>
                    <a:pt x="3624725" y="415215"/>
                    <a:pt x="3630632" y="421693"/>
                  </a:cubicBezTo>
                  <a:cubicBezTo>
                    <a:pt x="3660731" y="454650"/>
                    <a:pt x="3697880" y="446648"/>
                    <a:pt x="3734837" y="441886"/>
                  </a:cubicBezTo>
                  <a:cubicBezTo>
                    <a:pt x="3741315" y="440934"/>
                    <a:pt x="3749125" y="439600"/>
                    <a:pt x="3754652" y="442268"/>
                  </a:cubicBezTo>
                  <a:cubicBezTo>
                    <a:pt x="3779607" y="454268"/>
                    <a:pt x="3800753" y="450078"/>
                    <a:pt x="3822472" y="433694"/>
                  </a:cubicBezTo>
                  <a:cubicBezTo>
                    <a:pt x="3841331" y="419597"/>
                    <a:pt x="3863049" y="411215"/>
                    <a:pt x="3885338" y="428742"/>
                  </a:cubicBezTo>
                  <a:cubicBezTo>
                    <a:pt x="3934870" y="467605"/>
                    <a:pt x="3987829" y="469509"/>
                    <a:pt x="4043839" y="444934"/>
                  </a:cubicBezTo>
                  <a:cubicBezTo>
                    <a:pt x="4083845" y="427407"/>
                    <a:pt x="4123280" y="423407"/>
                    <a:pt x="4165383" y="441124"/>
                  </a:cubicBezTo>
                  <a:cubicBezTo>
                    <a:pt x="4181576" y="447982"/>
                    <a:pt x="4202531" y="443410"/>
                    <a:pt x="4221391" y="444934"/>
                  </a:cubicBezTo>
                  <a:cubicBezTo>
                    <a:pt x="4232060" y="445696"/>
                    <a:pt x="4243872" y="445886"/>
                    <a:pt x="4253014" y="450650"/>
                  </a:cubicBezTo>
                  <a:cubicBezTo>
                    <a:pt x="4277401" y="462843"/>
                    <a:pt x="4300070" y="478463"/>
                    <a:pt x="4324645" y="490466"/>
                  </a:cubicBezTo>
                  <a:cubicBezTo>
                    <a:pt x="4336457" y="496180"/>
                    <a:pt x="4350554" y="499228"/>
                    <a:pt x="4363890" y="499420"/>
                  </a:cubicBezTo>
                  <a:cubicBezTo>
                    <a:pt x="4403325" y="500372"/>
                    <a:pt x="4442761" y="500372"/>
                    <a:pt x="4482004" y="498658"/>
                  </a:cubicBezTo>
                  <a:cubicBezTo>
                    <a:pt x="4546776" y="495990"/>
                    <a:pt x="4612500" y="495418"/>
                    <a:pt x="4659174" y="438648"/>
                  </a:cubicBezTo>
                  <a:cubicBezTo>
                    <a:pt x="4662986" y="434076"/>
                    <a:pt x="4671176" y="431408"/>
                    <a:pt x="4677655" y="430646"/>
                  </a:cubicBezTo>
                  <a:cubicBezTo>
                    <a:pt x="4707564" y="427027"/>
                    <a:pt x="4738235" y="426645"/>
                    <a:pt x="4767764" y="420739"/>
                  </a:cubicBezTo>
                  <a:cubicBezTo>
                    <a:pt x="4791386" y="415977"/>
                    <a:pt x="4811009" y="417501"/>
                    <a:pt x="4828916" y="434266"/>
                  </a:cubicBezTo>
                  <a:cubicBezTo>
                    <a:pt x="4852348" y="456364"/>
                    <a:pt x="4880925" y="469319"/>
                    <a:pt x="4912168" y="462271"/>
                  </a:cubicBezTo>
                  <a:cubicBezTo>
                    <a:pt x="4943409" y="455412"/>
                    <a:pt x="4963984" y="470271"/>
                    <a:pt x="4987037" y="485703"/>
                  </a:cubicBezTo>
                  <a:cubicBezTo>
                    <a:pt x="5003801" y="496942"/>
                    <a:pt x="5022852" y="511040"/>
                    <a:pt x="5041521" y="512182"/>
                  </a:cubicBezTo>
                  <a:cubicBezTo>
                    <a:pt x="5083814" y="514658"/>
                    <a:pt x="5120201" y="553904"/>
                    <a:pt x="5166113" y="531615"/>
                  </a:cubicBezTo>
                  <a:cubicBezTo>
                    <a:pt x="5169161" y="530091"/>
                    <a:pt x="5174685" y="533901"/>
                    <a:pt x="5179067" y="534853"/>
                  </a:cubicBezTo>
                  <a:cubicBezTo>
                    <a:pt x="5214121" y="542093"/>
                    <a:pt x="5247078" y="535043"/>
                    <a:pt x="5272796" y="511230"/>
                  </a:cubicBezTo>
                  <a:cubicBezTo>
                    <a:pt x="5306516" y="480177"/>
                    <a:pt x="5343855" y="477129"/>
                    <a:pt x="5385384" y="487227"/>
                  </a:cubicBezTo>
                  <a:cubicBezTo>
                    <a:pt x="5398721" y="490466"/>
                    <a:pt x="5412057" y="492752"/>
                    <a:pt x="5425582" y="495418"/>
                  </a:cubicBezTo>
                  <a:cubicBezTo>
                    <a:pt x="5443870" y="499228"/>
                    <a:pt x="5462351" y="503230"/>
                    <a:pt x="5480637" y="507040"/>
                  </a:cubicBezTo>
                  <a:cubicBezTo>
                    <a:pt x="5498356" y="510850"/>
                    <a:pt x="5517979" y="517326"/>
                    <a:pt x="5531693" y="500944"/>
                  </a:cubicBezTo>
                  <a:cubicBezTo>
                    <a:pt x="5543506" y="486845"/>
                    <a:pt x="5551888" y="488179"/>
                    <a:pt x="5562746" y="500372"/>
                  </a:cubicBezTo>
                  <a:cubicBezTo>
                    <a:pt x="5600467" y="543045"/>
                    <a:pt x="5646189" y="569716"/>
                    <a:pt x="5704483" y="571620"/>
                  </a:cubicBezTo>
                  <a:cubicBezTo>
                    <a:pt x="5716485" y="572002"/>
                    <a:pt x="5728678" y="574668"/>
                    <a:pt x="5740488" y="577526"/>
                  </a:cubicBezTo>
                  <a:cubicBezTo>
                    <a:pt x="5747728" y="579241"/>
                    <a:pt x="5756493" y="581147"/>
                    <a:pt x="5760873" y="586291"/>
                  </a:cubicBezTo>
                  <a:cubicBezTo>
                    <a:pt x="5794974" y="625534"/>
                    <a:pt x="5837457" y="652777"/>
                    <a:pt x="5883751" y="674686"/>
                  </a:cubicBezTo>
                  <a:cubicBezTo>
                    <a:pt x="5900323" y="682496"/>
                    <a:pt x="5918042" y="690306"/>
                    <a:pt x="5935949" y="692592"/>
                  </a:cubicBezTo>
                  <a:cubicBezTo>
                    <a:pt x="5954617" y="694878"/>
                    <a:pt x="5974240" y="691068"/>
                    <a:pt x="5993291" y="688972"/>
                  </a:cubicBezTo>
                  <a:cubicBezTo>
                    <a:pt x="6004531" y="687830"/>
                    <a:pt x="6017485" y="688020"/>
                    <a:pt x="6026440" y="682496"/>
                  </a:cubicBezTo>
                  <a:cubicBezTo>
                    <a:pt x="6054825" y="665159"/>
                    <a:pt x="6082258" y="646491"/>
                    <a:pt x="6108738" y="626296"/>
                  </a:cubicBezTo>
                  <a:cubicBezTo>
                    <a:pt x="6131409" y="608960"/>
                    <a:pt x="6135981" y="606483"/>
                    <a:pt x="6155602" y="628202"/>
                  </a:cubicBezTo>
                  <a:cubicBezTo>
                    <a:pt x="6175797" y="650491"/>
                    <a:pt x="6200944" y="662111"/>
                    <a:pt x="6228756" y="666873"/>
                  </a:cubicBezTo>
                  <a:cubicBezTo>
                    <a:pt x="6272764" y="674304"/>
                    <a:pt x="6317151" y="680590"/>
                    <a:pt x="6361539" y="684210"/>
                  </a:cubicBezTo>
                  <a:cubicBezTo>
                    <a:pt x="6401736" y="687448"/>
                    <a:pt x="6420977" y="669922"/>
                    <a:pt x="6428979" y="630106"/>
                  </a:cubicBezTo>
                  <a:cubicBezTo>
                    <a:pt x="6433551" y="608007"/>
                    <a:pt x="6439458" y="584003"/>
                    <a:pt x="6463840" y="578098"/>
                  </a:cubicBezTo>
                  <a:cubicBezTo>
                    <a:pt x="6503658" y="568572"/>
                    <a:pt x="6544997" y="564382"/>
                    <a:pt x="6564620" y="517708"/>
                  </a:cubicBezTo>
                  <a:cubicBezTo>
                    <a:pt x="6575478" y="527995"/>
                    <a:pt x="6582146" y="534091"/>
                    <a:pt x="6588625" y="540187"/>
                  </a:cubicBezTo>
                  <a:cubicBezTo>
                    <a:pt x="6606531" y="557142"/>
                    <a:pt x="6643678" y="564382"/>
                    <a:pt x="6662541" y="549714"/>
                  </a:cubicBezTo>
                  <a:cubicBezTo>
                    <a:pt x="6690354" y="528377"/>
                    <a:pt x="6715883" y="532377"/>
                    <a:pt x="6742552" y="548952"/>
                  </a:cubicBezTo>
                  <a:cubicBezTo>
                    <a:pt x="6764841" y="562668"/>
                    <a:pt x="6788417" y="567954"/>
                    <a:pt x="6812063" y="568430"/>
                  </a:cubicBezTo>
                  <a:lnTo>
                    <a:pt x="6858001" y="562267"/>
                  </a:lnTo>
                  <a:lnTo>
                    <a:pt x="6858001" y="734520"/>
                  </a:lnTo>
                  <a:lnTo>
                    <a:pt x="6815516" y="744220"/>
                  </a:lnTo>
                  <a:cubicBezTo>
                    <a:pt x="6793035" y="749744"/>
                    <a:pt x="6771319" y="759651"/>
                    <a:pt x="6748458" y="763271"/>
                  </a:cubicBezTo>
                  <a:cubicBezTo>
                    <a:pt x="6694164" y="771843"/>
                    <a:pt x="6639488" y="777939"/>
                    <a:pt x="6584812" y="784797"/>
                  </a:cubicBezTo>
                  <a:cubicBezTo>
                    <a:pt x="6528424" y="791846"/>
                    <a:pt x="6472225" y="799276"/>
                    <a:pt x="6415833" y="805562"/>
                  </a:cubicBezTo>
                  <a:cubicBezTo>
                    <a:pt x="6384972" y="808802"/>
                    <a:pt x="6353919" y="809372"/>
                    <a:pt x="6323058" y="812420"/>
                  </a:cubicBezTo>
                  <a:cubicBezTo>
                    <a:pt x="6296005" y="815088"/>
                    <a:pt x="6269144" y="820041"/>
                    <a:pt x="6242093" y="823281"/>
                  </a:cubicBezTo>
                  <a:cubicBezTo>
                    <a:pt x="6218660" y="825947"/>
                    <a:pt x="6195037" y="827471"/>
                    <a:pt x="6171605" y="830139"/>
                  </a:cubicBezTo>
                  <a:cubicBezTo>
                    <a:pt x="6134075" y="834519"/>
                    <a:pt x="6096736" y="839473"/>
                    <a:pt x="6059397" y="844045"/>
                  </a:cubicBezTo>
                  <a:cubicBezTo>
                    <a:pt x="6043776" y="845759"/>
                    <a:pt x="6027392" y="850522"/>
                    <a:pt x="6012723" y="847665"/>
                  </a:cubicBezTo>
                  <a:cubicBezTo>
                    <a:pt x="5975764" y="840425"/>
                    <a:pt x="5939377" y="842521"/>
                    <a:pt x="5902610" y="847473"/>
                  </a:cubicBezTo>
                  <a:cubicBezTo>
                    <a:pt x="5890037" y="849190"/>
                    <a:pt x="5876511" y="848808"/>
                    <a:pt x="5864318" y="845569"/>
                  </a:cubicBezTo>
                  <a:cubicBezTo>
                    <a:pt x="5839361" y="839091"/>
                    <a:pt x="5815169" y="829947"/>
                    <a:pt x="5790592" y="821947"/>
                  </a:cubicBezTo>
                  <a:cubicBezTo>
                    <a:pt x="5787924" y="820995"/>
                    <a:pt x="5784686" y="820803"/>
                    <a:pt x="5781830" y="820233"/>
                  </a:cubicBezTo>
                  <a:cubicBezTo>
                    <a:pt x="5765635" y="816992"/>
                    <a:pt x="5749634" y="813754"/>
                    <a:pt x="5733440" y="810896"/>
                  </a:cubicBezTo>
                  <a:cubicBezTo>
                    <a:pt x="5724678" y="809372"/>
                    <a:pt x="5715723" y="809182"/>
                    <a:pt x="5706959" y="807848"/>
                  </a:cubicBezTo>
                  <a:cubicBezTo>
                    <a:pt x="5673050" y="802514"/>
                    <a:pt x="5635711" y="811468"/>
                    <a:pt x="5606372" y="788417"/>
                  </a:cubicBezTo>
                  <a:cubicBezTo>
                    <a:pt x="5587321" y="773557"/>
                    <a:pt x="5568842" y="776987"/>
                    <a:pt x="5548460" y="779273"/>
                  </a:cubicBezTo>
                  <a:cubicBezTo>
                    <a:pt x="5533027" y="780987"/>
                    <a:pt x="5517215" y="780415"/>
                    <a:pt x="5501594" y="780607"/>
                  </a:cubicBezTo>
                  <a:cubicBezTo>
                    <a:pt x="5474161" y="781177"/>
                    <a:pt x="5446728" y="781369"/>
                    <a:pt x="5419295" y="782321"/>
                  </a:cubicBezTo>
                  <a:cubicBezTo>
                    <a:pt x="5410531" y="782701"/>
                    <a:pt x="5401579" y="787465"/>
                    <a:pt x="5393005" y="786703"/>
                  </a:cubicBezTo>
                  <a:cubicBezTo>
                    <a:pt x="5353379" y="783083"/>
                    <a:pt x="5313754" y="777367"/>
                    <a:pt x="5274129" y="774129"/>
                  </a:cubicBezTo>
                  <a:cubicBezTo>
                    <a:pt x="5251650" y="772225"/>
                    <a:pt x="5228597" y="775843"/>
                    <a:pt x="5206308" y="773177"/>
                  </a:cubicBezTo>
                  <a:cubicBezTo>
                    <a:pt x="5180591" y="770129"/>
                    <a:pt x="5155445" y="762319"/>
                    <a:pt x="5129916" y="757554"/>
                  </a:cubicBezTo>
                  <a:cubicBezTo>
                    <a:pt x="5122867" y="756222"/>
                    <a:pt x="5115057" y="757936"/>
                    <a:pt x="5107627" y="758316"/>
                  </a:cubicBezTo>
                  <a:cubicBezTo>
                    <a:pt x="5099245" y="758699"/>
                    <a:pt x="5091052" y="759461"/>
                    <a:pt x="5082670" y="759651"/>
                  </a:cubicBezTo>
                  <a:cubicBezTo>
                    <a:pt x="5057141" y="760033"/>
                    <a:pt x="5031614" y="759461"/>
                    <a:pt x="5006086" y="760795"/>
                  </a:cubicBezTo>
                  <a:cubicBezTo>
                    <a:pt x="4990465" y="761557"/>
                    <a:pt x="4974082" y="769367"/>
                    <a:pt x="4959602" y="766509"/>
                  </a:cubicBezTo>
                  <a:cubicBezTo>
                    <a:pt x="4930075" y="760985"/>
                    <a:pt x="4900546" y="773367"/>
                    <a:pt x="4871019" y="763081"/>
                  </a:cubicBezTo>
                  <a:cubicBezTo>
                    <a:pt x="4861873" y="760033"/>
                    <a:pt x="4849300" y="767653"/>
                    <a:pt x="4838250" y="768033"/>
                  </a:cubicBezTo>
                  <a:cubicBezTo>
                    <a:pt x="4810627" y="768985"/>
                    <a:pt x="4783004" y="768795"/>
                    <a:pt x="4755381" y="768605"/>
                  </a:cubicBezTo>
                  <a:cubicBezTo>
                    <a:pt x="4730614" y="768415"/>
                    <a:pt x="4704895" y="771081"/>
                    <a:pt x="4681083" y="765747"/>
                  </a:cubicBezTo>
                  <a:cubicBezTo>
                    <a:pt x="4656126" y="760033"/>
                    <a:pt x="4633647" y="760795"/>
                    <a:pt x="4609452" y="767271"/>
                  </a:cubicBezTo>
                  <a:cubicBezTo>
                    <a:pt x="4592878" y="771653"/>
                    <a:pt x="4575351" y="772225"/>
                    <a:pt x="4558207" y="773557"/>
                  </a:cubicBezTo>
                  <a:cubicBezTo>
                    <a:pt x="4539728" y="775081"/>
                    <a:pt x="4519343" y="771081"/>
                    <a:pt x="4502579" y="777367"/>
                  </a:cubicBezTo>
                  <a:cubicBezTo>
                    <a:pt x="4452665" y="796038"/>
                    <a:pt x="4401419" y="800038"/>
                    <a:pt x="4349222" y="800038"/>
                  </a:cubicBezTo>
                  <a:cubicBezTo>
                    <a:pt x="4339695" y="800038"/>
                    <a:pt x="4329979" y="797372"/>
                    <a:pt x="4320837" y="794514"/>
                  </a:cubicBezTo>
                  <a:cubicBezTo>
                    <a:pt x="4267493" y="777367"/>
                    <a:pt x="4213961" y="778891"/>
                    <a:pt x="4159667" y="789370"/>
                  </a:cubicBezTo>
                  <a:cubicBezTo>
                    <a:pt x="4148427" y="791656"/>
                    <a:pt x="4135854" y="792038"/>
                    <a:pt x="4124614" y="789752"/>
                  </a:cubicBezTo>
                  <a:cubicBezTo>
                    <a:pt x="4092989" y="783083"/>
                    <a:pt x="4062318" y="772033"/>
                    <a:pt x="4030503" y="767271"/>
                  </a:cubicBezTo>
                  <a:cubicBezTo>
                    <a:pt x="3977925" y="759461"/>
                    <a:pt x="3932394" y="785749"/>
                    <a:pt x="3885338" y="802896"/>
                  </a:cubicBezTo>
                  <a:cubicBezTo>
                    <a:pt x="3840569" y="819089"/>
                    <a:pt x="3802467" y="855666"/>
                    <a:pt x="3749506" y="847473"/>
                  </a:cubicBezTo>
                  <a:cubicBezTo>
                    <a:pt x="3744173" y="846711"/>
                    <a:pt x="3738267" y="851856"/>
                    <a:pt x="3732361" y="853190"/>
                  </a:cubicBezTo>
                  <a:cubicBezTo>
                    <a:pt x="3716168" y="856810"/>
                    <a:pt x="3699976" y="861190"/>
                    <a:pt x="3683591" y="862906"/>
                  </a:cubicBezTo>
                  <a:cubicBezTo>
                    <a:pt x="3663589" y="865192"/>
                    <a:pt x="3643204" y="864430"/>
                    <a:pt x="3623201" y="866334"/>
                  </a:cubicBezTo>
                  <a:cubicBezTo>
                    <a:pt x="3597482" y="868620"/>
                    <a:pt x="3572146" y="874716"/>
                    <a:pt x="3546617" y="874716"/>
                  </a:cubicBezTo>
                  <a:cubicBezTo>
                    <a:pt x="3526042" y="874716"/>
                    <a:pt x="3505657" y="867668"/>
                    <a:pt x="3485275" y="864238"/>
                  </a:cubicBezTo>
                  <a:cubicBezTo>
                    <a:pt x="3456508" y="859476"/>
                    <a:pt x="3424883" y="860810"/>
                    <a:pt x="3399546" y="848618"/>
                  </a:cubicBezTo>
                  <a:cubicBezTo>
                    <a:pt x="3372495" y="835663"/>
                    <a:pt x="3346776" y="829757"/>
                    <a:pt x="3318771" y="833757"/>
                  </a:cubicBezTo>
                  <a:cubicBezTo>
                    <a:pt x="3309437" y="835091"/>
                    <a:pt x="3297434" y="843093"/>
                    <a:pt x="3293244" y="851284"/>
                  </a:cubicBezTo>
                  <a:cubicBezTo>
                    <a:pt x="3283908" y="869572"/>
                    <a:pt x="3271145" y="872812"/>
                    <a:pt x="3253809" y="866524"/>
                  </a:cubicBezTo>
                  <a:cubicBezTo>
                    <a:pt x="3238758" y="861190"/>
                    <a:pt x="3220280" y="858524"/>
                    <a:pt x="3209993" y="848235"/>
                  </a:cubicBezTo>
                  <a:cubicBezTo>
                    <a:pt x="3180844" y="819089"/>
                    <a:pt x="3143695" y="818136"/>
                    <a:pt x="3107500" y="810326"/>
                  </a:cubicBezTo>
                  <a:cubicBezTo>
                    <a:pt x="3085403" y="805562"/>
                    <a:pt x="3064827" y="805372"/>
                    <a:pt x="3042728" y="808610"/>
                  </a:cubicBezTo>
                  <a:cubicBezTo>
                    <a:pt x="2994722" y="815850"/>
                    <a:pt x="2948047" y="805562"/>
                    <a:pt x="2901943" y="792418"/>
                  </a:cubicBezTo>
                  <a:cubicBezTo>
                    <a:pt x="2871462" y="783655"/>
                    <a:pt x="2840219" y="778321"/>
                    <a:pt x="2809930" y="769367"/>
                  </a:cubicBezTo>
                  <a:cubicBezTo>
                    <a:pt x="2787259" y="762509"/>
                    <a:pt x="2764590" y="754316"/>
                    <a:pt x="2743826" y="743268"/>
                  </a:cubicBezTo>
                  <a:cubicBezTo>
                    <a:pt x="2713723" y="727073"/>
                    <a:pt x="2687436" y="702689"/>
                    <a:pt x="2649143" y="709167"/>
                  </a:cubicBezTo>
                  <a:cubicBezTo>
                    <a:pt x="2615421" y="714881"/>
                    <a:pt x="2584942" y="702881"/>
                    <a:pt x="2554079" y="691450"/>
                  </a:cubicBezTo>
                  <a:cubicBezTo>
                    <a:pt x="2531409" y="683068"/>
                    <a:pt x="2508742" y="674494"/>
                    <a:pt x="2485307" y="669160"/>
                  </a:cubicBezTo>
                  <a:cubicBezTo>
                    <a:pt x="2457492" y="662873"/>
                    <a:pt x="2426059" y="665541"/>
                    <a:pt x="2401292" y="653919"/>
                  </a:cubicBezTo>
                  <a:cubicBezTo>
                    <a:pt x="2375383" y="641727"/>
                    <a:pt x="2353859" y="649919"/>
                    <a:pt x="2330806" y="653349"/>
                  </a:cubicBezTo>
                  <a:cubicBezTo>
                    <a:pt x="2294039" y="658683"/>
                    <a:pt x="2257459" y="668590"/>
                    <a:pt x="2220312" y="656015"/>
                  </a:cubicBezTo>
                  <a:cubicBezTo>
                    <a:pt x="2175163" y="640775"/>
                    <a:pt x="2130393" y="624392"/>
                    <a:pt x="2085054" y="609914"/>
                  </a:cubicBezTo>
                  <a:cubicBezTo>
                    <a:pt x="2067525" y="604387"/>
                    <a:pt x="2048668" y="602101"/>
                    <a:pt x="2030378" y="599625"/>
                  </a:cubicBezTo>
                  <a:cubicBezTo>
                    <a:pt x="2013043" y="597529"/>
                    <a:pt x="1992279" y="602863"/>
                    <a:pt x="1978940" y="594863"/>
                  </a:cubicBezTo>
                  <a:cubicBezTo>
                    <a:pt x="1944649" y="574288"/>
                    <a:pt x="1909408" y="564192"/>
                    <a:pt x="1869780" y="564192"/>
                  </a:cubicBezTo>
                  <a:cubicBezTo>
                    <a:pt x="1854920" y="564192"/>
                    <a:pt x="1840441" y="555618"/>
                    <a:pt x="1825393" y="554094"/>
                  </a:cubicBezTo>
                  <a:cubicBezTo>
                    <a:pt x="1804816" y="552190"/>
                    <a:pt x="1781194" y="547045"/>
                    <a:pt x="1763287" y="554286"/>
                  </a:cubicBezTo>
                  <a:cubicBezTo>
                    <a:pt x="1721185" y="571430"/>
                    <a:pt x="1687086" y="557142"/>
                    <a:pt x="1650317" y="540187"/>
                  </a:cubicBezTo>
                  <a:cubicBezTo>
                    <a:pt x="1614120" y="523423"/>
                    <a:pt x="1576019" y="510088"/>
                    <a:pt x="1537537" y="499038"/>
                  </a:cubicBezTo>
                  <a:cubicBezTo>
                    <a:pt x="1523059" y="495038"/>
                    <a:pt x="1505724" y="501706"/>
                    <a:pt x="1489720" y="503038"/>
                  </a:cubicBezTo>
                  <a:cubicBezTo>
                    <a:pt x="1484004" y="503420"/>
                    <a:pt x="1477717" y="503992"/>
                    <a:pt x="1472575" y="502086"/>
                  </a:cubicBezTo>
                  <a:cubicBezTo>
                    <a:pt x="1422854" y="483797"/>
                    <a:pt x="1372368" y="469891"/>
                    <a:pt x="1318456" y="479415"/>
                  </a:cubicBezTo>
                  <a:cubicBezTo>
                    <a:pt x="1313504" y="480369"/>
                    <a:pt x="1307978" y="478273"/>
                    <a:pt x="1303024" y="476939"/>
                  </a:cubicBezTo>
                  <a:cubicBezTo>
                    <a:pt x="1278829" y="470081"/>
                    <a:pt x="1255206" y="459223"/>
                    <a:pt x="1230633" y="456746"/>
                  </a:cubicBezTo>
                  <a:cubicBezTo>
                    <a:pt x="1170051" y="450650"/>
                    <a:pt x="1109091" y="448172"/>
                    <a:pt x="1048125" y="444172"/>
                  </a:cubicBezTo>
                  <a:cubicBezTo>
                    <a:pt x="1044315" y="443982"/>
                    <a:pt x="1040315" y="443982"/>
                    <a:pt x="1036887" y="442648"/>
                  </a:cubicBezTo>
                  <a:cubicBezTo>
                    <a:pt x="1014406" y="434456"/>
                    <a:pt x="994785" y="437124"/>
                    <a:pt x="975733" y="452744"/>
                  </a:cubicBezTo>
                  <a:cubicBezTo>
                    <a:pt x="967350" y="459603"/>
                    <a:pt x="955920" y="463223"/>
                    <a:pt x="945444" y="467033"/>
                  </a:cubicBezTo>
                  <a:cubicBezTo>
                    <a:pt x="930011" y="472749"/>
                    <a:pt x="914200" y="478273"/>
                    <a:pt x="898198" y="481893"/>
                  </a:cubicBezTo>
                  <a:cubicBezTo>
                    <a:pt x="882384" y="485321"/>
                    <a:pt x="865430" y="490084"/>
                    <a:pt x="850189" y="487417"/>
                  </a:cubicBezTo>
                  <a:cubicBezTo>
                    <a:pt x="822756" y="482655"/>
                    <a:pt x="796655" y="471987"/>
                    <a:pt x="769605" y="464937"/>
                  </a:cubicBezTo>
                  <a:cubicBezTo>
                    <a:pt x="760270" y="462461"/>
                    <a:pt x="749982" y="462843"/>
                    <a:pt x="740268" y="462651"/>
                  </a:cubicBezTo>
                  <a:cubicBezTo>
                    <a:pt x="717977" y="462081"/>
                    <a:pt x="695116" y="467605"/>
                    <a:pt x="674923" y="451792"/>
                  </a:cubicBezTo>
                  <a:cubicBezTo>
                    <a:pt x="656255" y="436934"/>
                    <a:pt x="637392" y="441314"/>
                    <a:pt x="617772" y="452554"/>
                  </a:cubicBezTo>
                  <a:cubicBezTo>
                    <a:pt x="603673" y="460557"/>
                    <a:pt x="587672" y="466843"/>
                    <a:pt x="571860" y="469891"/>
                  </a:cubicBezTo>
                  <a:cubicBezTo>
                    <a:pt x="550141" y="474081"/>
                    <a:pt x="528615" y="475797"/>
                    <a:pt x="505182" y="473319"/>
                  </a:cubicBezTo>
                  <a:cubicBezTo>
                    <a:pt x="488607" y="471605"/>
                    <a:pt x="475081" y="470843"/>
                    <a:pt x="462126" y="460747"/>
                  </a:cubicBezTo>
                  <a:cubicBezTo>
                    <a:pt x="460032" y="459223"/>
                    <a:pt x="456222" y="458841"/>
                    <a:pt x="453364" y="459033"/>
                  </a:cubicBezTo>
                  <a:cubicBezTo>
                    <a:pt x="415835" y="462271"/>
                    <a:pt x="378686" y="460557"/>
                    <a:pt x="340774" y="458268"/>
                  </a:cubicBezTo>
                  <a:cubicBezTo>
                    <a:pt x="292579" y="455222"/>
                    <a:pt x="241901" y="464175"/>
                    <a:pt x="200182" y="496180"/>
                  </a:cubicBezTo>
                  <a:cubicBezTo>
                    <a:pt x="194085" y="500944"/>
                    <a:pt x="184941" y="503038"/>
                    <a:pt x="176939" y="504182"/>
                  </a:cubicBezTo>
                  <a:cubicBezTo>
                    <a:pt x="139219" y="509134"/>
                    <a:pt x="101308" y="512564"/>
                    <a:pt x="63587" y="518088"/>
                  </a:cubicBezTo>
                  <a:cubicBezTo>
                    <a:pt x="43012" y="521137"/>
                    <a:pt x="21486" y="523805"/>
                    <a:pt x="2817" y="532187"/>
                  </a:cubicBezTo>
                  <a:lnTo>
                    <a:pt x="0" y="533314"/>
                  </a:lnTo>
                  <a:close/>
                </a:path>
              </a:pathLst>
            </a:custGeom>
            <a:solidFill>
              <a:srgbClr val="FFFFF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Freeform: Shape 13">
              <a:extLst>
                <a:ext uri="{FF2B5EF4-FFF2-40B4-BE49-F238E27FC236}">
                  <a16:creationId xmlns:a16="http://schemas.microsoft.com/office/drawing/2014/main" id="{3C5C6B36-2238-4BBF-87F8-B1B3F5DD560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flipH="1">
              <a:off x="715166" y="2991642"/>
              <a:ext cx="6858001" cy="874716"/>
            </a:xfrm>
            <a:custGeom>
              <a:avLst/>
              <a:gdLst>
                <a:gd name="connsiteX0" fmla="*/ 0 w 6858001"/>
                <a:gd name="connsiteY0" fmla="*/ 533314 h 874716"/>
                <a:gd name="connsiteX1" fmla="*/ 0 w 6858001"/>
                <a:gd name="connsiteY1" fmla="*/ 69206 h 874716"/>
                <a:gd name="connsiteX2" fmla="*/ 21486 w 6858001"/>
                <a:gd name="connsiteY2" fmla="*/ 71924 h 874716"/>
                <a:gd name="connsiteX3" fmla="*/ 228948 w 6858001"/>
                <a:gd name="connsiteY3" fmla="*/ 88116 h 874716"/>
                <a:gd name="connsiteX4" fmla="*/ 313533 w 6858001"/>
                <a:gd name="connsiteY4" fmla="*/ 62779 h 874716"/>
                <a:gd name="connsiteX5" fmla="*/ 338870 w 6858001"/>
                <a:gd name="connsiteY5" fmla="*/ 62207 h 874716"/>
                <a:gd name="connsiteX6" fmla="*/ 395640 w 6858001"/>
                <a:gd name="connsiteY6" fmla="*/ 72114 h 874716"/>
                <a:gd name="connsiteX7" fmla="*/ 512802 w 6858001"/>
                <a:gd name="connsiteY7" fmla="*/ 65446 h 874716"/>
                <a:gd name="connsiteX8" fmla="*/ 556047 w 6858001"/>
                <a:gd name="connsiteY8" fmla="*/ 55349 h 874716"/>
                <a:gd name="connsiteX9" fmla="*/ 580050 w 6858001"/>
                <a:gd name="connsiteY9" fmla="*/ 48871 h 874716"/>
                <a:gd name="connsiteX10" fmla="*/ 703308 w 6858001"/>
                <a:gd name="connsiteY10" fmla="*/ 30964 h 874716"/>
                <a:gd name="connsiteX11" fmla="*/ 758174 w 6858001"/>
                <a:gd name="connsiteY11" fmla="*/ 11724 h 874716"/>
                <a:gd name="connsiteX12" fmla="*/ 773035 w 6858001"/>
                <a:gd name="connsiteY12" fmla="*/ 8866 h 874716"/>
                <a:gd name="connsiteX13" fmla="*/ 854379 w 6858001"/>
                <a:gd name="connsiteY13" fmla="*/ 16866 h 874716"/>
                <a:gd name="connsiteX14" fmla="*/ 915343 w 6858001"/>
                <a:gd name="connsiteY14" fmla="*/ 47919 h 874716"/>
                <a:gd name="connsiteX15" fmla="*/ 927155 w 6858001"/>
                <a:gd name="connsiteY15" fmla="*/ 58397 h 874716"/>
                <a:gd name="connsiteX16" fmla="*/ 1097087 w 6858001"/>
                <a:gd name="connsiteY16" fmla="*/ 54777 h 874716"/>
                <a:gd name="connsiteX17" fmla="*/ 1123185 w 6858001"/>
                <a:gd name="connsiteY17" fmla="*/ 50395 h 874716"/>
                <a:gd name="connsiteX18" fmla="*/ 1249302 w 6858001"/>
                <a:gd name="connsiteY18" fmla="*/ 68684 h 874716"/>
                <a:gd name="connsiteX19" fmla="*/ 1286069 w 6858001"/>
                <a:gd name="connsiteY19" fmla="*/ 72304 h 874716"/>
                <a:gd name="connsiteX20" fmla="*/ 1417899 w 6858001"/>
                <a:gd name="connsiteY20" fmla="*/ 88688 h 874716"/>
                <a:gd name="connsiteX21" fmla="*/ 1436568 w 6858001"/>
                <a:gd name="connsiteY21" fmla="*/ 73448 h 874716"/>
                <a:gd name="connsiteX22" fmla="*/ 1490292 w 6858001"/>
                <a:gd name="connsiteY22" fmla="*/ 35154 h 874716"/>
                <a:gd name="connsiteX23" fmla="*/ 1596213 w 6858001"/>
                <a:gd name="connsiteY23" fmla="*/ 1245 h 874716"/>
                <a:gd name="connsiteX24" fmla="*/ 1624980 w 6858001"/>
                <a:gd name="connsiteY24" fmla="*/ 3150 h 874716"/>
                <a:gd name="connsiteX25" fmla="*/ 1697753 w 6858001"/>
                <a:gd name="connsiteY25" fmla="*/ 59731 h 874716"/>
                <a:gd name="connsiteX26" fmla="*/ 1733188 w 6858001"/>
                <a:gd name="connsiteY26" fmla="*/ 82400 h 874716"/>
                <a:gd name="connsiteX27" fmla="*/ 1833775 w 6858001"/>
                <a:gd name="connsiteY27" fmla="*/ 124121 h 874716"/>
                <a:gd name="connsiteX28" fmla="*/ 1842158 w 6858001"/>
                <a:gd name="connsiteY28" fmla="*/ 131742 h 874716"/>
                <a:gd name="connsiteX29" fmla="*/ 1916454 w 6858001"/>
                <a:gd name="connsiteY29" fmla="*/ 222233 h 874716"/>
                <a:gd name="connsiteX30" fmla="*/ 1933219 w 6858001"/>
                <a:gd name="connsiteY30" fmla="*/ 237663 h 874716"/>
                <a:gd name="connsiteX31" fmla="*/ 1953413 w 6858001"/>
                <a:gd name="connsiteY31" fmla="*/ 261668 h 874716"/>
                <a:gd name="connsiteX32" fmla="*/ 2016469 w 6858001"/>
                <a:gd name="connsiteY32" fmla="*/ 308151 h 874716"/>
                <a:gd name="connsiteX33" fmla="*/ 2094578 w 6858001"/>
                <a:gd name="connsiteY33" fmla="*/ 323010 h 874716"/>
                <a:gd name="connsiteX34" fmla="*/ 2188879 w 6858001"/>
                <a:gd name="connsiteY34" fmla="*/ 345681 h 874716"/>
                <a:gd name="connsiteX35" fmla="*/ 2228314 w 6858001"/>
                <a:gd name="connsiteY35" fmla="*/ 360921 h 874716"/>
                <a:gd name="connsiteX36" fmla="*/ 2334044 w 6858001"/>
                <a:gd name="connsiteY36" fmla="*/ 389878 h 874716"/>
                <a:gd name="connsiteX37" fmla="*/ 2409485 w 6858001"/>
                <a:gd name="connsiteY37" fmla="*/ 414263 h 874716"/>
                <a:gd name="connsiteX38" fmla="*/ 2518264 w 6858001"/>
                <a:gd name="connsiteY38" fmla="*/ 428552 h 874716"/>
                <a:gd name="connsiteX39" fmla="*/ 2571034 w 6858001"/>
                <a:gd name="connsiteY39" fmla="*/ 429122 h 874716"/>
                <a:gd name="connsiteX40" fmla="*/ 2668001 w 6858001"/>
                <a:gd name="connsiteY40" fmla="*/ 502276 h 874716"/>
                <a:gd name="connsiteX41" fmla="*/ 2745348 w 6858001"/>
                <a:gd name="connsiteY41" fmla="*/ 550666 h 874716"/>
                <a:gd name="connsiteX42" fmla="*/ 2826694 w 6858001"/>
                <a:gd name="connsiteY42" fmla="*/ 527233 h 874716"/>
                <a:gd name="connsiteX43" fmla="*/ 2848793 w 6858001"/>
                <a:gd name="connsiteY43" fmla="*/ 505134 h 874716"/>
                <a:gd name="connsiteX44" fmla="*/ 2982148 w 6858001"/>
                <a:gd name="connsiteY44" fmla="*/ 484179 h 874716"/>
                <a:gd name="connsiteX45" fmla="*/ 3172654 w 6858001"/>
                <a:gd name="connsiteY45" fmla="*/ 483417 h 874716"/>
                <a:gd name="connsiteX46" fmla="*/ 3489467 w 6858001"/>
                <a:gd name="connsiteY46" fmla="*/ 435790 h 874716"/>
                <a:gd name="connsiteX47" fmla="*/ 3544713 w 6858001"/>
                <a:gd name="connsiteY47" fmla="*/ 413691 h 874716"/>
                <a:gd name="connsiteX48" fmla="*/ 3606817 w 6858001"/>
                <a:gd name="connsiteY48" fmla="*/ 408167 h 874716"/>
                <a:gd name="connsiteX49" fmla="*/ 3630632 w 6858001"/>
                <a:gd name="connsiteY49" fmla="*/ 421693 h 874716"/>
                <a:gd name="connsiteX50" fmla="*/ 3734837 w 6858001"/>
                <a:gd name="connsiteY50" fmla="*/ 441886 h 874716"/>
                <a:gd name="connsiteX51" fmla="*/ 3754652 w 6858001"/>
                <a:gd name="connsiteY51" fmla="*/ 442268 h 874716"/>
                <a:gd name="connsiteX52" fmla="*/ 3822472 w 6858001"/>
                <a:gd name="connsiteY52" fmla="*/ 433694 h 874716"/>
                <a:gd name="connsiteX53" fmla="*/ 3885338 w 6858001"/>
                <a:gd name="connsiteY53" fmla="*/ 428742 h 874716"/>
                <a:gd name="connsiteX54" fmla="*/ 4043839 w 6858001"/>
                <a:gd name="connsiteY54" fmla="*/ 444934 h 874716"/>
                <a:gd name="connsiteX55" fmla="*/ 4165383 w 6858001"/>
                <a:gd name="connsiteY55" fmla="*/ 441124 h 874716"/>
                <a:gd name="connsiteX56" fmla="*/ 4221391 w 6858001"/>
                <a:gd name="connsiteY56" fmla="*/ 444934 h 874716"/>
                <a:gd name="connsiteX57" fmla="*/ 4253014 w 6858001"/>
                <a:gd name="connsiteY57" fmla="*/ 450650 h 874716"/>
                <a:gd name="connsiteX58" fmla="*/ 4324645 w 6858001"/>
                <a:gd name="connsiteY58" fmla="*/ 490466 h 874716"/>
                <a:gd name="connsiteX59" fmla="*/ 4363890 w 6858001"/>
                <a:gd name="connsiteY59" fmla="*/ 499420 h 874716"/>
                <a:gd name="connsiteX60" fmla="*/ 4482004 w 6858001"/>
                <a:gd name="connsiteY60" fmla="*/ 498658 h 874716"/>
                <a:gd name="connsiteX61" fmla="*/ 4659174 w 6858001"/>
                <a:gd name="connsiteY61" fmla="*/ 438648 h 874716"/>
                <a:gd name="connsiteX62" fmla="*/ 4677655 w 6858001"/>
                <a:gd name="connsiteY62" fmla="*/ 430646 h 874716"/>
                <a:gd name="connsiteX63" fmla="*/ 4767764 w 6858001"/>
                <a:gd name="connsiteY63" fmla="*/ 420739 h 874716"/>
                <a:gd name="connsiteX64" fmla="*/ 4828916 w 6858001"/>
                <a:gd name="connsiteY64" fmla="*/ 434266 h 874716"/>
                <a:gd name="connsiteX65" fmla="*/ 4912168 w 6858001"/>
                <a:gd name="connsiteY65" fmla="*/ 462271 h 874716"/>
                <a:gd name="connsiteX66" fmla="*/ 4987037 w 6858001"/>
                <a:gd name="connsiteY66" fmla="*/ 485703 h 874716"/>
                <a:gd name="connsiteX67" fmla="*/ 5041521 w 6858001"/>
                <a:gd name="connsiteY67" fmla="*/ 512182 h 874716"/>
                <a:gd name="connsiteX68" fmla="*/ 5166113 w 6858001"/>
                <a:gd name="connsiteY68" fmla="*/ 531615 h 874716"/>
                <a:gd name="connsiteX69" fmla="*/ 5179067 w 6858001"/>
                <a:gd name="connsiteY69" fmla="*/ 534853 h 874716"/>
                <a:gd name="connsiteX70" fmla="*/ 5272796 w 6858001"/>
                <a:gd name="connsiteY70" fmla="*/ 511230 h 874716"/>
                <a:gd name="connsiteX71" fmla="*/ 5385384 w 6858001"/>
                <a:gd name="connsiteY71" fmla="*/ 487227 h 874716"/>
                <a:gd name="connsiteX72" fmla="*/ 5425582 w 6858001"/>
                <a:gd name="connsiteY72" fmla="*/ 495418 h 874716"/>
                <a:gd name="connsiteX73" fmla="*/ 5480637 w 6858001"/>
                <a:gd name="connsiteY73" fmla="*/ 507040 h 874716"/>
                <a:gd name="connsiteX74" fmla="*/ 5531693 w 6858001"/>
                <a:gd name="connsiteY74" fmla="*/ 500944 h 874716"/>
                <a:gd name="connsiteX75" fmla="*/ 5562746 w 6858001"/>
                <a:gd name="connsiteY75" fmla="*/ 500372 h 874716"/>
                <a:gd name="connsiteX76" fmla="*/ 5704483 w 6858001"/>
                <a:gd name="connsiteY76" fmla="*/ 571620 h 874716"/>
                <a:gd name="connsiteX77" fmla="*/ 5740488 w 6858001"/>
                <a:gd name="connsiteY77" fmla="*/ 577526 h 874716"/>
                <a:gd name="connsiteX78" fmla="*/ 5760873 w 6858001"/>
                <a:gd name="connsiteY78" fmla="*/ 586291 h 874716"/>
                <a:gd name="connsiteX79" fmla="*/ 5883751 w 6858001"/>
                <a:gd name="connsiteY79" fmla="*/ 674686 h 874716"/>
                <a:gd name="connsiteX80" fmla="*/ 5935949 w 6858001"/>
                <a:gd name="connsiteY80" fmla="*/ 692592 h 874716"/>
                <a:gd name="connsiteX81" fmla="*/ 5993291 w 6858001"/>
                <a:gd name="connsiteY81" fmla="*/ 688972 h 874716"/>
                <a:gd name="connsiteX82" fmla="*/ 6026440 w 6858001"/>
                <a:gd name="connsiteY82" fmla="*/ 682496 h 874716"/>
                <a:gd name="connsiteX83" fmla="*/ 6108738 w 6858001"/>
                <a:gd name="connsiteY83" fmla="*/ 626296 h 874716"/>
                <a:gd name="connsiteX84" fmla="*/ 6155602 w 6858001"/>
                <a:gd name="connsiteY84" fmla="*/ 628202 h 874716"/>
                <a:gd name="connsiteX85" fmla="*/ 6228756 w 6858001"/>
                <a:gd name="connsiteY85" fmla="*/ 666873 h 874716"/>
                <a:gd name="connsiteX86" fmla="*/ 6361539 w 6858001"/>
                <a:gd name="connsiteY86" fmla="*/ 684210 h 874716"/>
                <a:gd name="connsiteX87" fmla="*/ 6428979 w 6858001"/>
                <a:gd name="connsiteY87" fmla="*/ 630106 h 874716"/>
                <a:gd name="connsiteX88" fmla="*/ 6463840 w 6858001"/>
                <a:gd name="connsiteY88" fmla="*/ 578098 h 874716"/>
                <a:gd name="connsiteX89" fmla="*/ 6564620 w 6858001"/>
                <a:gd name="connsiteY89" fmla="*/ 517708 h 874716"/>
                <a:gd name="connsiteX90" fmla="*/ 6588625 w 6858001"/>
                <a:gd name="connsiteY90" fmla="*/ 540187 h 874716"/>
                <a:gd name="connsiteX91" fmla="*/ 6662541 w 6858001"/>
                <a:gd name="connsiteY91" fmla="*/ 549714 h 874716"/>
                <a:gd name="connsiteX92" fmla="*/ 6742552 w 6858001"/>
                <a:gd name="connsiteY92" fmla="*/ 548952 h 874716"/>
                <a:gd name="connsiteX93" fmla="*/ 6812063 w 6858001"/>
                <a:gd name="connsiteY93" fmla="*/ 568430 h 874716"/>
                <a:gd name="connsiteX94" fmla="*/ 6858001 w 6858001"/>
                <a:gd name="connsiteY94" fmla="*/ 562267 h 874716"/>
                <a:gd name="connsiteX95" fmla="*/ 6858001 w 6858001"/>
                <a:gd name="connsiteY95" fmla="*/ 734520 h 874716"/>
                <a:gd name="connsiteX96" fmla="*/ 6815516 w 6858001"/>
                <a:gd name="connsiteY96" fmla="*/ 744220 h 874716"/>
                <a:gd name="connsiteX97" fmla="*/ 6748458 w 6858001"/>
                <a:gd name="connsiteY97" fmla="*/ 763271 h 874716"/>
                <a:gd name="connsiteX98" fmla="*/ 6584812 w 6858001"/>
                <a:gd name="connsiteY98" fmla="*/ 784797 h 874716"/>
                <a:gd name="connsiteX99" fmla="*/ 6415833 w 6858001"/>
                <a:gd name="connsiteY99" fmla="*/ 805562 h 874716"/>
                <a:gd name="connsiteX100" fmla="*/ 6323058 w 6858001"/>
                <a:gd name="connsiteY100" fmla="*/ 812420 h 874716"/>
                <a:gd name="connsiteX101" fmla="*/ 6242093 w 6858001"/>
                <a:gd name="connsiteY101" fmla="*/ 823281 h 874716"/>
                <a:gd name="connsiteX102" fmla="*/ 6171605 w 6858001"/>
                <a:gd name="connsiteY102" fmla="*/ 830139 h 874716"/>
                <a:gd name="connsiteX103" fmla="*/ 6059397 w 6858001"/>
                <a:gd name="connsiteY103" fmla="*/ 844045 h 874716"/>
                <a:gd name="connsiteX104" fmla="*/ 6012723 w 6858001"/>
                <a:gd name="connsiteY104" fmla="*/ 847665 h 874716"/>
                <a:gd name="connsiteX105" fmla="*/ 5902610 w 6858001"/>
                <a:gd name="connsiteY105" fmla="*/ 847473 h 874716"/>
                <a:gd name="connsiteX106" fmla="*/ 5864318 w 6858001"/>
                <a:gd name="connsiteY106" fmla="*/ 845569 h 874716"/>
                <a:gd name="connsiteX107" fmla="*/ 5790592 w 6858001"/>
                <a:gd name="connsiteY107" fmla="*/ 821947 h 874716"/>
                <a:gd name="connsiteX108" fmla="*/ 5781830 w 6858001"/>
                <a:gd name="connsiteY108" fmla="*/ 820233 h 874716"/>
                <a:gd name="connsiteX109" fmla="*/ 5733440 w 6858001"/>
                <a:gd name="connsiteY109" fmla="*/ 810896 h 874716"/>
                <a:gd name="connsiteX110" fmla="*/ 5706959 w 6858001"/>
                <a:gd name="connsiteY110" fmla="*/ 807848 h 874716"/>
                <a:gd name="connsiteX111" fmla="*/ 5606372 w 6858001"/>
                <a:gd name="connsiteY111" fmla="*/ 788417 h 874716"/>
                <a:gd name="connsiteX112" fmla="*/ 5548460 w 6858001"/>
                <a:gd name="connsiteY112" fmla="*/ 779273 h 874716"/>
                <a:gd name="connsiteX113" fmla="*/ 5501594 w 6858001"/>
                <a:gd name="connsiteY113" fmla="*/ 780607 h 874716"/>
                <a:gd name="connsiteX114" fmla="*/ 5419295 w 6858001"/>
                <a:gd name="connsiteY114" fmla="*/ 782321 h 874716"/>
                <a:gd name="connsiteX115" fmla="*/ 5393005 w 6858001"/>
                <a:gd name="connsiteY115" fmla="*/ 786703 h 874716"/>
                <a:gd name="connsiteX116" fmla="*/ 5274129 w 6858001"/>
                <a:gd name="connsiteY116" fmla="*/ 774129 h 874716"/>
                <a:gd name="connsiteX117" fmla="*/ 5206308 w 6858001"/>
                <a:gd name="connsiteY117" fmla="*/ 773177 h 874716"/>
                <a:gd name="connsiteX118" fmla="*/ 5129916 w 6858001"/>
                <a:gd name="connsiteY118" fmla="*/ 757554 h 874716"/>
                <a:gd name="connsiteX119" fmla="*/ 5107627 w 6858001"/>
                <a:gd name="connsiteY119" fmla="*/ 758316 h 874716"/>
                <a:gd name="connsiteX120" fmla="*/ 5082670 w 6858001"/>
                <a:gd name="connsiteY120" fmla="*/ 759651 h 874716"/>
                <a:gd name="connsiteX121" fmla="*/ 5006086 w 6858001"/>
                <a:gd name="connsiteY121" fmla="*/ 760795 h 874716"/>
                <a:gd name="connsiteX122" fmla="*/ 4959602 w 6858001"/>
                <a:gd name="connsiteY122" fmla="*/ 766509 h 874716"/>
                <a:gd name="connsiteX123" fmla="*/ 4871019 w 6858001"/>
                <a:gd name="connsiteY123" fmla="*/ 763081 h 874716"/>
                <a:gd name="connsiteX124" fmla="*/ 4838250 w 6858001"/>
                <a:gd name="connsiteY124" fmla="*/ 768033 h 874716"/>
                <a:gd name="connsiteX125" fmla="*/ 4755381 w 6858001"/>
                <a:gd name="connsiteY125" fmla="*/ 768605 h 874716"/>
                <a:gd name="connsiteX126" fmla="*/ 4681083 w 6858001"/>
                <a:gd name="connsiteY126" fmla="*/ 765747 h 874716"/>
                <a:gd name="connsiteX127" fmla="*/ 4609452 w 6858001"/>
                <a:gd name="connsiteY127" fmla="*/ 767271 h 874716"/>
                <a:gd name="connsiteX128" fmla="*/ 4558207 w 6858001"/>
                <a:gd name="connsiteY128" fmla="*/ 773557 h 874716"/>
                <a:gd name="connsiteX129" fmla="*/ 4502579 w 6858001"/>
                <a:gd name="connsiteY129" fmla="*/ 777367 h 874716"/>
                <a:gd name="connsiteX130" fmla="*/ 4349222 w 6858001"/>
                <a:gd name="connsiteY130" fmla="*/ 800038 h 874716"/>
                <a:gd name="connsiteX131" fmla="*/ 4320837 w 6858001"/>
                <a:gd name="connsiteY131" fmla="*/ 794514 h 874716"/>
                <a:gd name="connsiteX132" fmla="*/ 4159667 w 6858001"/>
                <a:gd name="connsiteY132" fmla="*/ 789370 h 874716"/>
                <a:gd name="connsiteX133" fmla="*/ 4124614 w 6858001"/>
                <a:gd name="connsiteY133" fmla="*/ 789752 h 874716"/>
                <a:gd name="connsiteX134" fmla="*/ 4030503 w 6858001"/>
                <a:gd name="connsiteY134" fmla="*/ 767271 h 874716"/>
                <a:gd name="connsiteX135" fmla="*/ 3885338 w 6858001"/>
                <a:gd name="connsiteY135" fmla="*/ 802896 h 874716"/>
                <a:gd name="connsiteX136" fmla="*/ 3749506 w 6858001"/>
                <a:gd name="connsiteY136" fmla="*/ 847473 h 874716"/>
                <a:gd name="connsiteX137" fmla="*/ 3732361 w 6858001"/>
                <a:gd name="connsiteY137" fmla="*/ 853190 h 874716"/>
                <a:gd name="connsiteX138" fmla="*/ 3683591 w 6858001"/>
                <a:gd name="connsiteY138" fmla="*/ 862906 h 874716"/>
                <a:gd name="connsiteX139" fmla="*/ 3623201 w 6858001"/>
                <a:gd name="connsiteY139" fmla="*/ 866334 h 874716"/>
                <a:gd name="connsiteX140" fmla="*/ 3546617 w 6858001"/>
                <a:gd name="connsiteY140" fmla="*/ 874716 h 874716"/>
                <a:gd name="connsiteX141" fmla="*/ 3485275 w 6858001"/>
                <a:gd name="connsiteY141" fmla="*/ 864238 h 874716"/>
                <a:gd name="connsiteX142" fmla="*/ 3399546 w 6858001"/>
                <a:gd name="connsiteY142" fmla="*/ 848618 h 874716"/>
                <a:gd name="connsiteX143" fmla="*/ 3318771 w 6858001"/>
                <a:gd name="connsiteY143" fmla="*/ 833757 h 874716"/>
                <a:gd name="connsiteX144" fmla="*/ 3293244 w 6858001"/>
                <a:gd name="connsiteY144" fmla="*/ 851284 h 874716"/>
                <a:gd name="connsiteX145" fmla="*/ 3253809 w 6858001"/>
                <a:gd name="connsiteY145" fmla="*/ 866524 h 874716"/>
                <a:gd name="connsiteX146" fmla="*/ 3209993 w 6858001"/>
                <a:gd name="connsiteY146" fmla="*/ 848235 h 874716"/>
                <a:gd name="connsiteX147" fmla="*/ 3107500 w 6858001"/>
                <a:gd name="connsiteY147" fmla="*/ 810326 h 874716"/>
                <a:gd name="connsiteX148" fmla="*/ 3042728 w 6858001"/>
                <a:gd name="connsiteY148" fmla="*/ 808610 h 874716"/>
                <a:gd name="connsiteX149" fmla="*/ 2901943 w 6858001"/>
                <a:gd name="connsiteY149" fmla="*/ 792418 h 874716"/>
                <a:gd name="connsiteX150" fmla="*/ 2809930 w 6858001"/>
                <a:gd name="connsiteY150" fmla="*/ 769367 h 874716"/>
                <a:gd name="connsiteX151" fmla="*/ 2743826 w 6858001"/>
                <a:gd name="connsiteY151" fmla="*/ 743268 h 874716"/>
                <a:gd name="connsiteX152" fmla="*/ 2649143 w 6858001"/>
                <a:gd name="connsiteY152" fmla="*/ 709167 h 874716"/>
                <a:gd name="connsiteX153" fmla="*/ 2554079 w 6858001"/>
                <a:gd name="connsiteY153" fmla="*/ 691450 h 874716"/>
                <a:gd name="connsiteX154" fmla="*/ 2485307 w 6858001"/>
                <a:gd name="connsiteY154" fmla="*/ 669160 h 874716"/>
                <a:gd name="connsiteX155" fmla="*/ 2401292 w 6858001"/>
                <a:gd name="connsiteY155" fmla="*/ 653919 h 874716"/>
                <a:gd name="connsiteX156" fmla="*/ 2330806 w 6858001"/>
                <a:gd name="connsiteY156" fmla="*/ 653349 h 874716"/>
                <a:gd name="connsiteX157" fmla="*/ 2220312 w 6858001"/>
                <a:gd name="connsiteY157" fmla="*/ 656015 h 874716"/>
                <a:gd name="connsiteX158" fmla="*/ 2085054 w 6858001"/>
                <a:gd name="connsiteY158" fmla="*/ 609914 h 874716"/>
                <a:gd name="connsiteX159" fmla="*/ 2030378 w 6858001"/>
                <a:gd name="connsiteY159" fmla="*/ 599625 h 874716"/>
                <a:gd name="connsiteX160" fmla="*/ 1978940 w 6858001"/>
                <a:gd name="connsiteY160" fmla="*/ 594863 h 874716"/>
                <a:gd name="connsiteX161" fmla="*/ 1869780 w 6858001"/>
                <a:gd name="connsiteY161" fmla="*/ 564192 h 874716"/>
                <a:gd name="connsiteX162" fmla="*/ 1825393 w 6858001"/>
                <a:gd name="connsiteY162" fmla="*/ 554094 h 874716"/>
                <a:gd name="connsiteX163" fmla="*/ 1763287 w 6858001"/>
                <a:gd name="connsiteY163" fmla="*/ 554286 h 874716"/>
                <a:gd name="connsiteX164" fmla="*/ 1650317 w 6858001"/>
                <a:gd name="connsiteY164" fmla="*/ 540187 h 874716"/>
                <a:gd name="connsiteX165" fmla="*/ 1537537 w 6858001"/>
                <a:gd name="connsiteY165" fmla="*/ 499038 h 874716"/>
                <a:gd name="connsiteX166" fmla="*/ 1489720 w 6858001"/>
                <a:gd name="connsiteY166" fmla="*/ 503038 h 874716"/>
                <a:gd name="connsiteX167" fmla="*/ 1472575 w 6858001"/>
                <a:gd name="connsiteY167" fmla="*/ 502086 h 874716"/>
                <a:gd name="connsiteX168" fmla="*/ 1318456 w 6858001"/>
                <a:gd name="connsiteY168" fmla="*/ 479415 h 874716"/>
                <a:gd name="connsiteX169" fmla="*/ 1303024 w 6858001"/>
                <a:gd name="connsiteY169" fmla="*/ 476939 h 874716"/>
                <a:gd name="connsiteX170" fmla="*/ 1230633 w 6858001"/>
                <a:gd name="connsiteY170" fmla="*/ 456746 h 874716"/>
                <a:gd name="connsiteX171" fmla="*/ 1048125 w 6858001"/>
                <a:gd name="connsiteY171" fmla="*/ 444172 h 874716"/>
                <a:gd name="connsiteX172" fmla="*/ 1036887 w 6858001"/>
                <a:gd name="connsiteY172" fmla="*/ 442648 h 874716"/>
                <a:gd name="connsiteX173" fmla="*/ 975733 w 6858001"/>
                <a:gd name="connsiteY173" fmla="*/ 452744 h 874716"/>
                <a:gd name="connsiteX174" fmla="*/ 945444 w 6858001"/>
                <a:gd name="connsiteY174" fmla="*/ 467033 h 874716"/>
                <a:gd name="connsiteX175" fmla="*/ 898198 w 6858001"/>
                <a:gd name="connsiteY175" fmla="*/ 481893 h 874716"/>
                <a:gd name="connsiteX176" fmla="*/ 850189 w 6858001"/>
                <a:gd name="connsiteY176" fmla="*/ 487417 h 874716"/>
                <a:gd name="connsiteX177" fmla="*/ 769605 w 6858001"/>
                <a:gd name="connsiteY177" fmla="*/ 464937 h 874716"/>
                <a:gd name="connsiteX178" fmla="*/ 740268 w 6858001"/>
                <a:gd name="connsiteY178" fmla="*/ 462651 h 874716"/>
                <a:gd name="connsiteX179" fmla="*/ 674923 w 6858001"/>
                <a:gd name="connsiteY179" fmla="*/ 451792 h 874716"/>
                <a:gd name="connsiteX180" fmla="*/ 617772 w 6858001"/>
                <a:gd name="connsiteY180" fmla="*/ 452554 h 874716"/>
                <a:gd name="connsiteX181" fmla="*/ 571860 w 6858001"/>
                <a:gd name="connsiteY181" fmla="*/ 469891 h 874716"/>
                <a:gd name="connsiteX182" fmla="*/ 505182 w 6858001"/>
                <a:gd name="connsiteY182" fmla="*/ 473319 h 874716"/>
                <a:gd name="connsiteX183" fmla="*/ 462126 w 6858001"/>
                <a:gd name="connsiteY183" fmla="*/ 460747 h 874716"/>
                <a:gd name="connsiteX184" fmla="*/ 453364 w 6858001"/>
                <a:gd name="connsiteY184" fmla="*/ 459033 h 874716"/>
                <a:gd name="connsiteX185" fmla="*/ 340774 w 6858001"/>
                <a:gd name="connsiteY185" fmla="*/ 458268 h 874716"/>
                <a:gd name="connsiteX186" fmla="*/ 200182 w 6858001"/>
                <a:gd name="connsiteY186" fmla="*/ 496180 h 874716"/>
                <a:gd name="connsiteX187" fmla="*/ 176939 w 6858001"/>
                <a:gd name="connsiteY187" fmla="*/ 504182 h 874716"/>
                <a:gd name="connsiteX188" fmla="*/ 63587 w 6858001"/>
                <a:gd name="connsiteY188" fmla="*/ 518088 h 874716"/>
                <a:gd name="connsiteX189" fmla="*/ 2817 w 6858001"/>
                <a:gd name="connsiteY189" fmla="*/ 532187 h 874716"/>
                <a:gd name="connsiteX190" fmla="*/ 0 w 6858001"/>
                <a:gd name="connsiteY190" fmla="*/ 533314 h 87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Lst>
              <a:rect l="l" t="t" r="r" b="b"/>
              <a:pathLst>
                <a:path w="6858001" h="874716">
                  <a:moveTo>
                    <a:pt x="0" y="533314"/>
                  </a:moveTo>
                  <a:lnTo>
                    <a:pt x="0" y="69206"/>
                  </a:lnTo>
                  <a:lnTo>
                    <a:pt x="21486" y="71924"/>
                  </a:lnTo>
                  <a:cubicBezTo>
                    <a:pt x="92546" y="60493"/>
                    <a:pt x="159604" y="87354"/>
                    <a:pt x="228948" y="88116"/>
                  </a:cubicBezTo>
                  <a:cubicBezTo>
                    <a:pt x="260382" y="88496"/>
                    <a:pt x="291435" y="94592"/>
                    <a:pt x="313533" y="62779"/>
                  </a:cubicBezTo>
                  <a:cubicBezTo>
                    <a:pt x="316389" y="58587"/>
                    <a:pt x="330298" y="60873"/>
                    <a:pt x="338870" y="62207"/>
                  </a:cubicBezTo>
                  <a:cubicBezTo>
                    <a:pt x="357921" y="65066"/>
                    <a:pt x="376781" y="72304"/>
                    <a:pt x="395640" y="72114"/>
                  </a:cubicBezTo>
                  <a:cubicBezTo>
                    <a:pt x="434695" y="71924"/>
                    <a:pt x="473939" y="68876"/>
                    <a:pt x="512802" y="65446"/>
                  </a:cubicBezTo>
                  <a:cubicBezTo>
                    <a:pt x="527470" y="64112"/>
                    <a:pt x="541569" y="58969"/>
                    <a:pt x="556047" y="55349"/>
                  </a:cubicBezTo>
                  <a:cubicBezTo>
                    <a:pt x="564048" y="53253"/>
                    <a:pt x="572622" y="47729"/>
                    <a:pt x="580050" y="48871"/>
                  </a:cubicBezTo>
                  <a:cubicBezTo>
                    <a:pt x="623106" y="55539"/>
                    <a:pt x="662541" y="39157"/>
                    <a:pt x="703308" y="30964"/>
                  </a:cubicBezTo>
                  <a:cubicBezTo>
                    <a:pt x="722169" y="27154"/>
                    <a:pt x="739886" y="18010"/>
                    <a:pt x="758174" y="11724"/>
                  </a:cubicBezTo>
                  <a:cubicBezTo>
                    <a:pt x="762936" y="10008"/>
                    <a:pt x="768271" y="8484"/>
                    <a:pt x="773035" y="8866"/>
                  </a:cubicBezTo>
                  <a:cubicBezTo>
                    <a:pt x="800276" y="11152"/>
                    <a:pt x="827329" y="14390"/>
                    <a:pt x="854379" y="16866"/>
                  </a:cubicBezTo>
                  <a:cubicBezTo>
                    <a:pt x="878956" y="19152"/>
                    <a:pt x="903722" y="19914"/>
                    <a:pt x="915343" y="47919"/>
                  </a:cubicBezTo>
                  <a:cubicBezTo>
                    <a:pt x="917059" y="52301"/>
                    <a:pt x="922773" y="55539"/>
                    <a:pt x="927155" y="58397"/>
                  </a:cubicBezTo>
                  <a:cubicBezTo>
                    <a:pt x="994785" y="102405"/>
                    <a:pt x="1030980" y="101261"/>
                    <a:pt x="1097087" y="54777"/>
                  </a:cubicBezTo>
                  <a:cubicBezTo>
                    <a:pt x="1103945" y="50015"/>
                    <a:pt x="1118613" y="46585"/>
                    <a:pt x="1123185" y="50395"/>
                  </a:cubicBezTo>
                  <a:cubicBezTo>
                    <a:pt x="1162049" y="82020"/>
                    <a:pt x="1204532" y="78590"/>
                    <a:pt x="1249302" y="68684"/>
                  </a:cubicBezTo>
                  <a:cubicBezTo>
                    <a:pt x="1260922" y="66018"/>
                    <a:pt x="1277307" y="66018"/>
                    <a:pt x="1286069" y="72304"/>
                  </a:cubicBezTo>
                  <a:cubicBezTo>
                    <a:pt x="1327790" y="101451"/>
                    <a:pt x="1372560" y="97261"/>
                    <a:pt x="1417899" y="88688"/>
                  </a:cubicBezTo>
                  <a:cubicBezTo>
                    <a:pt x="1424948" y="87354"/>
                    <a:pt x="1433522" y="80114"/>
                    <a:pt x="1436568" y="73448"/>
                  </a:cubicBezTo>
                  <a:cubicBezTo>
                    <a:pt x="1447428" y="49825"/>
                    <a:pt x="1467813" y="41823"/>
                    <a:pt x="1490292" y="35154"/>
                  </a:cubicBezTo>
                  <a:cubicBezTo>
                    <a:pt x="1525727" y="24296"/>
                    <a:pt x="1560588" y="11532"/>
                    <a:pt x="1596213" y="1245"/>
                  </a:cubicBezTo>
                  <a:cubicBezTo>
                    <a:pt x="1604978" y="-1231"/>
                    <a:pt x="1615836" y="293"/>
                    <a:pt x="1624980" y="3150"/>
                  </a:cubicBezTo>
                  <a:cubicBezTo>
                    <a:pt x="1656223" y="12866"/>
                    <a:pt x="1676036" y="37251"/>
                    <a:pt x="1697753" y="59731"/>
                  </a:cubicBezTo>
                  <a:cubicBezTo>
                    <a:pt x="1707279" y="69638"/>
                    <a:pt x="1720423" y="76686"/>
                    <a:pt x="1733188" y="82400"/>
                  </a:cubicBezTo>
                  <a:cubicBezTo>
                    <a:pt x="1766335" y="97071"/>
                    <a:pt x="1800246" y="110215"/>
                    <a:pt x="1833775" y="124121"/>
                  </a:cubicBezTo>
                  <a:cubicBezTo>
                    <a:pt x="1837013" y="125455"/>
                    <a:pt x="1839679" y="128884"/>
                    <a:pt x="1842158" y="131742"/>
                  </a:cubicBezTo>
                  <a:cubicBezTo>
                    <a:pt x="1866922" y="161843"/>
                    <a:pt x="1891497" y="192132"/>
                    <a:pt x="1916454" y="222233"/>
                  </a:cubicBezTo>
                  <a:cubicBezTo>
                    <a:pt x="1921216" y="227947"/>
                    <a:pt x="1928076" y="232139"/>
                    <a:pt x="1933219" y="237663"/>
                  </a:cubicBezTo>
                  <a:cubicBezTo>
                    <a:pt x="1940459" y="245283"/>
                    <a:pt x="1949603" y="252524"/>
                    <a:pt x="1953413" y="261668"/>
                  </a:cubicBezTo>
                  <a:cubicBezTo>
                    <a:pt x="1965224" y="290433"/>
                    <a:pt x="1987894" y="302817"/>
                    <a:pt x="2016469" y="308151"/>
                  </a:cubicBezTo>
                  <a:cubicBezTo>
                    <a:pt x="2042570" y="313104"/>
                    <a:pt x="2068669" y="317296"/>
                    <a:pt x="2094578" y="323010"/>
                  </a:cubicBezTo>
                  <a:cubicBezTo>
                    <a:pt x="2126201" y="329868"/>
                    <a:pt x="2157636" y="337298"/>
                    <a:pt x="2188879" y="345681"/>
                  </a:cubicBezTo>
                  <a:cubicBezTo>
                    <a:pt x="2202404" y="349301"/>
                    <a:pt x="2216692" y="353491"/>
                    <a:pt x="2228314" y="360921"/>
                  </a:cubicBezTo>
                  <a:cubicBezTo>
                    <a:pt x="2260890" y="381496"/>
                    <a:pt x="2295753" y="395402"/>
                    <a:pt x="2334044" y="389878"/>
                  </a:cubicBezTo>
                  <a:cubicBezTo>
                    <a:pt x="2364715" y="385496"/>
                    <a:pt x="2390434" y="396736"/>
                    <a:pt x="2409485" y="414263"/>
                  </a:cubicBezTo>
                  <a:cubicBezTo>
                    <a:pt x="2444158" y="446078"/>
                    <a:pt x="2481305" y="438838"/>
                    <a:pt x="2518264" y="428552"/>
                  </a:cubicBezTo>
                  <a:cubicBezTo>
                    <a:pt x="2537315" y="423217"/>
                    <a:pt x="2552935" y="423979"/>
                    <a:pt x="2571034" y="429122"/>
                  </a:cubicBezTo>
                  <a:cubicBezTo>
                    <a:pt x="2612945" y="441124"/>
                    <a:pt x="2640950" y="473701"/>
                    <a:pt x="2668001" y="502276"/>
                  </a:cubicBezTo>
                  <a:cubicBezTo>
                    <a:pt x="2691054" y="526661"/>
                    <a:pt x="2716963" y="540377"/>
                    <a:pt x="2745348" y="550666"/>
                  </a:cubicBezTo>
                  <a:cubicBezTo>
                    <a:pt x="2781163" y="563810"/>
                    <a:pt x="2809548" y="558858"/>
                    <a:pt x="2826694" y="527233"/>
                  </a:cubicBezTo>
                  <a:cubicBezTo>
                    <a:pt x="2831457" y="518278"/>
                    <a:pt x="2839839" y="507800"/>
                    <a:pt x="2848793" y="505134"/>
                  </a:cubicBezTo>
                  <a:cubicBezTo>
                    <a:pt x="2892037" y="491800"/>
                    <a:pt x="2935854" y="472367"/>
                    <a:pt x="2982148" y="484179"/>
                  </a:cubicBezTo>
                  <a:cubicBezTo>
                    <a:pt x="3046158" y="500372"/>
                    <a:pt x="3108644" y="499420"/>
                    <a:pt x="3172654" y="483417"/>
                  </a:cubicBezTo>
                  <a:cubicBezTo>
                    <a:pt x="3276480" y="457508"/>
                    <a:pt x="3380305" y="430076"/>
                    <a:pt x="3489467" y="435790"/>
                  </a:cubicBezTo>
                  <a:cubicBezTo>
                    <a:pt x="3507563" y="436742"/>
                    <a:pt x="3529090" y="425121"/>
                    <a:pt x="3544713" y="413691"/>
                  </a:cubicBezTo>
                  <a:cubicBezTo>
                    <a:pt x="3574622" y="391974"/>
                    <a:pt x="3573288" y="390258"/>
                    <a:pt x="3606817" y="408167"/>
                  </a:cubicBezTo>
                  <a:cubicBezTo>
                    <a:pt x="3614819" y="412549"/>
                    <a:pt x="3624725" y="415215"/>
                    <a:pt x="3630632" y="421693"/>
                  </a:cubicBezTo>
                  <a:cubicBezTo>
                    <a:pt x="3660731" y="454650"/>
                    <a:pt x="3697880" y="446648"/>
                    <a:pt x="3734837" y="441886"/>
                  </a:cubicBezTo>
                  <a:cubicBezTo>
                    <a:pt x="3741315" y="440934"/>
                    <a:pt x="3749125" y="439600"/>
                    <a:pt x="3754652" y="442268"/>
                  </a:cubicBezTo>
                  <a:cubicBezTo>
                    <a:pt x="3779607" y="454268"/>
                    <a:pt x="3800753" y="450078"/>
                    <a:pt x="3822472" y="433694"/>
                  </a:cubicBezTo>
                  <a:cubicBezTo>
                    <a:pt x="3841331" y="419597"/>
                    <a:pt x="3863049" y="411215"/>
                    <a:pt x="3885338" y="428742"/>
                  </a:cubicBezTo>
                  <a:cubicBezTo>
                    <a:pt x="3934870" y="467605"/>
                    <a:pt x="3987829" y="469509"/>
                    <a:pt x="4043839" y="444934"/>
                  </a:cubicBezTo>
                  <a:cubicBezTo>
                    <a:pt x="4083845" y="427407"/>
                    <a:pt x="4123280" y="423407"/>
                    <a:pt x="4165383" y="441124"/>
                  </a:cubicBezTo>
                  <a:cubicBezTo>
                    <a:pt x="4181576" y="447982"/>
                    <a:pt x="4202531" y="443410"/>
                    <a:pt x="4221391" y="444934"/>
                  </a:cubicBezTo>
                  <a:cubicBezTo>
                    <a:pt x="4232060" y="445696"/>
                    <a:pt x="4243872" y="445886"/>
                    <a:pt x="4253014" y="450650"/>
                  </a:cubicBezTo>
                  <a:cubicBezTo>
                    <a:pt x="4277401" y="462843"/>
                    <a:pt x="4300070" y="478463"/>
                    <a:pt x="4324645" y="490466"/>
                  </a:cubicBezTo>
                  <a:cubicBezTo>
                    <a:pt x="4336457" y="496180"/>
                    <a:pt x="4350554" y="499228"/>
                    <a:pt x="4363890" y="499420"/>
                  </a:cubicBezTo>
                  <a:cubicBezTo>
                    <a:pt x="4403325" y="500372"/>
                    <a:pt x="4442761" y="500372"/>
                    <a:pt x="4482004" y="498658"/>
                  </a:cubicBezTo>
                  <a:cubicBezTo>
                    <a:pt x="4546776" y="495990"/>
                    <a:pt x="4612500" y="495418"/>
                    <a:pt x="4659174" y="438648"/>
                  </a:cubicBezTo>
                  <a:cubicBezTo>
                    <a:pt x="4662986" y="434076"/>
                    <a:pt x="4671176" y="431408"/>
                    <a:pt x="4677655" y="430646"/>
                  </a:cubicBezTo>
                  <a:cubicBezTo>
                    <a:pt x="4707564" y="427027"/>
                    <a:pt x="4738235" y="426645"/>
                    <a:pt x="4767764" y="420739"/>
                  </a:cubicBezTo>
                  <a:cubicBezTo>
                    <a:pt x="4791386" y="415977"/>
                    <a:pt x="4811009" y="417501"/>
                    <a:pt x="4828916" y="434266"/>
                  </a:cubicBezTo>
                  <a:cubicBezTo>
                    <a:pt x="4852348" y="456364"/>
                    <a:pt x="4880925" y="469319"/>
                    <a:pt x="4912168" y="462271"/>
                  </a:cubicBezTo>
                  <a:cubicBezTo>
                    <a:pt x="4943409" y="455412"/>
                    <a:pt x="4963984" y="470271"/>
                    <a:pt x="4987037" y="485703"/>
                  </a:cubicBezTo>
                  <a:cubicBezTo>
                    <a:pt x="5003801" y="496942"/>
                    <a:pt x="5022852" y="511040"/>
                    <a:pt x="5041521" y="512182"/>
                  </a:cubicBezTo>
                  <a:cubicBezTo>
                    <a:pt x="5083814" y="514658"/>
                    <a:pt x="5120201" y="553904"/>
                    <a:pt x="5166113" y="531615"/>
                  </a:cubicBezTo>
                  <a:cubicBezTo>
                    <a:pt x="5169161" y="530091"/>
                    <a:pt x="5174685" y="533901"/>
                    <a:pt x="5179067" y="534853"/>
                  </a:cubicBezTo>
                  <a:cubicBezTo>
                    <a:pt x="5214121" y="542093"/>
                    <a:pt x="5247078" y="535043"/>
                    <a:pt x="5272796" y="511230"/>
                  </a:cubicBezTo>
                  <a:cubicBezTo>
                    <a:pt x="5306516" y="480177"/>
                    <a:pt x="5343855" y="477129"/>
                    <a:pt x="5385384" y="487227"/>
                  </a:cubicBezTo>
                  <a:cubicBezTo>
                    <a:pt x="5398721" y="490466"/>
                    <a:pt x="5412057" y="492752"/>
                    <a:pt x="5425582" y="495418"/>
                  </a:cubicBezTo>
                  <a:cubicBezTo>
                    <a:pt x="5443870" y="499228"/>
                    <a:pt x="5462351" y="503230"/>
                    <a:pt x="5480637" y="507040"/>
                  </a:cubicBezTo>
                  <a:cubicBezTo>
                    <a:pt x="5498356" y="510850"/>
                    <a:pt x="5517979" y="517326"/>
                    <a:pt x="5531693" y="500944"/>
                  </a:cubicBezTo>
                  <a:cubicBezTo>
                    <a:pt x="5543506" y="486845"/>
                    <a:pt x="5551888" y="488179"/>
                    <a:pt x="5562746" y="500372"/>
                  </a:cubicBezTo>
                  <a:cubicBezTo>
                    <a:pt x="5600467" y="543045"/>
                    <a:pt x="5646189" y="569716"/>
                    <a:pt x="5704483" y="571620"/>
                  </a:cubicBezTo>
                  <a:cubicBezTo>
                    <a:pt x="5716485" y="572002"/>
                    <a:pt x="5728678" y="574668"/>
                    <a:pt x="5740488" y="577526"/>
                  </a:cubicBezTo>
                  <a:cubicBezTo>
                    <a:pt x="5747728" y="579241"/>
                    <a:pt x="5756493" y="581147"/>
                    <a:pt x="5760873" y="586291"/>
                  </a:cubicBezTo>
                  <a:cubicBezTo>
                    <a:pt x="5794974" y="625534"/>
                    <a:pt x="5837457" y="652777"/>
                    <a:pt x="5883751" y="674686"/>
                  </a:cubicBezTo>
                  <a:cubicBezTo>
                    <a:pt x="5900323" y="682496"/>
                    <a:pt x="5918042" y="690306"/>
                    <a:pt x="5935949" y="692592"/>
                  </a:cubicBezTo>
                  <a:cubicBezTo>
                    <a:pt x="5954617" y="694878"/>
                    <a:pt x="5974240" y="691068"/>
                    <a:pt x="5993291" y="688972"/>
                  </a:cubicBezTo>
                  <a:cubicBezTo>
                    <a:pt x="6004531" y="687830"/>
                    <a:pt x="6017485" y="688020"/>
                    <a:pt x="6026440" y="682496"/>
                  </a:cubicBezTo>
                  <a:cubicBezTo>
                    <a:pt x="6054825" y="665159"/>
                    <a:pt x="6082258" y="646491"/>
                    <a:pt x="6108738" y="626296"/>
                  </a:cubicBezTo>
                  <a:cubicBezTo>
                    <a:pt x="6131409" y="608960"/>
                    <a:pt x="6135981" y="606483"/>
                    <a:pt x="6155602" y="628202"/>
                  </a:cubicBezTo>
                  <a:cubicBezTo>
                    <a:pt x="6175797" y="650491"/>
                    <a:pt x="6200944" y="662111"/>
                    <a:pt x="6228756" y="666873"/>
                  </a:cubicBezTo>
                  <a:cubicBezTo>
                    <a:pt x="6272764" y="674304"/>
                    <a:pt x="6317151" y="680590"/>
                    <a:pt x="6361539" y="684210"/>
                  </a:cubicBezTo>
                  <a:cubicBezTo>
                    <a:pt x="6401736" y="687448"/>
                    <a:pt x="6420977" y="669922"/>
                    <a:pt x="6428979" y="630106"/>
                  </a:cubicBezTo>
                  <a:cubicBezTo>
                    <a:pt x="6433551" y="608007"/>
                    <a:pt x="6439458" y="584003"/>
                    <a:pt x="6463840" y="578098"/>
                  </a:cubicBezTo>
                  <a:cubicBezTo>
                    <a:pt x="6503658" y="568572"/>
                    <a:pt x="6544997" y="564382"/>
                    <a:pt x="6564620" y="517708"/>
                  </a:cubicBezTo>
                  <a:cubicBezTo>
                    <a:pt x="6575478" y="527995"/>
                    <a:pt x="6582146" y="534091"/>
                    <a:pt x="6588625" y="540187"/>
                  </a:cubicBezTo>
                  <a:cubicBezTo>
                    <a:pt x="6606531" y="557142"/>
                    <a:pt x="6643678" y="564382"/>
                    <a:pt x="6662541" y="549714"/>
                  </a:cubicBezTo>
                  <a:cubicBezTo>
                    <a:pt x="6690354" y="528377"/>
                    <a:pt x="6715883" y="532377"/>
                    <a:pt x="6742552" y="548952"/>
                  </a:cubicBezTo>
                  <a:cubicBezTo>
                    <a:pt x="6764841" y="562668"/>
                    <a:pt x="6788417" y="567954"/>
                    <a:pt x="6812063" y="568430"/>
                  </a:cubicBezTo>
                  <a:lnTo>
                    <a:pt x="6858001" y="562267"/>
                  </a:lnTo>
                  <a:lnTo>
                    <a:pt x="6858001" y="734520"/>
                  </a:lnTo>
                  <a:lnTo>
                    <a:pt x="6815516" y="744220"/>
                  </a:lnTo>
                  <a:cubicBezTo>
                    <a:pt x="6793035" y="749744"/>
                    <a:pt x="6771319" y="759651"/>
                    <a:pt x="6748458" y="763271"/>
                  </a:cubicBezTo>
                  <a:cubicBezTo>
                    <a:pt x="6694164" y="771843"/>
                    <a:pt x="6639488" y="777939"/>
                    <a:pt x="6584812" y="784797"/>
                  </a:cubicBezTo>
                  <a:cubicBezTo>
                    <a:pt x="6528424" y="791846"/>
                    <a:pt x="6472225" y="799276"/>
                    <a:pt x="6415833" y="805562"/>
                  </a:cubicBezTo>
                  <a:cubicBezTo>
                    <a:pt x="6384972" y="808802"/>
                    <a:pt x="6353919" y="809372"/>
                    <a:pt x="6323058" y="812420"/>
                  </a:cubicBezTo>
                  <a:cubicBezTo>
                    <a:pt x="6296005" y="815088"/>
                    <a:pt x="6269144" y="820041"/>
                    <a:pt x="6242093" y="823281"/>
                  </a:cubicBezTo>
                  <a:cubicBezTo>
                    <a:pt x="6218660" y="825947"/>
                    <a:pt x="6195037" y="827471"/>
                    <a:pt x="6171605" y="830139"/>
                  </a:cubicBezTo>
                  <a:cubicBezTo>
                    <a:pt x="6134075" y="834519"/>
                    <a:pt x="6096736" y="839473"/>
                    <a:pt x="6059397" y="844045"/>
                  </a:cubicBezTo>
                  <a:cubicBezTo>
                    <a:pt x="6043776" y="845759"/>
                    <a:pt x="6027392" y="850522"/>
                    <a:pt x="6012723" y="847665"/>
                  </a:cubicBezTo>
                  <a:cubicBezTo>
                    <a:pt x="5975764" y="840425"/>
                    <a:pt x="5939377" y="842521"/>
                    <a:pt x="5902610" y="847473"/>
                  </a:cubicBezTo>
                  <a:cubicBezTo>
                    <a:pt x="5890037" y="849190"/>
                    <a:pt x="5876511" y="848808"/>
                    <a:pt x="5864318" y="845569"/>
                  </a:cubicBezTo>
                  <a:cubicBezTo>
                    <a:pt x="5839361" y="839091"/>
                    <a:pt x="5815169" y="829947"/>
                    <a:pt x="5790592" y="821947"/>
                  </a:cubicBezTo>
                  <a:cubicBezTo>
                    <a:pt x="5787924" y="820995"/>
                    <a:pt x="5784686" y="820803"/>
                    <a:pt x="5781830" y="820233"/>
                  </a:cubicBezTo>
                  <a:cubicBezTo>
                    <a:pt x="5765635" y="816992"/>
                    <a:pt x="5749634" y="813754"/>
                    <a:pt x="5733440" y="810896"/>
                  </a:cubicBezTo>
                  <a:cubicBezTo>
                    <a:pt x="5724678" y="809372"/>
                    <a:pt x="5715723" y="809182"/>
                    <a:pt x="5706959" y="807848"/>
                  </a:cubicBezTo>
                  <a:cubicBezTo>
                    <a:pt x="5673050" y="802514"/>
                    <a:pt x="5635711" y="811468"/>
                    <a:pt x="5606372" y="788417"/>
                  </a:cubicBezTo>
                  <a:cubicBezTo>
                    <a:pt x="5587321" y="773557"/>
                    <a:pt x="5568842" y="776987"/>
                    <a:pt x="5548460" y="779273"/>
                  </a:cubicBezTo>
                  <a:cubicBezTo>
                    <a:pt x="5533027" y="780987"/>
                    <a:pt x="5517215" y="780415"/>
                    <a:pt x="5501594" y="780607"/>
                  </a:cubicBezTo>
                  <a:cubicBezTo>
                    <a:pt x="5474161" y="781177"/>
                    <a:pt x="5446728" y="781369"/>
                    <a:pt x="5419295" y="782321"/>
                  </a:cubicBezTo>
                  <a:cubicBezTo>
                    <a:pt x="5410531" y="782701"/>
                    <a:pt x="5401579" y="787465"/>
                    <a:pt x="5393005" y="786703"/>
                  </a:cubicBezTo>
                  <a:cubicBezTo>
                    <a:pt x="5353379" y="783083"/>
                    <a:pt x="5313754" y="777367"/>
                    <a:pt x="5274129" y="774129"/>
                  </a:cubicBezTo>
                  <a:cubicBezTo>
                    <a:pt x="5251650" y="772225"/>
                    <a:pt x="5228597" y="775843"/>
                    <a:pt x="5206308" y="773177"/>
                  </a:cubicBezTo>
                  <a:cubicBezTo>
                    <a:pt x="5180591" y="770129"/>
                    <a:pt x="5155445" y="762319"/>
                    <a:pt x="5129916" y="757554"/>
                  </a:cubicBezTo>
                  <a:cubicBezTo>
                    <a:pt x="5122867" y="756222"/>
                    <a:pt x="5115057" y="757936"/>
                    <a:pt x="5107627" y="758316"/>
                  </a:cubicBezTo>
                  <a:cubicBezTo>
                    <a:pt x="5099245" y="758699"/>
                    <a:pt x="5091052" y="759461"/>
                    <a:pt x="5082670" y="759651"/>
                  </a:cubicBezTo>
                  <a:cubicBezTo>
                    <a:pt x="5057141" y="760033"/>
                    <a:pt x="5031614" y="759461"/>
                    <a:pt x="5006086" y="760795"/>
                  </a:cubicBezTo>
                  <a:cubicBezTo>
                    <a:pt x="4990465" y="761557"/>
                    <a:pt x="4974082" y="769367"/>
                    <a:pt x="4959602" y="766509"/>
                  </a:cubicBezTo>
                  <a:cubicBezTo>
                    <a:pt x="4930075" y="760985"/>
                    <a:pt x="4900546" y="773367"/>
                    <a:pt x="4871019" y="763081"/>
                  </a:cubicBezTo>
                  <a:cubicBezTo>
                    <a:pt x="4861873" y="760033"/>
                    <a:pt x="4849300" y="767653"/>
                    <a:pt x="4838250" y="768033"/>
                  </a:cubicBezTo>
                  <a:cubicBezTo>
                    <a:pt x="4810627" y="768985"/>
                    <a:pt x="4783004" y="768795"/>
                    <a:pt x="4755381" y="768605"/>
                  </a:cubicBezTo>
                  <a:cubicBezTo>
                    <a:pt x="4730614" y="768415"/>
                    <a:pt x="4704895" y="771081"/>
                    <a:pt x="4681083" y="765747"/>
                  </a:cubicBezTo>
                  <a:cubicBezTo>
                    <a:pt x="4656126" y="760033"/>
                    <a:pt x="4633647" y="760795"/>
                    <a:pt x="4609452" y="767271"/>
                  </a:cubicBezTo>
                  <a:cubicBezTo>
                    <a:pt x="4592878" y="771653"/>
                    <a:pt x="4575351" y="772225"/>
                    <a:pt x="4558207" y="773557"/>
                  </a:cubicBezTo>
                  <a:cubicBezTo>
                    <a:pt x="4539728" y="775081"/>
                    <a:pt x="4519343" y="771081"/>
                    <a:pt x="4502579" y="777367"/>
                  </a:cubicBezTo>
                  <a:cubicBezTo>
                    <a:pt x="4452665" y="796038"/>
                    <a:pt x="4401419" y="800038"/>
                    <a:pt x="4349222" y="800038"/>
                  </a:cubicBezTo>
                  <a:cubicBezTo>
                    <a:pt x="4339695" y="800038"/>
                    <a:pt x="4329979" y="797372"/>
                    <a:pt x="4320837" y="794514"/>
                  </a:cubicBezTo>
                  <a:cubicBezTo>
                    <a:pt x="4267493" y="777367"/>
                    <a:pt x="4213961" y="778891"/>
                    <a:pt x="4159667" y="789370"/>
                  </a:cubicBezTo>
                  <a:cubicBezTo>
                    <a:pt x="4148427" y="791656"/>
                    <a:pt x="4135854" y="792038"/>
                    <a:pt x="4124614" y="789752"/>
                  </a:cubicBezTo>
                  <a:cubicBezTo>
                    <a:pt x="4092989" y="783083"/>
                    <a:pt x="4062318" y="772033"/>
                    <a:pt x="4030503" y="767271"/>
                  </a:cubicBezTo>
                  <a:cubicBezTo>
                    <a:pt x="3977925" y="759461"/>
                    <a:pt x="3932394" y="785749"/>
                    <a:pt x="3885338" y="802896"/>
                  </a:cubicBezTo>
                  <a:cubicBezTo>
                    <a:pt x="3840569" y="819089"/>
                    <a:pt x="3802467" y="855666"/>
                    <a:pt x="3749506" y="847473"/>
                  </a:cubicBezTo>
                  <a:cubicBezTo>
                    <a:pt x="3744173" y="846711"/>
                    <a:pt x="3738267" y="851856"/>
                    <a:pt x="3732361" y="853190"/>
                  </a:cubicBezTo>
                  <a:cubicBezTo>
                    <a:pt x="3716168" y="856810"/>
                    <a:pt x="3699976" y="861190"/>
                    <a:pt x="3683591" y="862906"/>
                  </a:cubicBezTo>
                  <a:cubicBezTo>
                    <a:pt x="3663589" y="865192"/>
                    <a:pt x="3643204" y="864430"/>
                    <a:pt x="3623201" y="866334"/>
                  </a:cubicBezTo>
                  <a:cubicBezTo>
                    <a:pt x="3597482" y="868620"/>
                    <a:pt x="3572146" y="874716"/>
                    <a:pt x="3546617" y="874716"/>
                  </a:cubicBezTo>
                  <a:cubicBezTo>
                    <a:pt x="3526042" y="874716"/>
                    <a:pt x="3505657" y="867668"/>
                    <a:pt x="3485275" y="864238"/>
                  </a:cubicBezTo>
                  <a:cubicBezTo>
                    <a:pt x="3456508" y="859476"/>
                    <a:pt x="3424883" y="860810"/>
                    <a:pt x="3399546" y="848618"/>
                  </a:cubicBezTo>
                  <a:cubicBezTo>
                    <a:pt x="3372495" y="835663"/>
                    <a:pt x="3346776" y="829757"/>
                    <a:pt x="3318771" y="833757"/>
                  </a:cubicBezTo>
                  <a:cubicBezTo>
                    <a:pt x="3309437" y="835091"/>
                    <a:pt x="3297434" y="843093"/>
                    <a:pt x="3293244" y="851284"/>
                  </a:cubicBezTo>
                  <a:cubicBezTo>
                    <a:pt x="3283908" y="869572"/>
                    <a:pt x="3271145" y="872812"/>
                    <a:pt x="3253809" y="866524"/>
                  </a:cubicBezTo>
                  <a:cubicBezTo>
                    <a:pt x="3238758" y="861190"/>
                    <a:pt x="3220280" y="858524"/>
                    <a:pt x="3209993" y="848235"/>
                  </a:cubicBezTo>
                  <a:cubicBezTo>
                    <a:pt x="3180844" y="819089"/>
                    <a:pt x="3143695" y="818136"/>
                    <a:pt x="3107500" y="810326"/>
                  </a:cubicBezTo>
                  <a:cubicBezTo>
                    <a:pt x="3085403" y="805562"/>
                    <a:pt x="3064827" y="805372"/>
                    <a:pt x="3042728" y="808610"/>
                  </a:cubicBezTo>
                  <a:cubicBezTo>
                    <a:pt x="2994722" y="815850"/>
                    <a:pt x="2948047" y="805562"/>
                    <a:pt x="2901943" y="792418"/>
                  </a:cubicBezTo>
                  <a:cubicBezTo>
                    <a:pt x="2871462" y="783655"/>
                    <a:pt x="2840219" y="778321"/>
                    <a:pt x="2809930" y="769367"/>
                  </a:cubicBezTo>
                  <a:cubicBezTo>
                    <a:pt x="2787259" y="762509"/>
                    <a:pt x="2764590" y="754316"/>
                    <a:pt x="2743826" y="743268"/>
                  </a:cubicBezTo>
                  <a:cubicBezTo>
                    <a:pt x="2713723" y="727073"/>
                    <a:pt x="2687436" y="702689"/>
                    <a:pt x="2649143" y="709167"/>
                  </a:cubicBezTo>
                  <a:cubicBezTo>
                    <a:pt x="2615421" y="714881"/>
                    <a:pt x="2584942" y="702881"/>
                    <a:pt x="2554079" y="691450"/>
                  </a:cubicBezTo>
                  <a:cubicBezTo>
                    <a:pt x="2531409" y="683068"/>
                    <a:pt x="2508742" y="674494"/>
                    <a:pt x="2485307" y="669160"/>
                  </a:cubicBezTo>
                  <a:cubicBezTo>
                    <a:pt x="2457492" y="662873"/>
                    <a:pt x="2426059" y="665541"/>
                    <a:pt x="2401292" y="653919"/>
                  </a:cubicBezTo>
                  <a:cubicBezTo>
                    <a:pt x="2375383" y="641727"/>
                    <a:pt x="2353859" y="649919"/>
                    <a:pt x="2330806" y="653349"/>
                  </a:cubicBezTo>
                  <a:cubicBezTo>
                    <a:pt x="2294039" y="658683"/>
                    <a:pt x="2257459" y="668590"/>
                    <a:pt x="2220312" y="656015"/>
                  </a:cubicBezTo>
                  <a:cubicBezTo>
                    <a:pt x="2175163" y="640775"/>
                    <a:pt x="2130393" y="624392"/>
                    <a:pt x="2085054" y="609914"/>
                  </a:cubicBezTo>
                  <a:cubicBezTo>
                    <a:pt x="2067525" y="604387"/>
                    <a:pt x="2048668" y="602101"/>
                    <a:pt x="2030378" y="599625"/>
                  </a:cubicBezTo>
                  <a:cubicBezTo>
                    <a:pt x="2013043" y="597529"/>
                    <a:pt x="1992279" y="602863"/>
                    <a:pt x="1978940" y="594863"/>
                  </a:cubicBezTo>
                  <a:cubicBezTo>
                    <a:pt x="1944649" y="574288"/>
                    <a:pt x="1909408" y="564192"/>
                    <a:pt x="1869780" y="564192"/>
                  </a:cubicBezTo>
                  <a:cubicBezTo>
                    <a:pt x="1854920" y="564192"/>
                    <a:pt x="1840441" y="555618"/>
                    <a:pt x="1825393" y="554094"/>
                  </a:cubicBezTo>
                  <a:cubicBezTo>
                    <a:pt x="1804816" y="552190"/>
                    <a:pt x="1781194" y="547045"/>
                    <a:pt x="1763287" y="554286"/>
                  </a:cubicBezTo>
                  <a:cubicBezTo>
                    <a:pt x="1721185" y="571430"/>
                    <a:pt x="1687086" y="557142"/>
                    <a:pt x="1650317" y="540187"/>
                  </a:cubicBezTo>
                  <a:cubicBezTo>
                    <a:pt x="1614120" y="523423"/>
                    <a:pt x="1576019" y="510088"/>
                    <a:pt x="1537537" y="499038"/>
                  </a:cubicBezTo>
                  <a:cubicBezTo>
                    <a:pt x="1523059" y="495038"/>
                    <a:pt x="1505724" y="501706"/>
                    <a:pt x="1489720" y="503038"/>
                  </a:cubicBezTo>
                  <a:cubicBezTo>
                    <a:pt x="1484004" y="503420"/>
                    <a:pt x="1477717" y="503992"/>
                    <a:pt x="1472575" y="502086"/>
                  </a:cubicBezTo>
                  <a:cubicBezTo>
                    <a:pt x="1422854" y="483797"/>
                    <a:pt x="1372368" y="469891"/>
                    <a:pt x="1318456" y="479415"/>
                  </a:cubicBezTo>
                  <a:cubicBezTo>
                    <a:pt x="1313504" y="480369"/>
                    <a:pt x="1307978" y="478273"/>
                    <a:pt x="1303024" y="476939"/>
                  </a:cubicBezTo>
                  <a:cubicBezTo>
                    <a:pt x="1278829" y="470081"/>
                    <a:pt x="1255206" y="459223"/>
                    <a:pt x="1230633" y="456746"/>
                  </a:cubicBezTo>
                  <a:cubicBezTo>
                    <a:pt x="1170051" y="450650"/>
                    <a:pt x="1109091" y="448172"/>
                    <a:pt x="1048125" y="444172"/>
                  </a:cubicBezTo>
                  <a:cubicBezTo>
                    <a:pt x="1044315" y="443982"/>
                    <a:pt x="1040315" y="443982"/>
                    <a:pt x="1036887" y="442648"/>
                  </a:cubicBezTo>
                  <a:cubicBezTo>
                    <a:pt x="1014406" y="434456"/>
                    <a:pt x="994785" y="437124"/>
                    <a:pt x="975733" y="452744"/>
                  </a:cubicBezTo>
                  <a:cubicBezTo>
                    <a:pt x="967350" y="459603"/>
                    <a:pt x="955920" y="463223"/>
                    <a:pt x="945444" y="467033"/>
                  </a:cubicBezTo>
                  <a:cubicBezTo>
                    <a:pt x="930011" y="472749"/>
                    <a:pt x="914200" y="478273"/>
                    <a:pt x="898198" y="481893"/>
                  </a:cubicBezTo>
                  <a:cubicBezTo>
                    <a:pt x="882384" y="485321"/>
                    <a:pt x="865430" y="490084"/>
                    <a:pt x="850189" y="487417"/>
                  </a:cubicBezTo>
                  <a:cubicBezTo>
                    <a:pt x="822756" y="482655"/>
                    <a:pt x="796655" y="471987"/>
                    <a:pt x="769605" y="464937"/>
                  </a:cubicBezTo>
                  <a:cubicBezTo>
                    <a:pt x="760270" y="462461"/>
                    <a:pt x="749982" y="462843"/>
                    <a:pt x="740268" y="462651"/>
                  </a:cubicBezTo>
                  <a:cubicBezTo>
                    <a:pt x="717977" y="462081"/>
                    <a:pt x="695116" y="467605"/>
                    <a:pt x="674923" y="451792"/>
                  </a:cubicBezTo>
                  <a:cubicBezTo>
                    <a:pt x="656255" y="436934"/>
                    <a:pt x="637392" y="441314"/>
                    <a:pt x="617772" y="452554"/>
                  </a:cubicBezTo>
                  <a:cubicBezTo>
                    <a:pt x="603673" y="460557"/>
                    <a:pt x="587672" y="466843"/>
                    <a:pt x="571860" y="469891"/>
                  </a:cubicBezTo>
                  <a:cubicBezTo>
                    <a:pt x="550141" y="474081"/>
                    <a:pt x="528615" y="475797"/>
                    <a:pt x="505182" y="473319"/>
                  </a:cubicBezTo>
                  <a:cubicBezTo>
                    <a:pt x="488607" y="471605"/>
                    <a:pt x="475081" y="470843"/>
                    <a:pt x="462126" y="460747"/>
                  </a:cubicBezTo>
                  <a:cubicBezTo>
                    <a:pt x="460032" y="459223"/>
                    <a:pt x="456222" y="458841"/>
                    <a:pt x="453364" y="459033"/>
                  </a:cubicBezTo>
                  <a:cubicBezTo>
                    <a:pt x="415835" y="462271"/>
                    <a:pt x="378686" y="460557"/>
                    <a:pt x="340774" y="458268"/>
                  </a:cubicBezTo>
                  <a:cubicBezTo>
                    <a:pt x="292579" y="455222"/>
                    <a:pt x="241901" y="464175"/>
                    <a:pt x="200182" y="496180"/>
                  </a:cubicBezTo>
                  <a:cubicBezTo>
                    <a:pt x="194085" y="500944"/>
                    <a:pt x="184941" y="503038"/>
                    <a:pt x="176939" y="504182"/>
                  </a:cubicBezTo>
                  <a:cubicBezTo>
                    <a:pt x="139219" y="509134"/>
                    <a:pt x="101308" y="512564"/>
                    <a:pt x="63587" y="518088"/>
                  </a:cubicBezTo>
                  <a:cubicBezTo>
                    <a:pt x="43012" y="521137"/>
                    <a:pt x="21486" y="523805"/>
                    <a:pt x="2817" y="532187"/>
                  </a:cubicBezTo>
                  <a:lnTo>
                    <a:pt x="0" y="533314"/>
                  </a:lnTo>
                  <a:close/>
                </a:path>
              </a:pathLst>
            </a:custGeom>
            <a:blipFill dpi="0" rotWithShape="1">
              <a:blip r:embed="rId3">
                <a:alphaModFix amt="57000"/>
              </a:blip>
              <a:srcRect/>
              <a:tile tx="0" ty="0" sx="100000" sy="100000" flip="none" algn="tl"/>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Tree>
    <p:extLst>
      <p:ext uri="{BB962C8B-B14F-4D97-AF65-F5344CB8AC3E}">
        <p14:creationId xmlns:p14="http://schemas.microsoft.com/office/powerpoint/2010/main" val="11288894"/>
      </p:ext>
    </p:extLst>
  </p:cSld>
  <p:clrMapOvr>
    <a:masterClrMapping/>
  </p:clrMapOvr>
  <p:transition spd="slow">
    <p:wip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latshållare för innehåll 4">
            <a:extLst>
              <a:ext uri="{FF2B5EF4-FFF2-40B4-BE49-F238E27FC236}">
                <a16:creationId xmlns:a16="http://schemas.microsoft.com/office/drawing/2014/main" id="{4492501A-EF16-404C-B645-A50CDB10F9E9}"/>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a:stretch/>
        </p:blipFill>
        <p:spPr>
          <a:xfrm>
            <a:off x="-6097" y="0"/>
            <a:ext cx="12272215" cy="6858000"/>
          </a:xfrm>
          <a:prstGeom prst="rect">
            <a:avLst/>
          </a:prstGeom>
        </p:spPr>
      </p:pic>
      <p:sp>
        <p:nvSpPr>
          <p:cNvPr id="2" name="Rubrik 1">
            <a:extLst>
              <a:ext uri="{FF2B5EF4-FFF2-40B4-BE49-F238E27FC236}">
                <a16:creationId xmlns:a16="http://schemas.microsoft.com/office/drawing/2014/main" id="{B6ED36B1-2453-43F0-9641-F361C0DE31AA}"/>
              </a:ext>
            </a:extLst>
          </p:cNvPr>
          <p:cNvSpPr>
            <a:spLocks noGrp="1"/>
          </p:cNvSpPr>
          <p:nvPr>
            <p:ph type="title"/>
          </p:nvPr>
        </p:nvSpPr>
        <p:spPr>
          <a:xfrm>
            <a:off x="0" y="36340"/>
            <a:ext cx="10760534" cy="6857999"/>
          </a:xfrm>
          <a:effectLst>
            <a:outerShdw blurRad="50800" dist="38100" dir="2700000" algn="tl" rotWithShape="0">
              <a:prstClr val="black">
                <a:alpha val="40000"/>
              </a:prstClr>
            </a:outerShdw>
          </a:effectLst>
        </p:spPr>
        <p:txBody>
          <a:bodyPr vert="horz" lIns="91440" tIns="45720" rIns="91440" bIns="45720" rtlCol="0" anchor="b">
            <a:normAutofit fontScale="90000"/>
          </a:bodyPr>
          <a:lstStyle/>
          <a:p>
            <a:pPr algn="ctr"/>
            <a:r>
              <a:rPr lang="en-US" sz="4000" b="1" dirty="0">
                <a:solidFill>
                  <a:srgbClr val="FFFF00"/>
                </a:solidFill>
              </a:rPr>
              <a:t>Covid 19</a:t>
            </a:r>
            <a:br>
              <a:rPr lang="en-US" sz="5200" dirty="0">
                <a:solidFill>
                  <a:srgbClr val="FFFFFF"/>
                </a:solidFill>
              </a:rPr>
            </a:br>
            <a:r>
              <a:rPr lang="en-US" sz="2700" dirty="0" err="1">
                <a:solidFill>
                  <a:srgbClr val="FFFF00"/>
                </a:solidFill>
              </a:rPr>
              <a:t>R</a:t>
            </a:r>
            <a:r>
              <a:rPr lang="en-US" sz="2700" b="1" dirty="0" err="1">
                <a:solidFill>
                  <a:srgbClr val="FFFF00"/>
                </a:solidFill>
              </a:rPr>
              <a:t>egeringens</a:t>
            </a:r>
            <a:r>
              <a:rPr lang="en-US" sz="2700" b="1" dirty="0">
                <a:solidFill>
                  <a:srgbClr val="FFFF00"/>
                </a:solidFill>
              </a:rPr>
              <a:t> </a:t>
            </a:r>
            <a:r>
              <a:rPr lang="en-US" sz="2700" b="1" dirty="0" err="1">
                <a:solidFill>
                  <a:srgbClr val="FFFF00"/>
                </a:solidFill>
              </a:rPr>
              <a:t>har</a:t>
            </a:r>
            <a:r>
              <a:rPr lang="en-US" sz="2700" b="1" dirty="0">
                <a:solidFill>
                  <a:srgbClr val="FFFF00"/>
                </a:solidFill>
              </a:rPr>
              <a:t> </a:t>
            </a:r>
            <a:r>
              <a:rPr lang="en-US" sz="2700" b="1" dirty="0" err="1">
                <a:solidFill>
                  <a:srgbClr val="FFFF00"/>
                </a:solidFill>
              </a:rPr>
              <a:t>på</a:t>
            </a:r>
            <a:r>
              <a:rPr lang="en-US" sz="2700" b="1" dirty="0">
                <a:solidFill>
                  <a:srgbClr val="FFFF00"/>
                </a:solidFill>
              </a:rPr>
              <a:t> </a:t>
            </a:r>
            <a:r>
              <a:rPr lang="en-US" sz="2700" b="1" dirty="0" err="1">
                <a:solidFill>
                  <a:srgbClr val="FFFF00"/>
                </a:solidFill>
              </a:rPr>
              <a:t>inrådan</a:t>
            </a:r>
            <a:r>
              <a:rPr lang="en-US" sz="2700" b="1" dirty="0">
                <a:solidFill>
                  <a:srgbClr val="FFFF00"/>
                </a:solidFill>
              </a:rPr>
              <a:t> av FHM:s </a:t>
            </a:r>
            <a:r>
              <a:rPr lang="en-US" sz="2700" b="1" dirty="0" err="1">
                <a:solidFill>
                  <a:srgbClr val="FFFF00"/>
                </a:solidFill>
              </a:rPr>
              <a:t>beslutat</a:t>
            </a:r>
            <a:r>
              <a:rPr lang="en-US" sz="2700" b="1" dirty="0">
                <a:solidFill>
                  <a:srgbClr val="FFFF00"/>
                </a:solidFill>
              </a:rPr>
              <a:t> </a:t>
            </a:r>
            <a:r>
              <a:rPr lang="en-US" sz="2700" b="1" dirty="0" err="1">
                <a:solidFill>
                  <a:srgbClr val="FFFF00"/>
                </a:solidFill>
              </a:rPr>
              <a:t>införa</a:t>
            </a:r>
            <a:r>
              <a:rPr lang="en-US" sz="2700" b="1" dirty="0">
                <a:solidFill>
                  <a:srgbClr val="FFFF00"/>
                </a:solidFill>
              </a:rPr>
              <a:t> </a:t>
            </a:r>
            <a:r>
              <a:rPr lang="en-US" sz="2700" b="1" dirty="0" err="1">
                <a:solidFill>
                  <a:srgbClr val="FFFF00"/>
                </a:solidFill>
              </a:rPr>
              <a:t>uppvisande</a:t>
            </a:r>
            <a:r>
              <a:rPr lang="en-US" sz="2700" b="1" dirty="0">
                <a:solidFill>
                  <a:srgbClr val="FFFF00"/>
                </a:solidFill>
              </a:rPr>
              <a:t> av </a:t>
            </a:r>
            <a:r>
              <a:rPr lang="en-US" sz="2700" b="1" dirty="0" err="1">
                <a:solidFill>
                  <a:srgbClr val="FFFF00"/>
                </a:solidFill>
              </a:rPr>
              <a:t>giltigt</a:t>
            </a:r>
            <a:r>
              <a:rPr lang="en-US" sz="2700" b="1" dirty="0">
                <a:solidFill>
                  <a:srgbClr val="FFFF00"/>
                </a:solidFill>
              </a:rPr>
              <a:t> </a:t>
            </a:r>
            <a:r>
              <a:rPr lang="en-US" sz="2700" b="1" dirty="0" err="1">
                <a:solidFill>
                  <a:srgbClr val="FFFF00"/>
                </a:solidFill>
              </a:rPr>
              <a:t>vaccinationsbevis</a:t>
            </a:r>
            <a:r>
              <a:rPr lang="en-US" sz="2700" b="1" dirty="0">
                <a:solidFill>
                  <a:srgbClr val="FFFF00"/>
                </a:solidFill>
              </a:rPr>
              <a:t> vid </a:t>
            </a:r>
            <a:r>
              <a:rPr lang="en-US" sz="2700" b="1" dirty="0" err="1">
                <a:solidFill>
                  <a:srgbClr val="FFFF00"/>
                </a:solidFill>
              </a:rPr>
              <a:t>alla</a:t>
            </a:r>
            <a:r>
              <a:rPr lang="en-US" sz="2700" b="1" dirty="0">
                <a:solidFill>
                  <a:srgbClr val="FFFF00"/>
                </a:solidFill>
              </a:rPr>
              <a:t> </a:t>
            </a:r>
            <a:r>
              <a:rPr lang="en-US" sz="2700" b="1" dirty="0" err="1">
                <a:solidFill>
                  <a:srgbClr val="FFFF00"/>
                </a:solidFill>
              </a:rPr>
              <a:t>allmänna</a:t>
            </a:r>
            <a:r>
              <a:rPr lang="en-US" sz="2700" b="1" dirty="0">
                <a:solidFill>
                  <a:srgbClr val="FFFF00"/>
                </a:solidFill>
              </a:rPr>
              <a:t> </a:t>
            </a:r>
            <a:r>
              <a:rPr lang="en-US" sz="2700" b="1" dirty="0" err="1">
                <a:solidFill>
                  <a:srgbClr val="FFFF00"/>
                </a:solidFill>
              </a:rPr>
              <a:t>sammankomster</a:t>
            </a:r>
            <a:r>
              <a:rPr lang="en-US" sz="2700" b="1" dirty="0">
                <a:solidFill>
                  <a:srgbClr val="FFFF00"/>
                </a:solidFill>
              </a:rPr>
              <a:t> </a:t>
            </a:r>
            <a:r>
              <a:rPr lang="en-US" sz="2700" b="1" dirty="0" err="1">
                <a:solidFill>
                  <a:srgbClr val="FFFF00"/>
                </a:solidFill>
              </a:rPr>
              <a:t>och</a:t>
            </a:r>
            <a:r>
              <a:rPr lang="en-US" sz="2700" b="1" dirty="0">
                <a:solidFill>
                  <a:srgbClr val="FFFF00"/>
                </a:solidFill>
              </a:rPr>
              <a:t> </a:t>
            </a:r>
            <a:r>
              <a:rPr lang="en-US" sz="2700" b="1" dirty="0" err="1">
                <a:solidFill>
                  <a:srgbClr val="FFFF00"/>
                </a:solidFill>
              </a:rPr>
              <a:t>offentliga</a:t>
            </a:r>
            <a:r>
              <a:rPr lang="en-US" sz="2700" b="1" dirty="0">
                <a:solidFill>
                  <a:srgbClr val="FFFF00"/>
                </a:solidFill>
              </a:rPr>
              <a:t> </a:t>
            </a:r>
            <a:r>
              <a:rPr lang="en-US" sz="2700" b="1" dirty="0" err="1">
                <a:solidFill>
                  <a:srgbClr val="FFFF00"/>
                </a:solidFill>
              </a:rPr>
              <a:t>tillställningar</a:t>
            </a:r>
            <a:r>
              <a:rPr lang="en-US" sz="2700" b="1" dirty="0">
                <a:solidFill>
                  <a:srgbClr val="FFFF00"/>
                </a:solidFill>
              </a:rPr>
              <a:t> </a:t>
            </a:r>
            <a:r>
              <a:rPr lang="en-US" sz="2700" b="1" dirty="0" err="1">
                <a:solidFill>
                  <a:srgbClr val="FFFF00"/>
                </a:solidFill>
              </a:rPr>
              <a:t>från</a:t>
            </a:r>
            <a:r>
              <a:rPr lang="en-US" sz="2700" b="1" dirty="0">
                <a:solidFill>
                  <a:srgbClr val="FFFF00"/>
                </a:solidFill>
              </a:rPr>
              <a:t> den 1 </a:t>
            </a:r>
            <a:r>
              <a:rPr lang="en-US" sz="2700" b="1" dirty="0" err="1">
                <a:solidFill>
                  <a:srgbClr val="FFFF00"/>
                </a:solidFill>
              </a:rPr>
              <a:t>december</a:t>
            </a:r>
            <a:r>
              <a:rPr lang="en-US" sz="2700" b="1" dirty="0">
                <a:solidFill>
                  <a:srgbClr val="FFFF00"/>
                </a:solidFill>
              </a:rPr>
              <a:t> 2021</a:t>
            </a:r>
            <a:br>
              <a:rPr lang="en-US" sz="2700" b="1" dirty="0">
                <a:solidFill>
                  <a:srgbClr val="FFFF00"/>
                </a:solidFill>
              </a:rPr>
            </a:br>
            <a:br>
              <a:rPr lang="sv-SE" sz="3600" b="0" i="0" u="none" strike="noStrike" baseline="0" dirty="0">
                <a:solidFill>
                  <a:srgbClr val="000000"/>
                </a:solidFill>
                <a:latin typeface="Cambria" panose="02040503050406030204" pitchFamily="18" charset="0"/>
              </a:rPr>
            </a:br>
            <a:r>
              <a:rPr lang="sv-SE" sz="3600" b="0" i="0" u="none" strike="noStrike" baseline="0" dirty="0">
                <a:solidFill>
                  <a:srgbClr val="000000"/>
                </a:solidFill>
                <a:latin typeface="Cambria" panose="02040503050406030204" pitchFamily="18" charset="0"/>
              </a:rPr>
              <a:t> </a:t>
            </a:r>
            <a:r>
              <a:rPr lang="sv-SE" sz="2700" b="0" i="0" u="none" strike="noStrike" baseline="0" dirty="0">
                <a:solidFill>
                  <a:srgbClr val="FFFF00"/>
                </a:solidFill>
                <a:latin typeface="Calibri Light" panose="020F0302020204030204" pitchFamily="34" charset="0"/>
                <a:cs typeface="Calibri Light" panose="020F0302020204030204" pitchFamily="34" charset="0"/>
              </a:rPr>
              <a:t>Dalarnas Ishockeyförbund rekommenderar starkt och önskar att ni föreningar kontrollerar vaccinationsbevis även om det är under 100 åskådare. Detta för att tillsammans hjälpas åt att stoppa smittspridning och undvika att människor i riskgrupper blir sjuka</a:t>
            </a:r>
            <a:r>
              <a:rPr lang="sv-SE" sz="3100" b="0" i="0" u="none" strike="noStrike" baseline="0" dirty="0">
                <a:solidFill>
                  <a:srgbClr val="FFFF00"/>
                </a:solidFill>
                <a:latin typeface="Cambria" panose="02040503050406030204" pitchFamily="18" charset="0"/>
              </a:rPr>
              <a:t>. </a:t>
            </a:r>
            <a:br>
              <a:rPr lang="en-US" sz="3100" b="1" dirty="0">
                <a:solidFill>
                  <a:srgbClr val="FFFF00"/>
                </a:solidFill>
              </a:rPr>
            </a:br>
            <a:br>
              <a:rPr lang="en-US" sz="3100" b="1" dirty="0">
                <a:solidFill>
                  <a:srgbClr val="FFFF00"/>
                </a:solidFill>
              </a:rPr>
            </a:br>
            <a:br>
              <a:rPr lang="sv-SE" sz="1800" b="0" i="0" u="none" strike="noStrike" baseline="0" dirty="0">
                <a:solidFill>
                  <a:srgbClr val="000000"/>
                </a:solidFill>
                <a:latin typeface="Cambria" panose="02040503050406030204" pitchFamily="18" charset="0"/>
              </a:rPr>
            </a:br>
            <a:r>
              <a:rPr lang="sv-SE" sz="2700" b="0" i="0" u="none" strike="noStrike" baseline="0" dirty="0">
                <a:solidFill>
                  <a:srgbClr val="FFFF00"/>
                </a:solidFill>
              </a:rPr>
              <a:t> I vissa hallar blir det trångt även med deltagare under 100 personer i publiken, och eftersom man då inte kontrollerar vaccinationsbevis måste man hålla avstånd och undvika trängsel och då går det inte in så många. </a:t>
            </a:r>
            <a:br>
              <a:rPr lang="sv-SE" sz="2700" b="0" i="0" u="none" strike="noStrike" baseline="0" dirty="0">
                <a:solidFill>
                  <a:srgbClr val="FFFF00"/>
                </a:solidFill>
              </a:rPr>
            </a:br>
            <a:br>
              <a:rPr lang="sv-SE" sz="2700" b="0" i="0" u="none" strike="noStrike" baseline="0" dirty="0">
                <a:solidFill>
                  <a:srgbClr val="FFFF00"/>
                </a:solidFill>
              </a:rPr>
            </a:br>
            <a:r>
              <a:rPr lang="sv-SE" sz="2700" b="0" i="0" u="none" strike="noStrike" baseline="0" dirty="0">
                <a:solidFill>
                  <a:srgbClr val="FFFF00"/>
                </a:solidFill>
              </a:rPr>
              <a:t>SIF:s Hemsidan och Krav på EU:s vaccinationsbevis</a:t>
            </a:r>
            <a:br>
              <a:rPr lang="sv-SE" sz="2700" b="0" i="0" u="none" strike="noStrike" baseline="0" dirty="0">
                <a:solidFill>
                  <a:srgbClr val="FFFF00"/>
                </a:solidFill>
              </a:rPr>
            </a:br>
            <a:br>
              <a:rPr lang="en-US" sz="2700" b="1" dirty="0">
                <a:solidFill>
                  <a:srgbClr val="FFFF00"/>
                </a:solidFill>
              </a:rPr>
            </a:br>
            <a:br>
              <a:rPr lang="en-US" sz="2400" dirty="0">
                <a:solidFill>
                  <a:srgbClr val="FFFFFF"/>
                </a:solidFill>
              </a:rPr>
            </a:br>
            <a:endParaRPr lang="en-US" sz="2400" dirty="0">
              <a:solidFill>
                <a:srgbClr val="FFFFFF"/>
              </a:solidFill>
            </a:endParaRPr>
          </a:p>
        </p:txBody>
      </p:sp>
    </p:spTree>
    <p:extLst>
      <p:ext uri="{BB962C8B-B14F-4D97-AF65-F5344CB8AC3E}">
        <p14:creationId xmlns:p14="http://schemas.microsoft.com/office/powerpoint/2010/main" val="2401217522"/>
      </p:ext>
    </p:extLst>
  </p:cSld>
  <p:clrMapOvr>
    <a:masterClrMapping/>
  </p:clrMapOvr>
  <p:transition spd="slow">
    <p:wipe/>
  </p:transition>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16A15A88-001A-4EEF-8984-D87E643599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ubrik 1">
            <a:extLst>
              <a:ext uri="{FF2B5EF4-FFF2-40B4-BE49-F238E27FC236}">
                <a16:creationId xmlns:a16="http://schemas.microsoft.com/office/drawing/2014/main" id="{B9139055-340A-4B00-939F-6F627CF8CF4B}"/>
              </a:ext>
            </a:extLst>
          </p:cNvPr>
          <p:cNvSpPr>
            <a:spLocks noGrp="1"/>
          </p:cNvSpPr>
          <p:nvPr>
            <p:ph type="title"/>
          </p:nvPr>
        </p:nvSpPr>
        <p:spPr>
          <a:xfrm>
            <a:off x="5186214" y="228600"/>
            <a:ext cx="6124576" cy="6172200"/>
          </a:xfrm>
        </p:spPr>
        <p:txBody>
          <a:bodyPr vert="horz" lIns="91440" tIns="45720" rIns="91440" bIns="45720" rtlCol="0" anchor="b">
            <a:normAutofit fontScale="90000"/>
          </a:bodyPr>
          <a:lstStyle/>
          <a:p>
            <a:pPr algn="ctr"/>
            <a:r>
              <a:rPr lang="en-US" sz="4000" b="1" dirty="0">
                <a:solidFill>
                  <a:srgbClr val="FFFF00"/>
                </a:solidFill>
              </a:rPr>
              <a:t>RF/SISU – Elin Ivarsson</a:t>
            </a:r>
            <a:br>
              <a:rPr lang="en-US" sz="2300" dirty="0">
                <a:solidFill>
                  <a:schemeClr val="bg1"/>
                </a:solidFill>
              </a:rPr>
            </a:br>
            <a:br>
              <a:rPr lang="en-US" sz="2300" dirty="0">
                <a:solidFill>
                  <a:schemeClr val="bg1"/>
                </a:solidFill>
              </a:rPr>
            </a:br>
            <a:r>
              <a:rPr lang="sv-SE" sz="2300" b="1" dirty="0">
                <a:solidFill>
                  <a:srgbClr val="FFFF00"/>
                </a:solidFill>
              </a:rPr>
              <a:t>Dagmar och Bertil </a:t>
            </a:r>
            <a:r>
              <a:rPr lang="sv-SE" sz="2300" b="1" dirty="0" err="1">
                <a:solidFill>
                  <a:srgbClr val="FFFF00"/>
                </a:solidFill>
              </a:rPr>
              <a:t>Wåghälls</a:t>
            </a:r>
            <a:r>
              <a:rPr lang="sv-SE" sz="2300" b="1" dirty="0">
                <a:solidFill>
                  <a:srgbClr val="FFFF00"/>
                </a:solidFill>
              </a:rPr>
              <a:t> Ungdomsfond </a:t>
            </a:r>
            <a:br>
              <a:rPr lang="sv-SE" sz="2300" b="1" dirty="0">
                <a:solidFill>
                  <a:srgbClr val="FFFF00"/>
                </a:solidFill>
              </a:rPr>
            </a:br>
            <a:br>
              <a:rPr lang="sv-SE" sz="2300" dirty="0">
                <a:solidFill>
                  <a:srgbClr val="FFFF00"/>
                </a:solidFill>
              </a:rPr>
            </a:br>
            <a:r>
              <a:rPr lang="sv-SE" sz="2300" dirty="0">
                <a:solidFill>
                  <a:srgbClr val="FFFF00"/>
                </a:solidFill>
              </a:rPr>
              <a:t>Nominera en ungdom i er förening till stipendiet. Stipendiets ändamål är att stimulera ungdomars idrottande. </a:t>
            </a:r>
            <a:br>
              <a:rPr lang="sv-SE" sz="2300" dirty="0">
                <a:solidFill>
                  <a:srgbClr val="FFFF00"/>
                </a:solidFill>
              </a:rPr>
            </a:br>
            <a:r>
              <a:rPr lang="sv-SE" sz="2300" dirty="0">
                <a:solidFill>
                  <a:srgbClr val="FFFF00"/>
                </a:solidFill>
              </a:rPr>
              <a:t>Avkastningen från fonden skall gå till idrottsutövande ungdomars idrottande i form av stöd till exempelvis läger eller material.</a:t>
            </a:r>
            <a:br>
              <a:rPr lang="sv-SE" sz="2300" dirty="0">
                <a:solidFill>
                  <a:srgbClr val="FFFF00"/>
                </a:solidFill>
              </a:rPr>
            </a:br>
            <a:br>
              <a:rPr lang="sv-SE" sz="2300" dirty="0">
                <a:solidFill>
                  <a:srgbClr val="FFFF00"/>
                </a:solidFill>
              </a:rPr>
            </a:br>
            <a:r>
              <a:rPr lang="sv-SE" sz="2300" dirty="0">
                <a:solidFill>
                  <a:srgbClr val="FFFF00"/>
                </a:solidFill>
              </a:rPr>
              <a:t>Stipendiesumman är 5 000 kr.</a:t>
            </a:r>
            <a:br>
              <a:rPr lang="sv-SE" sz="2300" dirty="0">
                <a:solidFill>
                  <a:srgbClr val="FFFF00"/>
                </a:solidFill>
              </a:rPr>
            </a:br>
            <a:br>
              <a:rPr lang="sv-SE" sz="2300" dirty="0">
                <a:solidFill>
                  <a:srgbClr val="FFFF00"/>
                </a:solidFill>
              </a:rPr>
            </a:br>
            <a:r>
              <a:rPr lang="sv-SE" sz="2300" dirty="0">
                <a:solidFill>
                  <a:srgbClr val="FFFF00"/>
                </a:solidFill>
              </a:rPr>
              <a:t>Ansökan ska vara RF-SISU Dalarna tillhanda senast </a:t>
            </a:r>
            <a:br>
              <a:rPr lang="sv-SE" sz="2300" dirty="0">
                <a:solidFill>
                  <a:srgbClr val="FFFF00"/>
                </a:solidFill>
              </a:rPr>
            </a:br>
            <a:r>
              <a:rPr lang="sv-SE" sz="2300" b="1" dirty="0">
                <a:solidFill>
                  <a:srgbClr val="FFFF00"/>
                </a:solidFill>
              </a:rPr>
              <a:t>31 december</a:t>
            </a:r>
            <a:br>
              <a:rPr lang="sv-SE" sz="2300" dirty="0">
                <a:solidFill>
                  <a:srgbClr val="FFFF00"/>
                </a:solidFill>
              </a:rPr>
            </a:br>
            <a:br>
              <a:rPr lang="en-US" sz="2300" dirty="0">
                <a:solidFill>
                  <a:schemeClr val="bg1"/>
                </a:solidFill>
              </a:rPr>
            </a:br>
            <a:br>
              <a:rPr lang="en-US" sz="2300" dirty="0">
                <a:solidFill>
                  <a:schemeClr val="bg1"/>
                </a:solidFill>
              </a:rPr>
            </a:br>
            <a:br>
              <a:rPr lang="en-US" sz="2300" dirty="0">
                <a:solidFill>
                  <a:schemeClr val="bg1"/>
                </a:solidFill>
              </a:rPr>
            </a:br>
            <a:br>
              <a:rPr lang="en-US" sz="2300" dirty="0">
                <a:solidFill>
                  <a:schemeClr val="bg1"/>
                </a:solidFill>
              </a:rPr>
            </a:br>
            <a:endParaRPr lang="en-US" sz="2300" dirty="0">
              <a:solidFill>
                <a:schemeClr val="bg1"/>
              </a:solidFill>
            </a:endParaRPr>
          </a:p>
        </p:txBody>
      </p:sp>
      <p:pic>
        <p:nvPicPr>
          <p:cNvPr id="5" name="Platshållare för innehåll 4">
            <a:extLst>
              <a:ext uri="{FF2B5EF4-FFF2-40B4-BE49-F238E27FC236}">
                <a16:creationId xmlns:a16="http://schemas.microsoft.com/office/drawing/2014/main" id="{4093FB5E-065A-4B68-BD5A-A90117F4469A}"/>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l="62670"/>
          <a:stretch/>
        </p:blipFill>
        <p:spPr>
          <a:xfrm>
            <a:off x="1" y="10"/>
            <a:ext cx="4551219" cy="6857990"/>
          </a:xfrm>
          <a:custGeom>
            <a:avLst/>
            <a:gdLst/>
            <a:ahLst/>
            <a:cxnLst/>
            <a:rect l="l" t="t" r="r" b="b"/>
            <a:pathLst>
              <a:path w="4551219" h="6858000">
                <a:moveTo>
                  <a:pt x="4194211" y="6564619"/>
                </a:moveTo>
                <a:lnTo>
                  <a:pt x="4194211" y="6564620"/>
                </a:lnTo>
                <a:cubicBezTo>
                  <a:pt x="4204498" y="6575478"/>
                  <a:pt x="4210595" y="6582146"/>
                  <a:pt x="4216690" y="6588625"/>
                </a:cubicBezTo>
                <a:lnTo>
                  <a:pt x="4233312" y="6625224"/>
                </a:lnTo>
                <a:lnTo>
                  <a:pt x="4226218" y="6662539"/>
                </a:lnTo>
                <a:lnTo>
                  <a:pt x="4226217" y="6662540"/>
                </a:lnTo>
                <a:lnTo>
                  <a:pt x="4226216" y="6662543"/>
                </a:lnTo>
                <a:lnTo>
                  <a:pt x="4214767" y="6683026"/>
                </a:lnTo>
                <a:lnTo>
                  <a:pt x="4211619" y="6702975"/>
                </a:lnTo>
                <a:lnTo>
                  <a:pt x="4211619" y="6702976"/>
                </a:lnTo>
                <a:cubicBezTo>
                  <a:pt x="4212024" y="6716168"/>
                  <a:pt x="4217168" y="6729218"/>
                  <a:pt x="4225455" y="6742552"/>
                </a:cubicBezTo>
                <a:lnTo>
                  <a:pt x="4225456" y="6742554"/>
                </a:lnTo>
                <a:lnTo>
                  <a:pt x="4244933" y="6812061"/>
                </a:lnTo>
                <a:lnTo>
                  <a:pt x="4244933" y="6812063"/>
                </a:lnTo>
                <a:lnTo>
                  <a:pt x="4244933" y="6812062"/>
                </a:lnTo>
                <a:lnTo>
                  <a:pt x="4244933" y="6812061"/>
                </a:lnTo>
                <a:lnTo>
                  <a:pt x="4240159" y="6776799"/>
                </a:lnTo>
                <a:lnTo>
                  <a:pt x="4225456" y="6742554"/>
                </a:lnTo>
                <a:lnTo>
                  <a:pt x="4225455" y="6742551"/>
                </a:lnTo>
                <a:lnTo>
                  <a:pt x="4211619" y="6702975"/>
                </a:lnTo>
                <a:lnTo>
                  <a:pt x="4226216" y="6662543"/>
                </a:lnTo>
                <a:lnTo>
                  <a:pt x="4226217" y="6662541"/>
                </a:lnTo>
                <a:lnTo>
                  <a:pt x="4226218" y="6662539"/>
                </a:lnTo>
                <a:lnTo>
                  <a:pt x="4233301" y="6645551"/>
                </a:lnTo>
                <a:lnTo>
                  <a:pt x="4233312" y="6625224"/>
                </a:lnTo>
                <a:lnTo>
                  <a:pt x="4233312" y="6625223"/>
                </a:lnTo>
                <a:cubicBezTo>
                  <a:pt x="4231216" y="6611340"/>
                  <a:pt x="4225168" y="6597577"/>
                  <a:pt x="4216690" y="6588624"/>
                </a:cubicBezTo>
                <a:close/>
                <a:moveTo>
                  <a:pt x="4274532" y="6438980"/>
                </a:moveTo>
                <a:lnTo>
                  <a:pt x="4254602" y="6463839"/>
                </a:lnTo>
                <a:lnTo>
                  <a:pt x="4254600" y="6463848"/>
                </a:lnTo>
                <a:lnTo>
                  <a:pt x="4240803" y="6513011"/>
                </a:lnTo>
                <a:lnTo>
                  <a:pt x="4221998" y="6546193"/>
                </a:lnTo>
                <a:lnTo>
                  <a:pt x="4221998" y="6546194"/>
                </a:lnTo>
                <a:lnTo>
                  <a:pt x="4238336" y="6521803"/>
                </a:lnTo>
                <a:lnTo>
                  <a:pt x="4240803" y="6513011"/>
                </a:lnTo>
                <a:lnTo>
                  <a:pt x="4243614" y="6508051"/>
                </a:lnTo>
                <a:lnTo>
                  <a:pt x="4254600" y="6463848"/>
                </a:lnTo>
                <a:lnTo>
                  <a:pt x="4254602" y="6463840"/>
                </a:lnTo>
                <a:cubicBezTo>
                  <a:pt x="4257553" y="6451649"/>
                  <a:pt x="4265030" y="6444076"/>
                  <a:pt x="4274532" y="6438980"/>
                </a:cubicBezTo>
                <a:close/>
                <a:moveTo>
                  <a:pt x="4360506" y="6365203"/>
                </a:moveTo>
                <a:lnTo>
                  <a:pt x="4359224" y="6387909"/>
                </a:lnTo>
                <a:lnTo>
                  <a:pt x="4357461" y="6391548"/>
                </a:lnTo>
                <a:lnTo>
                  <a:pt x="4349806" y="6407331"/>
                </a:lnTo>
                <a:lnTo>
                  <a:pt x="4349806" y="6407332"/>
                </a:lnTo>
                <a:lnTo>
                  <a:pt x="4357461" y="6391548"/>
                </a:lnTo>
                <a:lnTo>
                  <a:pt x="4359225" y="6387909"/>
                </a:lnTo>
                <a:close/>
                <a:moveTo>
                  <a:pt x="4121437" y="4221390"/>
                </a:moveTo>
                <a:lnTo>
                  <a:pt x="4121437" y="4221391"/>
                </a:lnTo>
                <a:cubicBezTo>
                  <a:pt x="4122199" y="4232060"/>
                  <a:pt x="4122389" y="4243872"/>
                  <a:pt x="4127153" y="4253014"/>
                </a:cubicBezTo>
                <a:cubicBezTo>
                  <a:pt x="4139346" y="4277401"/>
                  <a:pt x="4154966" y="4300070"/>
                  <a:pt x="4166969" y="4324645"/>
                </a:cubicBezTo>
                <a:lnTo>
                  <a:pt x="4175923" y="4363890"/>
                </a:lnTo>
                <a:lnTo>
                  <a:pt x="4175161" y="4482003"/>
                </a:lnTo>
                <a:cubicBezTo>
                  <a:pt x="4172493" y="4546775"/>
                  <a:pt x="4171921" y="4612499"/>
                  <a:pt x="4115151" y="4659173"/>
                </a:cubicBezTo>
                <a:cubicBezTo>
                  <a:pt x="4110579" y="4662985"/>
                  <a:pt x="4107911" y="4671175"/>
                  <a:pt x="4107149" y="4677654"/>
                </a:cubicBezTo>
                <a:cubicBezTo>
                  <a:pt x="4103530" y="4707563"/>
                  <a:pt x="4103148" y="4738234"/>
                  <a:pt x="4097242" y="4767763"/>
                </a:cubicBezTo>
                <a:cubicBezTo>
                  <a:pt x="4094861" y="4779574"/>
                  <a:pt x="4094052" y="4790386"/>
                  <a:pt x="4095933" y="4800482"/>
                </a:cubicBezTo>
                <a:lnTo>
                  <a:pt x="4095933" y="4800483"/>
                </a:lnTo>
                <a:cubicBezTo>
                  <a:pt x="4097814" y="4810580"/>
                  <a:pt x="4102387" y="4819963"/>
                  <a:pt x="4110769" y="4828916"/>
                </a:cubicBezTo>
                <a:lnTo>
                  <a:pt x="4132950" y="4863342"/>
                </a:lnTo>
                <a:lnTo>
                  <a:pt x="4140479" y="4889274"/>
                </a:lnTo>
                <a:lnTo>
                  <a:pt x="4138774" y="4912167"/>
                </a:lnTo>
                <a:cubicBezTo>
                  <a:pt x="4137059" y="4919977"/>
                  <a:pt x="4136702" y="4927121"/>
                  <a:pt x="4137372" y="4933803"/>
                </a:cubicBezTo>
                <a:lnTo>
                  <a:pt x="4137372" y="4933804"/>
                </a:lnTo>
                <a:lnTo>
                  <a:pt x="4142131" y="4952672"/>
                </a:lnTo>
                <a:lnTo>
                  <a:pt x="4144924" y="4957453"/>
                </a:lnTo>
                <a:lnTo>
                  <a:pt x="4146202" y="4961455"/>
                </a:lnTo>
                <a:cubicBezTo>
                  <a:pt x="4150713" y="4970096"/>
                  <a:pt x="4156419" y="4978393"/>
                  <a:pt x="4162206" y="4987037"/>
                </a:cubicBezTo>
                <a:cubicBezTo>
                  <a:pt x="4173445" y="5003801"/>
                  <a:pt x="4187543" y="5022852"/>
                  <a:pt x="4188685" y="5041521"/>
                </a:cubicBezTo>
                <a:cubicBezTo>
                  <a:pt x="4189304" y="5052095"/>
                  <a:pt x="4192222" y="5062299"/>
                  <a:pt x="4195901" y="5072375"/>
                </a:cubicBezTo>
                <a:lnTo>
                  <a:pt x="4201805" y="5087442"/>
                </a:lnTo>
                <a:lnTo>
                  <a:pt x="4214832" y="5133219"/>
                </a:lnTo>
                <a:lnTo>
                  <a:pt x="4214833" y="5133224"/>
                </a:lnTo>
                <a:lnTo>
                  <a:pt x="4208118" y="5166112"/>
                </a:lnTo>
                <a:lnTo>
                  <a:pt x="4208118" y="5166113"/>
                </a:lnTo>
                <a:cubicBezTo>
                  <a:pt x="4207356" y="5167637"/>
                  <a:pt x="4207928" y="5169780"/>
                  <a:pt x="4208809" y="5172090"/>
                </a:cubicBezTo>
                <a:lnTo>
                  <a:pt x="4211356" y="5179067"/>
                </a:lnTo>
                <a:cubicBezTo>
                  <a:pt x="4214976" y="5196594"/>
                  <a:pt x="4215024" y="5213597"/>
                  <a:pt x="4211190" y="5229433"/>
                </a:cubicBezTo>
                <a:lnTo>
                  <a:pt x="4200644" y="5248928"/>
                </a:lnTo>
                <a:lnTo>
                  <a:pt x="4187733" y="5272795"/>
                </a:lnTo>
                <a:cubicBezTo>
                  <a:pt x="4176088" y="5285440"/>
                  <a:pt x="4168382" y="5298594"/>
                  <a:pt x="4163830" y="5312287"/>
                </a:cubicBezTo>
                <a:lnTo>
                  <a:pt x="4162774" y="5321350"/>
                </a:lnTo>
                <a:lnTo>
                  <a:pt x="4160300" y="5326162"/>
                </a:lnTo>
                <a:lnTo>
                  <a:pt x="4158854" y="5355013"/>
                </a:lnTo>
                <a:lnTo>
                  <a:pt x="4158854" y="5355014"/>
                </a:lnTo>
                <a:cubicBezTo>
                  <a:pt x="4159503" y="5364882"/>
                  <a:pt x="4161206" y="5375002"/>
                  <a:pt x="4163730" y="5385384"/>
                </a:cubicBezTo>
                <a:cubicBezTo>
                  <a:pt x="4166969" y="5398721"/>
                  <a:pt x="4169255" y="5412057"/>
                  <a:pt x="4171921" y="5425582"/>
                </a:cubicBezTo>
                <a:cubicBezTo>
                  <a:pt x="4175731" y="5443870"/>
                  <a:pt x="4179733" y="5462351"/>
                  <a:pt x="4183543" y="5480637"/>
                </a:cubicBezTo>
                <a:lnTo>
                  <a:pt x="4188067" y="5507667"/>
                </a:lnTo>
                <a:lnTo>
                  <a:pt x="4177448" y="5531691"/>
                </a:lnTo>
                <a:lnTo>
                  <a:pt x="4177447" y="5531692"/>
                </a:lnTo>
                <a:cubicBezTo>
                  <a:pt x="4170398" y="5537599"/>
                  <a:pt x="4167206" y="5542648"/>
                  <a:pt x="4167302" y="5547577"/>
                </a:cubicBezTo>
                <a:lnTo>
                  <a:pt x="4167302" y="5547578"/>
                </a:lnTo>
                <a:cubicBezTo>
                  <a:pt x="4167397" y="5552507"/>
                  <a:pt x="4170779" y="5557317"/>
                  <a:pt x="4176875" y="5562746"/>
                </a:cubicBezTo>
                <a:cubicBezTo>
                  <a:pt x="4219548" y="5600467"/>
                  <a:pt x="4246219" y="5646189"/>
                  <a:pt x="4248123" y="5704483"/>
                </a:cubicBezTo>
                <a:cubicBezTo>
                  <a:pt x="4248505" y="5716485"/>
                  <a:pt x="4251171" y="5728678"/>
                  <a:pt x="4254029" y="5740488"/>
                </a:cubicBezTo>
                <a:cubicBezTo>
                  <a:pt x="4255744" y="5747728"/>
                  <a:pt x="4257650" y="5756493"/>
                  <a:pt x="4262794" y="5760873"/>
                </a:cubicBezTo>
                <a:cubicBezTo>
                  <a:pt x="4302037" y="5794974"/>
                  <a:pt x="4329280" y="5837457"/>
                  <a:pt x="4351189" y="5883751"/>
                </a:cubicBezTo>
                <a:lnTo>
                  <a:pt x="4351191" y="5883755"/>
                </a:lnTo>
                <a:lnTo>
                  <a:pt x="4369094" y="5935945"/>
                </a:lnTo>
                <a:lnTo>
                  <a:pt x="4369096" y="5935949"/>
                </a:lnTo>
                <a:lnTo>
                  <a:pt x="4365476" y="5993289"/>
                </a:lnTo>
                <a:lnTo>
                  <a:pt x="4365475" y="5993290"/>
                </a:lnTo>
                <a:cubicBezTo>
                  <a:pt x="4364334" y="6004530"/>
                  <a:pt x="4364524" y="6017484"/>
                  <a:pt x="4358999" y="6026439"/>
                </a:cubicBezTo>
                <a:cubicBezTo>
                  <a:pt x="4341662" y="6054824"/>
                  <a:pt x="4322994" y="6082257"/>
                  <a:pt x="4302799" y="6108737"/>
                </a:cubicBezTo>
                <a:cubicBezTo>
                  <a:pt x="4294131" y="6120073"/>
                  <a:pt x="4289178" y="6126883"/>
                  <a:pt x="4289107" y="6133313"/>
                </a:cubicBezTo>
                <a:lnTo>
                  <a:pt x="4289107" y="6133314"/>
                </a:lnTo>
                <a:lnTo>
                  <a:pt x="4292807" y="6143189"/>
                </a:lnTo>
                <a:lnTo>
                  <a:pt x="4304703" y="6155599"/>
                </a:lnTo>
                <a:lnTo>
                  <a:pt x="4304706" y="6155602"/>
                </a:lnTo>
                <a:cubicBezTo>
                  <a:pt x="4326994" y="6175797"/>
                  <a:pt x="4338614" y="6200944"/>
                  <a:pt x="4343376" y="6228756"/>
                </a:cubicBezTo>
                <a:lnTo>
                  <a:pt x="4360713" y="6361539"/>
                </a:lnTo>
                <a:lnTo>
                  <a:pt x="4360713" y="6361538"/>
                </a:lnTo>
                <a:cubicBezTo>
                  <a:pt x="4357093" y="6317150"/>
                  <a:pt x="4350808" y="6272763"/>
                  <a:pt x="4343376" y="6228755"/>
                </a:cubicBezTo>
                <a:cubicBezTo>
                  <a:pt x="4338614" y="6200943"/>
                  <a:pt x="4326994" y="6175796"/>
                  <a:pt x="4304706" y="6155601"/>
                </a:cubicBezTo>
                <a:lnTo>
                  <a:pt x="4304703" y="6155599"/>
                </a:lnTo>
                <a:lnTo>
                  <a:pt x="4289107" y="6133314"/>
                </a:lnTo>
                <a:lnTo>
                  <a:pt x="4302799" y="6108738"/>
                </a:lnTo>
                <a:cubicBezTo>
                  <a:pt x="4322994" y="6082258"/>
                  <a:pt x="4341662" y="6054825"/>
                  <a:pt x="4358999" y="6026440"/>
                </a:cubicBezTo>
                <a:cubicBezTo>
                  <a:pt x="4364524" y="6017485"/>
                  <a:pt x="4364334" y="6004531"/>
                  <a:pt x="4365475" y="5993291"/>
                </a:cubicBezTo>
                <a:lnTo>
                  <a:pt x="4365476" y="5993289"/>
                </a:lnTo>
                <a:lnTo>
                  <a:pt x="4368929" y="5964476"/>
                </a:lnTo>
                <a:lnTo>
                  <a:pt x="4369096" y="5935949"/>
                </a:lnTo>
                <a:lnTo>
                  <a:pt x="4369096" y="5935948"/>
                </a:lnTo>
                <a:lnTo>
                  <a:pt x="4369094" y="5935945"/>
                </a:lnTo>
                <a:lnTo>
                  <a:pt x="4362214" y="5909350"/>
                </a:lnTo>
                <a:lnTo>
                  <a:pt x="4351191" y="5883755"/>
                </a:lnTo>
                <a:lnTo>
                  <a:pt x="4351189" y="5883750"/>
                </a:lnTo>
                <a:cubicBezTo>
                  <a:pt x="4329280" y="5837456"/>
                  <a:pt x="4302037" y="5794973"/>
                  <a:pt x="4262794" y="5760872"/>
                </a:cubicBezTo>
                <a:cubicBezTo>
                  <a:pt x="4257650" y="5756492"/>
                  <a:pt x="4255744" y="5747727"/>
                  <a:pt x="4254029" y="5740487"/>
                </a:cubicBezTo>
                <a:cubicBezTo>
                  <a:pt x="4251171" y="5728677"/>
                  <a:pt x="4248505" y="5716484"/>
                  <a:pt x="4248123" y="5704482"/>
                </a:cubicBezTo>
                <a:cubicBezTo>
                  <a:pt x="4246219" y="5646188"/>
                  <a:pt x="4219548" y="5600466"/>
                  <a:pt x="4176875" y="5562745"/>
                </a:cubicBezTo>
                <a:lnTo>
                  <a:pt x="4167302" y="5547577"/>
                </a:lnTo>
                <a:lnTo>
                  <a:pt x="4177447" y="5531693"/>
                </a:lnTo>
                <a:lnTo>
                  <a:pt x="4177448" y="5531691"/>
                </a:lnTo>
                <a:lnTo>
                  <a:pt x="4185847" y="5520421"/>
                </a:lnTo>
                <a:lnTo>
                  <a:pt x="4188067" y="5507667"/>
                </a:lnTo>
                <a:lnTo>
                  <a:pt x="4188067" y="5507666"/>
                </a:lnTo>
                <a:cubicBezTo>
                  <a:pt x="4188020" y="5498831"/>
                  <a:pt x="4185448" y="5489496"/>
                  <a:pt x="4183543" y="5480636"/>
                </a:cubicBezTo>
                <a:cubicBezTo>
                  <a:pt x="4179733" y="5462350"/>
                  <a:pt x="4175731" y="5443869"/>
                  <a:pt x="4171921" y="5425581"/>
                </a:cubicBezTo>
                <a:cubicBezTo>
                  <a:pt x="4169255" y="5412056"/>
                  <a:pt x="4166969" y="5398720"/>
                  <a:pt x="4163730" y="5385383"/>
                </a:cubicBezTo>
                <a:lnTo>
                  <a:pt x="4158854" y="5355013"/>
                </a:lnTo>
                <a:lnTo>
                  <a:pt x="4162774" y="5321350"/>
                </a:lnTo>
                <a:lnTo>
                  <a:pt x="4187733" y="5272796"/>
                </a:lnTo>
                <a:lnTo>
                  <a:pt x="4200644" y="5248928"/>
                </a:lnTo>
                <a:lnTo>
                  <a:pt x="4211191" y="5229432"/>
                </a:lnTo>
                <a:lnTo>
                  <a:pt x="4211356" y="5179067"/>
                </a:lnTo>
                <a:lnTo>
                  <a:pt x="4211356" y="5179066"/>
                </a:lnTo>
                <a:cubicBezTo>
                  <a:pt x="4210880" y="5176875"/>
                  <a:pt x="4209690" y="5174399"/>
                  <a:pt x="4208809" y="5172089"/>
                </a:cubicBezTo>
                <a:lnTo>
                  <a:pt x="4208118" y="5166113"/>
                </a:lnTo>
                <a:lnTo>
                  <a:pt x="4214833" y="5133224"/>
                </a:lnTo>
                <a:lnTo>
                  <a:pt x="4214833" y="5133223"/>
                </a:lnTo>
                <a:lnTo>
                  <a:pt x="4214832" y="5133219"/>
                </a:lnTo>
                <a:lnTo>
                  <a:pt x="4207690" y="5102460"/>
                </a:lnTo>
                <a:lnTo>
                  <a:pt x="4201805" y="5087442"/>
                </a:lnTo>
                <a:lnTo>
                  <a:pt x="4201799" y="5087422"/>
                </a:lnTo>
                <a:cubicBezTo>
                  <a:pt x="4195713" y="5072410"/>
                  <a:pt x="4189614" y="5057380"/>
                  <a:pt x="4188685" y="5041520"/>
                </a:cubicBezTo>
                <a:cubicBezTo>
                  <a:pt x="4187543" y="5022851"/>
                  <a:pt x="4173445" y="5003800"/>
                  <a:pt x="4162206" y="4987036"/>
                </a:cubicBezTo>
                <a:lnTo>
                  <a:pt x="4144924" y="4957453"/>
                </a:lnTo>
                <a:lnTo>
                  <a:pt x="4137372" y="4933804"/>
                </a:lnTo>
                <a:lnTo>
                  <a:pt x="4138774" y="4912168"/>
                </a:lnTo>
                <a:cubicBezTo>
                  <a:pt x="4140536" y="4904357"/>
                  <a:pt x="4141048" y="4896713"/>
                  <a:pt x="4140479" y="4889275"/>
                </a:cubicBezTo>
                <a:lnTo>
                  <a:pt x="4140479" y="4889274"/>
                </a:lnTo>
                <a:lnTo>
                  <a:pt x="4135701" y="4867613"/>
                </a:lnTo>
                <a:lnTo>
                  <a:pt x="4132950" y="4863342"/>
                </a:lnTo>
                <a:lnTo>
                  <a:pt x="4131200" y="4857316"/>
                </a:lnTo>
                <a:cubicBezTo>
                  <a:pt x="4126057" y="4847213"/>
                  <a:pt x="4119056" y="4837702"/>
                  <a:pt x="4110769" y="4828915"/>
                </a:cubicBezTo>
                <a:lnTo>
                  <a:pt x="4095933" y="4800482"/>
                </a:lnTo>
                <a:lnTo>
                  <a:pt x="4097242" y="4767764"/>
                </a:lnTo>
                <a:cubicBezTo>
                  <a:pt x="4103148" y="4738235"/>
                  <a:pt x="4103530" y="4707564"/>
                  <a:pt x="4107149" y="4677655"/>
                </a:cubicBezTo>
                <a:cubicBezTo>
                  <a:pt x="4107911" y="4671176"/>
                  <a:pt x="4110579" y="4662986"/>
                  <a:pt x="4115151" y="4659174"/>
                </a:cubicBezTo>
                <a:cubicBezTo>
                  <a:pt x="4171921" y="4612500"/>
                  <a:pt x="4172493" y="4546776"/>
                  <a:pt x="4175161" y="4482004"/>
                </a:cubicBezTo>
                <a:cubicBezTo>
                  <a:pt x="4176875" y="4442761"/>
                  <a:pt x="4176875" y="4403325"/>
                  <a:pt x="4175923" y="4363890"/>
                </a:cubicBezTo>
                <a:lnTo>
                  <a:pt x="4175923" y="4363889"/>
                </a:lnTo>
                <a:cubicBezTo>
                  <a:pt x="4175731" y="4350553"/>
                  <a:pt x="4172683" y="4336456"/>
                  <a:pt x="4166969" y="4324644"/>
                </a:cubicBezTo>
                <a:cubicBezTo>
                  <a:pt x="4154966" y="4300069"/>
                  <a:pt x="4139346" y="4277400"/>
                  <a:pt x="4127153" y="4253013"/>
                </a:cubicBezTo>
                <a:close/>
                <a:moveTo>
                  <a:pt x="4190328" y="2836171"/>
                </a:moveTo>
                <a:lnTo>
                  <a:pt x="4181637" y="2848792"/>
                </a:lnTo>
                <a:cubicBezTo>
                  <a:pt x="4176637" y="2865009"/>
                  <a:pt x="4170779" y="2881306"/>
                  <a:pt x="4166033" y="2897784"/>
                </a:cubicBezTo>
                <a:lnTo>
                  <a:pt x="4165004" y="2903549"/>
                </a:lnTo>
                <a:lnTo>
                  <a:pt x="4161730" y="2914327"/>
                </a:lnTo>
                <a:lnTo>
                  <a:pt x="4157099" y="2947858"/>
                </a:lnTo>
                <a:lnTo>
                  <a:pt x="4157098" y="2947861"/>
                </a:lnTo>
                <a:lnTo>
                  <a:pt x="4157098" y="2947862"/>
                </a:lnTo>
                <a:cubicBezTo>
                  <a:pt x="4156729" y="2959156"/>
                  <a:pt x="4157729" y="2970575"/>
                  <a:pt x="4160682" y="2982148"/>
                </a:cubicBezTo>
                <a:lnTo>
                  <a:pt x="4172375" y="3077401"/>
                </a:lnTo>
                <a:lnTo>
                  <a:pt x="4159920" y="3172653"/>
                </a:lnTo>
                <a:cubicBezTo>
                  <a:pt x="4134011" y="3276479"/>
                  <a:pt x="4106579" y="3380304"/>
                  <a:pt x="4112293" y="3489466"/>
                </a:cubicBezTo>
                <a:cubicBezTo>
                  <a:pt x="4113245" y="3507562"/>
                  <a:pt x="4101624" y="3529089"/>
                  <a:pt x="4090194" y="3544712"/>
                </a:cubicBezTo>
                <a:cubicBezTo>
                  <a:pt x="4079336" y="3559667"/>
                  <a:pt x="4073477" y="3566811"/>
                  <a:pt x="4072572" y="3574407"/>
                </a:cubicBezTo>
                <a:lnTo>
                  <a:pt x="4072572" y="3574408"/>
                </a:lnTo>
                <a:cubicBezTo>
                  <a:pt x="4071667" y="3582004"/>
                  <a:pt x="4075716" y="3590053"/>
                  <a:pt x="4084670" y="3606817"/>
                </a:cubicBezTo>
                <a:cubicBezTo>
                  <a:pt x="4089052" y="3614819"/>
                  <a:pt x="4091718" y="3624725"/>
                  <a:pt x="4098196" y="3630632"/>
                </a:cubicBezTo>
                <a:lnTo>
                  <a:pt x="4115925" y="3654415"/>
                </a:lnTo>
                <a:lnTo>
                  <a:pt x="4118836" y="3665923"/>
                </a:lnTo>
                <a:lnTo>
                  <a:pt x="4122437" y="3680163"/>
                </a:lnTo>
                <a:lnTo>
                  <a:pt x="4118389" y="3734836"/>
                </a:lnTo>
                <a:lnTo>
                  <a:pt x="4118389" y="3734837"/>
                </a:lnTo>
                <a:cubicBezTo>
                  <a:pt x="4117437" y="3741315"/>
                  <a:pt x="4116103" y="3749125"/>
                  <a:pt x="4118771" y="3754652"/>
                </a:cubicBezTo>
                <a:lnTo>
                  <a:pt x="4125128" y="3789775"/>
                </a:lnTo>
                <a:lnTo>
                  <a:pt x="4110197" y="3822471"/>
                </a:lnTo>
                <a:cubicBezTo>
                  <a:pt x="4103149" y="3831901"/>
                  <a:pt x="4097529" y="3842045"/>
                  <a:pt x="4095862" y="3852618"/>
                </a:cubicBezTo>
                <a:lnTo>
                  <a:pt x="4095862" y="3852619"/>
                </a:lnTo>
                <a:lnTo>
                  <a:pt x="4096642" y="3868763"/>
                </a:lnTo>
                <a:lnTo>
                  <a:pt x="4105245" y="3885336"/>
                </a:lnTo>
                <a:lnTo>
                  <a:pt x="4105245" y="3885338"/>
                </a:lnTo>
                <a:cubicBezTo>
                  <a:pt x="4114961" y="3897721"/>
                  <a:pt x="4122367" y="3910318"/>
                  <a:pt x="4127626" y="3923124"/>
                </a:cubicBezTo>
                <a:lnTo>
                  <a:pt x="4137130" y="3962159"/>
                </a:lnTo>
                <a:lnTo>
                  <a:pt x="4121438" y="4043837"/>
                </a:lnTo>
                <a:lnTo>
                  <a:pt x="4121437" y="4043838"/>
                </a:lnTo>
                <a:cubicBezTo>
                  <a:pt x="4112674" y="4063841"/>
                  <a:pt x="4107292" y="4083701"/>
                  <a:pt x="4106316" y="4103824"/>
                </a:cubicBezTo>
                <a:lnTo>
                  <a:pt x="4106316" y="4103825"/>
                </a:lnTo>
                <a:lnTo>
                  <a:pt x="4108283" y="4134255"/>
                </a:lnTo>
                <a:lnTo>
                  <a:pt x="4117627" y="4165381"/>
                </a:lnTo>
                <a:lnTo>
                  <a:pt x="4117627" y="4165383"/>
                </a:lnTo>
                <a:lnTo>
                  <a:pt x="4121532" y="4192387"/>
                </a:lnTo>
                <a:lnTo>
                  <a:pt x="4121532" y="4192386"/>
                </a:lnTo>
                <a:cubicBezTo>
                  <a:pt x="4121628" y="4182766"/>
                  <a:pt x="4121056" y="4173479"/>
                  <a:pt x="4117627" y="4165382"/>
                </a:cubicBezTo>
                <a:lnTo>
                  <a:pt x="4117627" y="4165381"/>
                </a:lnTo>
                <a:lnTo>
                  <a:pt x="4106316" y="4103825"/>
                </a:lnTo>
                <a:lnTo>
                  <a:pt x="4121437" y="4043839"/>
                </a:lnTo>
                <a:lnTo>
                  <a:pt x="4121438" y="4043837"/>
                </a:lnTo>
                <a:lnTo>
                  <a:pt x="4134740" y="4002409"/>
                </a:lnTo>
                <a:lnTo>
                  <a:pt x="4137130" y="3962159"/>
                </a:lnTo>
                <a:lnTo>
                  <a:pt x="4137130" y="3962158"/>
                </a:lnTo>
                <a:cubicBezTo>
                  <a:pt x="4134868" y="3935726"/>
                  <a:pt x="4124677" y="3910103"/>
                  <a:pt x="4105245" y="3885337"/>
                </a:cubicBezTo>
                <a:lnTo>
                  <a:pt x="4105245" y="3885336"/>
                </a:lnTo>
                <a:lnTo>
                  <a:pt x="4095862" y="3852619"/>
                </a:lnTo>
                <a:lnTo>
                  <a:pt x="4110197" y="3822472"/>
                </a:lnTo>
                <a:cubicBezTo>
                  <a:pt x="4118389" y="3811613"/>
                  <a:pt x="4123533" y="3800896"/>
                  <a:pt x="4125128" y="3789776"/>
                </a:cubicBezTo>
                <a:lnTo>
                  <a:pt x="4125128" y="3789775"/>
                </a:lnTo>
                <a:cubicBezTo>
                  <a:pt x="4126724" y="3778654"/>
                  <a:pt x="4124771" y="3767129"/>
                  <a:pt x="4118771" y="3754651"/>
                </a:cubicBezTo>
                <a:lnTo>
                  <a:pt x="4118389" y="3734837"/>
                </a:lnTo>
                <a:lnTo>
                  <a:pt x="4122437" y="3680163"/>
                </a:lnTo>
                <a:lnTo>
                  <a:pt x="4122437" y="3680162"/>
                </a:lnTo>
                <a:lnTo>
                  <a:pt x="4118836" y="3665923"/>
                </a:lnTo>
                <a:lnTo>
                  <a:pt x="4115925" y="3654415"/>
                </a:lnTo>
                <a:lnTo>
                  <a:pt x="4115925" y="3654415"/>
                </a:lnTo>
                <a:lnTo>
                  <a:pt x="4115925" y="3654415"/>
                </a:lnTo>
                <a:cubicBezTo>
                  <a:pt x="4112115" y="3646122"/>
                  <a:pt x="4106436" y="3638156"/>
                  <a:pt x="4098196" y="3630631"/>
                </a:cubicBezTo>
                <a:cubicBezTo>
                  <a:pt x="4091718" y="3624724"/>
                  <a:pt x="4089052" y="3614818"/>
                  <a:pt x="4084670" y="3606816"/>
                </a:cubicBezTo>
                <a:cubicBezTo>
                  <a:pt x="4080193" y="3598434"/>
                  <a:pt x="4076942" y="3592231"/>
                  <a:pt x="4074924" y="3587173"/>
                </a:cubicBezTo>
                <a:lnTo>
                  <a:pt x="4072572" y="3574407"/>
                </a:lnTo>
                <a:lnTo>
                  <a:pt x="4077651" y="3562320"/>
                </a:lnTo>
                <a:cubicBezTo>
                  <a:pt x="4080586" y="3557715"/>
                  <a:pt x="4084765" y="3552190"/>
                  <a:pt x="4090194" y="3544713"/>
                </a:cubicBezTo>
                <a:cubicBezTo>
                  <a:pt x="4101624" y="3529090"/>
                  <a:pt x="4113245" y="3507563"/>
                  <a:pt x="4112293" y="3489467"/>
                </a:cubicBezTo>
                <a:cubicBezTo>
                  <a:pt x="4106579" y="3380305"/>
                  <a:pt x="4134011" y="3276480"/>
                  <a:pt x="4159920" y="3172654"/>
                </a:cubicBezTo>
                <a:cubicBezTo>
                  <a:pt x="4167922" y="3140649"/>
                  <a:pt x="4172160" y="3109025"/>
                  <a:pt x="4172375" y="3077401"/>
                </a:cubicBezTo>
                <a:lnTo>
                  <a:pt x="4172375" y="3077400"/>
                </a:lnTo>
                <a:cubicBezTo>
                  <a:pt x="4172589" y="3045776"/>
                  <a:pt x="4168779" y="3014152"/>
                  <a:pt x="4160682" y="2982147"/>
                </a:cubicBezTo>
                <a:lnTo>
                  <a:pt x="4157098" y="2947862"/>
                </a:lnTo>
                <a:lnTo>
                  <a:pt x="4157099" y="2947858"/>
                </a:lnTo>
                <a:lnTo>
                  <a:pt x="4165004" y="2903549"/>
                </a:lnTo>
                <a:lnTo>
                  <a:pt x="4181637" y="2848793"/>
                </a:lnTo>
                <a:cubicBezTo>
                  <a:pt x="4182970" y="2844316"/>
                  <a:pt x="4186256" y="2839982"/>
                  <a:pt x="4190328" y="2836172"/>
                </a:cubicBezTo>
                <a:close/>
                <a:moveTo>
                  <a:pt x="3705842" y="1508457"/>
                </a:moveTo>
                <a:lnTo>
                  <a:pt x="3677748" y="1596213"/>
                </a:lnTo>
                <a:cubicBezTo>
                  <a:pt x="3675271" y="1604978"/>
                  <a:pt x="3676796" y="1615836"/>
                  <a:pt x="3679653" y="1624980"/>
                </a:cubicBezTo>
                <a:cubicBezTo>
                  <a:pt x="3689369" y="1656223"/>
                  <a:pt x="3713754" y="1676036"/>
                  <a:pt x="3736234" y="1697753"/>
                </a:cubicBezTo>
                <a:cubicBezTo>
                  <a:pt x="3746141" y="1707279"/>
                  <a:pt x="3753189" y="1720423"/>
                  <a:pt x="3758903" y="1733188"/>
                </a:cubicBezTo>
                <a:cubicBezTo>
                  <a:pt x="3773574" y="1766335"/>
                  <a:pt x="3786718" y="1800246"/>
                  <a:pt x="3800624" y="1833775"/>
                </a:cubicBezTo>
                <a:cubicBezTo>
                  <a:pt x="3801958" y="1837013"/>
                  <a:pt x="3805387" y="1839679"/>
                  <a:pt x="3808245" y="1842158"/>
                </a:cubicBezTo>
                <a:cubicBezTo>
                  <a:pt x="3838346" y="1866922"/>
                  <a:pt x="3868635" y="1891497"/>
                  <a:pt x="3898736" y="1916454"/>
                </a:cubicBezTo>
                <a:cubicBezTo>
                  <a:pt x="3904450" y="1921216"/>
                  <a:pt x="3908642" y="1928076"/>
                  <a:pt x="3914166" y="1933219"/>
                </a:cubicBezTo>
                <a:cubicBezTo>
                  <a:pt x="3921786" y="1940459"/>
                  <a:pt x="3929027" y="1949603"/>
                  <a:pt x="3938171" y="1953413"/>
                </a:cubicBezTo>
                <a:cubicBezTo>
                  <a:pt x="3966936" y="1965224"/>
                  <a:pt x="3979320" y="1987894"/>
                  <a:pt x="3984654" y="2016469"/>
                </a:cubicBezTo>
                <a:cubicBezTo>
                  <a:pt x="3989607" y="2042570"/>
                  <a:pt x="3993799" y="2068669"/>
                  <a:pt x="3999513" y="2094578"/>
                </a:cubicBezTo>
                <a:cubicBezTo>
                  <a:pt x="4006371" y="2126201"/>
                  <a:pt x="4013801" y="2157636"/>
                  <a:pt x="4022184" y="2188879"/>
                </a:cubicBezTo>
                <a:cubicBezTo>
                  <a:pt x="4025804" y="2202404"/>
                  <a:pt x="4029994" y="2216692"/>
                  <a:pt x="4037424" y="2228314"/>
                </a:cubicBezTo>
                <a:cubicBezTo>
                  <a:pt x="4057999" y="2260890"/>
                  <a:pt x="4071905" y="2295753"/>
                  <a:pt x="4066381" y="2334044"/>
                </a:cubicBezTo>
                <a:cubicBezTo>
                  <a:pt x="4061999" y="2364715"/>
                  <a:pt x="4073239" y="2390434"/>
                  <a:pt x="4090766" y="2409485"/>
                </a:cubicBezTo>
                <a:cubicBezTo>
                  <a:pt x="4098720" y="2418154"/>
                  <a:pt x="4104233" y="2426976"/>
                  <a:pt x="4107867" y="2435912"/>
                </a:cubicBezTo>
                <a:lnTo>
                  <a:pt x="4113698" y="2463017"/>
                </a:lnTo>
                <a:lnTo>
                  <a:pt x="4105056" y="2518262"/>
                </a:lnTo>
                <a:lnTo>
                  <a:pt x="4105055" y="2518263"/>
                </a:lnTo>
                <a:cubicBezTo>
                  <a:pt x="4102388" y="2527789"/>
                  <a:pt x="4101244" y="2536456"/>
                  <a:pt x="4101411" y="2545005"/>
                </a:cubicBezTo>
                <a:lnTo>
                  <a:pt x="4101411" y="2545006"/>
                </a:lnTo>
                <a:cubicBezTo>
                  <a:pt x="4101577" y="2553555"/>
                  <a:pt x="4103054" y="2561985"/>
                  <a:pt x="4105625" y="2571034"/>
                </a:cubicBezTo>
                <a:cubicBezTo>
                  <a:pt x="4117627" y="2612945"/>
                  <a:pt x="4150204" y="2640950"/>
                  <a:pt x="4178779" y="2668001"/>
                </a:cubicBezTo>
                <a:cubicBezTo>
                  <a:pt x="4203164" y="2691054"/>
                  <a:pt x="4216880" y="2716963"/>
                  <a:pt x="4227170" y="2745348"/>
                </a:cubicBezTo>
                <a:lnTo>
                  <a:pt x="4227170" y="2745351"/>
                </a:lnTo>
                <a:lnTo>
                  <a:pt x="4233090" y="2778005"/>
                </a:lnTo>
                <a:lnTo>
                  <a:pt x="4232670" y="2785439"/>
                </a:lnTo>
                <a:lnTo>
                  <a:pt x="4222591" y="2811779"/>
                </a:lnTo>
                <a:lnTo>
                  <a:pt x="4222587" y="2811786"/>
                </a:lnTo>
                <a:lnTo>
                  <a:pt x="4222588" y="2811786"/>
                </a:lnTo>
                <a:lnTo>
                  <a:pt x="4222591" y="2811779"/>
                </a:lnTo>
                <a:lnTo>
                  <a:pt x="4232241" y="2793022"/>
                </a:lnTo>
                <a:lnTo>
                  <a:pt x="4232670" y="2785439"/>
                </a:lnTo>
                <a:lnTo>
                  <a:pt x="4233870" y="2782304"/>
                </a:lnTo>
                <a:lnTo>
                  <a:pt x="4233090" y="2778005"/>
                </a:lnTo>
                <a:lnTo>
                  <a:pt x="4233500" y="2770757"/>
                </a:lnTo>
                <a:lnTo>
                  <a:pt x="4227170" y="2745351"/>
                </a:lnTo>
                <a:lnTo>
                  <a:pt x="4227170" y="2745347"/>
                </a:lnTo>
                <a:cubicBezTo>
                  <a:pt x="4216880" y="2716962"/>
                  <a:pt x="4203164" y="2691053"/>
                  <a:pt x="4178779" y="2668000"/>
                </a:cubicBezTo>
                <a:cubicBezTo>
                  <a:pt x="4150204" y="2640949"/>
                  <a:pt x="4117627" y="2612944"/>
                  <a:pt x="4105625" y="2571033"/>
                </a:cubicBezTo>
                <a:lnTo>
                  <a:pt x="4101411" y="2545006"/>
                </a:lnTo>
                <a:lnTo>
                  <a:pt x="4105055" y="2518264"/>
                </a:lnTo>
                <a:lnTo>
                  <a:pt x="4105056" y="2518262"/>
                </a:lnTo>
                <a:lnTo>
                  <a:pt x="4111636" y="2490550"/>
                </a:lnTo>
                <a:lnTo>
                  <a:pt x="4113698" y="2463017"/>
                </a:lnTo>
                <a:lnTo>
                  <a:pt x="4113698" y="2463016"/>
                </a:lnTo>
                <a:cubicBezTo>
                  <a:pt x="4112817" y="2444776"/>
                  <a:pt x="4106674" y="2426821"/>
                  <a:pt x="4090766" y="2409484"/>
                </a:cubicBezTo>
                <a:cubicBezTo>
                  <a:pt x="4073239" y="2390433"/>
                  <a:pt x="4061999" y="2364714"/>
                  <a:pt x="4066381" y="2334043"/>
                </a:cubicBezTo>
                <a:cubicBezTo>
                  <a:pt x="4071905" y="2295752"/>
                  <a:pt x="4057999" y="2260889"/>
                  <a:pt x="4037424" y="2228313"/>
                </a:cubicBezTo>
                <a:cubicBezTo>
                  <a:pt x="4029994" y="2216691"/>
                  <a:pt x="4025804" y="2202403"/>
                  <a:pt x="4022184" y="2188878"/>
                </a:cubicBezTo>
                <a:cubicBezTo>
                  <a:pt x="4013801" y="2157635"/>
                  <a:pt x="4006371" y="2126200"/>
                  <a:pt x="3999513" y="2094577"/>
                </a:cubicBezTo>
                <a:cubicBezTo>
                  <a:pt x="3993799" y="2068668"/>
                  <a:pt x="3989607" y="2042569"/>
                  <a:pt x="3984654" y="2016468"/>
                </a:cubicBezTo>
                <a:cubicBezTo>
                  <a:pt x="3979320" y="1987893"/>
                  <a:pt x="3966936" y="1965223"/>
                  <a:pt x="3938171" y="1953412"/>
                </a:cubicBezTo>
                <a:cubicBezTo>
                  <a:pt x="3929027" y="1949602"/>
                  <a:pt x="3921786" y="1940458"/>
                  <a:pt x="3914166" y="1933218"/>
                </a:cubicBezTo>
                <a:cubicBezTo>
                  <a:pt x="3908642" y="1928075"/>
                  <a:pt x="3904450" y="1921215"/>
                  <a:pt x="3898736" y="1916453"/>
                </a:cubicBezTo>
                <a:cubicBezTo>
                  <a:pt x="3868635" y="1891496"/>
                  <a:pt x="3838346" y="1866921"/>
                  <a:pt x="3808245" y="1842157"/>
                </a:cubicBezTo>
                <a:cubicBezTo>
                  <a:pt x="3805387" y="1839678"/>
                  <a:pt x="3801958" y="1837012"/>
                  <a:pt x="3800624" y="1833774"/>
                </a:cubicBezTo>
                <a:cubicBezTo>
                  <a:pt x="3786718" y="1800245"/>
                  <a:pt x="3773575" y="1766334"/>
                  <a:pt x="3758903" y="1733187"/>
                </a:cubicBezTo>
                <a:cubicBezTo>
                  <a:pt x="3753189" y="1720422"/>
                  <a:pt x="3746141" y="1707278"/>
                  <a:pt x="3736235" y="1697752"/>
                </a:cubicBezTo>
                <a:cubicBezTo>
                  <a:pt x="3713755" y="1676035"/>
                  <a:pt x="3689369" y="1656222"/>
                  <a:pt x="3679653" y="1624979"/>
                </a:cubicBezTo>
                <a:cubicBezTo>
                  <a:pt x="3676797" y="1615835"/>
                  <a:pt x="3675272" y="1604977"/>
                  <a:pt x="3677749" y="1596212"/>
                </a:cubicBezTo>
                <a:close/>
                <a:moveTo>
                  <a:pt x="3724447" y="1459072"/>
                </a:moveTo>
                <a:lnTo>
                  <a:pt x="3724446" y="1459073"/>
                </a:lnTo>
                <a:lnTo>
                  <a:pt x="3715229" y="1481571"/>
                </a:lnTo>
                <a:close/>
                <a:moveTo>
                  <a:pt x="3743640" y="1268757"/>
                </a:moveTo>
                <a:cubicBezTo>
                  <a:pt x="3744092" y="1275401"/>
                  <a:pt x="3745664" y="1281688"/>
                  <a:pt x="3748807" y="1286069"/>
                </a:cubicBezTo>
                <a:cubicBezTo>
                  <a:pt x="3763380" y="1306929"/>
                  <a:pt x="3769620" y="1328552"/>
                  <a:pt x="3771144" y="1350627"/>
                </a:cubicBezTo>
                <a:lnTo>
                  <a:pt x="3765550" y="1413839"/>
                </a:lnTo>
                <a:lnTo>
                  <a:pt x="3771145" y="1350626"/>
                </a:lnTo>
                <a:cubicBezTo>
                  <a:pt x="3769620" y="1328551"/>
                  <a:pt x="3763381" y="1306929"/>
                  <a:pt x="3748807" y="1286068"/>
                </a:cubicBezTo>
                <a:close/>
                <a:moveTo>
                  <a:pt x="3685369" y="773034"/>
                </a:moveTo>
                <a:lnTo>
                  <a:pt x="3685369" y="773035"/>
                </a:lnTo>
                <a:cubicBezTo>
                  <a:pt x="3687655" y="800276"/>
                  <a:pt x="3690893" y="827329"/>
                  <a:pt x="3693369" y="854379"/>
                </a:cubicBezTo>
                <a:cubicBezTo>
                  <a:pt x="3695655" y="878956"/>
                  <a:pt x="3696417" y="903722"/>
                  <a:pt x="3724422" y="915343"/>
                </a:cubicBezTo>
                <a:cubicBezTo>
                  <a:pt x="3728804" y="917059"/>
                  <a:pt x="3732042" y="922773"/>
                  <a:pt x="3734900" y="927155"/>
                </a:cubicBezTo>
                <a:cubicBezTo>
                  <a:pt x="3778908" y="994785"/>
                  <a:pt x="3777764" y="1030980"/>
                  <a:pt x="3731280" y="1097087"/>
                </a:cubicBezTo>
                <a:cubicBezTo>
                  <a:pt x="3726518" y="1103945"/>
                  <a:pt x="3723088" y="1118613"/>
                  <a:pt x="3726898" y="1123185"/>
                </a:cubicBezTo>
                <a:cubicBezTo>
                  <a:pt x="3742710" y="1142617"/>
                  <a:pt x="3749759" y="1162953"/>
                  <a:pt x="3751617" y="1184028"/>
                </a:cubicBezTo>
                <a:cubicBezTo>
                  <a:pt x="3749759" y="1162953"/>
                  <a:pt x="3742711" y="1142616"/>
                  <a:pt x="3726899" y="1123184"/>
                </a:cubicBezTo>
                <a:cubicBezTo>
                  <a:pt x="3723089" y="1118612"/>
                  <a:pt x="3726519" y="1103944"/>
                  <a:pt x="3731281" y="1097086"/>
                </a:cubicBezTo>
                <a:cubicBezTo>
                  <a:pt x="3777765" y="1030979"/>
                  <a:pt x="3778909" y="994784"/>
                  <a:pt x="3734901" y="927154"/>
                </a:cubicBezTo>
                <a:cubicBezTo>
                  <a:pt x="3732043" y="922772"/>
                  <a:pt x="3728805" y="917058"/>
                  <a:pt x="3724423" y="915342"/>
                </a:cubicBezTo>
                <a:cubicBezTo>
                  <a:pt x="3696417" y="903721"/>
                  <a:pt x="3695655" y="878955"/>
                  <a:pt x="3693369" y="854378"/>
                </a:cubicBezTo>
                <a:close/>
                <a:moveTo>
                  <a:pt x="3740770" y="517850"/>
                </a:moveTo>
                <a:lnTo>
                  <a:pt x="3731852" y="556047"/>
                </a:lnTo>
                <a:cubicBezTo>
                  <a:pt x="3729756" y="564048"/>
                  <a:pt x="3724232" y="572622"/>
                  <a:pt x="3725374" y="580050"/>
                </a:cubicBezTo>
                <a:cubicBezTo>
                  <a:pt x="3728708" y="601578"/>
                  <a:pt x="3726279" y="622200"/>
                  <a:pt x="3721993" y="642537"/>
                </a:cubicBezTo>
                <a:lnTo>
                  <a:pt x="3709470" y="694927"/>
                </a:lnTo>
                <a:lnTo>
                  <a:pt x="3721994" y="642536"/>
                </a:lnTo>
                <a:cubicBezTo>
                  <a:pt x="3726280" y="622200"/>
                  <a:pt x="3728709" y="601577"/>
                  <a:pt x="3725375" y="580049"/>
                </a:cubicBezTo>
                <a:cubicBezTo>
                  <a:pt x="3724233" y="572621"/>
                  <a:pt x="3729757" y="564047"/>
                  <a:pt x="3731853" y="556046"/>
                </a:cubicBezTo>
                <a:close/>
                <a:moveTo>
                  <a:pt x="3754065" y="298168"/>
                </a:moveTo>
                <a:lnTo>
                  <a:pt x="3739283" y="313532"/>
                </a:lnTo>
                <a:lnTo>
                  <a:pt x="3739283" y="313532"/>
                </a:lnTo>
                <a:lnTo>
                  <a:pt x="3739282" y="313533"/>
                </a:lnTo>
                <a:cubicBezTo>
                  <a:pt x="3735090" y="316389"/>
                  <a:pt x="3737376" y="330298"/>
                  <a:pt x="3738710" y="338870"/>
                </a:cubicBezTo>
                <a:lnTo>
                  <a:pt x="3738716" y="338898"/>
                </a:lnTo>
                <a:lnTo>
                  <a:pt x="3748617" y="395639"/>
                </a:lnTo>
                <a:lnTo>
                  <a:pt x="3744807" y="367327"/>
                </a:lnTo>
                <a:lnTo>
                  <a:pt x="3738716" y="338898"/>
                </a:lnTo>
                <a:lnTo>
                  <a:pt x="3738711" y="338869"/>
                </a:lnTo>
                <a:cubicBezTo>
                  <a:pt x="3738044" y="334583"/>
                  <a:pt x="3737139" y="328963"/>
                  <a:pt x="3736925" y="324057"/>
                </a:cubicBezTo>
                <a:lnTo>
                  <a:pt x="3739283" y="313532"/>
                </a:lnTo>
                <a:close/>
                <a:moveTo>
                  <a:pt x="3761610" y="281567"/>
                </a:moveTo>
                <a:lnTo>
                  <a:pt x="3756715" y="295414"/>
                </a:lnTo>
                <a:lnTo>
                  <a:pt x="3756716" y="295414"/>
                </a:lnTo>
                <a:close/>
                <a:moveTo>
                  <a:pt x="3748290" y="24485"/>
                </a:moveTo>
                <a:lnTo>
                  <a:pt x="3746027" y="74128"/>
                </a:lnTo>
                <a:cubicBezTo>
                  <a:pt x="3746950" y="91491"/>
                  <a:pt x="3749260" y="108702"/>
                  <a:pt x="3751951" y="125860"/>
                </a:cubicBezTo>
                <a:lnTo>
                  <a:pt x="3756346" y="153386"/>
                </a:lnTo>
                <a:lnTo>
                  <a:pt x="3764619" y="228943"/>
                </a:lnTo>
                <a:lnTo>
                  <a:pt x="3760160" y="177270"/>
                </a:lnTo>
                <a:lnTo>
                  <a:pt x="3756346" y="153386"/>
                </a:lnTo>
                <a:lnTo>
                  <a:pt x="3756147" y="151568"/>
                </a:lnTo>
                <a:cubicBezTo>
                  <a:pt x="3751917" y="125875"/>
                  <a:pt x="3747412" y="100173"/>
                  <a:pt x="3746028" y="74128"/>
                </a:cubicBezTo>
                <a:close/>
                <a:moveTo>
                  <a:pt x="3745709" y="0"/>
                </a:moveTo>
                <a:lnTo>
                  <a:pt x="3748427" y="21485"/>
                </a:lnTo>
                <a:lnTo>
                  <a:pt x="3745709" y="0"/>
                </a:lnTo>
                <a:lnTo>
                  <a:pt x="4209817" y="0"/>
                </a:lnTo>
                <a:lnTo>
                  <a:pt x="4208690" y="2816"/>
                </a:lnTo>
                <a:cubicBezTo>
                  <a:pt x="4200308" y="21485"/>
                  <a:pt x="4197640" y="43011"/>
                  <a:pt x="4194592" y="63586"/>
                </a:cubicBezTo>
                <a:cubicBezTo>
                  <a:pt x="4189067" y="101307"/>
                  <a:pt x="4185637" y="139218"/>
                  <a:pt x="4180685" y="176938"/>
                </a:cubicBezTo>
                <a:cubicBezTo>
                  <a:pt x="4179541" y="184940"/>
                  <a:pt x="4177447" y="194084"/>
                  <a:pt x="4172683" y="200181"/>
                </a:cubicBezTo>
                <a:cubicBezTo>
                  <a:pt x="4140678" y="241900"/>
                  <a:pt x="4131725" y="292578"/>
                  <a:pt x="4134771" y="340773"/>
                </a:cubicBezTo>
                <a:cubicBezTo>
                  <a:pt x="4137060" y="378685"/>
                  <a:pt x="4138774" y="415834"/>
                  <a:pt x="4135536" y="453363"/>
                </a:cubicBezTo>
                <a:cubicBezTo>
                  <a:pt x="4135344" y="456221"/>
                  <a:pt x="4135726" y="460031"/>
                  <a:pt x="4137250" y="462125"/>
                </a:cubicBezTo>
                <a:cubicBezTo>
                  <a:pt x="4147346" y="475080"/>
                  <a:pt x="4148108" y="488606"/>
                  <a:pt x="4149822" y="505181"/>
                </a:cubicBezTo>
                <a:cubicBezTo>
                  <a:pt x="4152300" y="528614"/>
                  <a:pt x="4150584" y="550140"/>
                  <a:pt x="4146394" y="571859"/>
                </a:cubicBezTo>
                <a:cubicBezTo>
                  <a:pt x="4143346" y="587671"/>
                  <a:pt x="4137060" y="603672"/>
                  <a:pt x="4129057" y="617771"/>
                </a:cubicBezTo>
                <a:cubicBezTo>
                  <a:pt x="4117817" y="637391"/>
                  <a:pt x="4113437" y="656254"/>
                  <a:pt x="4128295" y="674922"/>
                </a:cubicBezTo>
                <a:cubicBezTo>
                  <a:pt x="4144108" y="695115"/>
                  <a:pt x="4138584" y="717976"/>
                  <a:pt x="4139154" y="740267"/>
                </a:cubicBezTo>
                <a:cubicBezTo>
                  <a:pt x="4139346" y="749981"/>
                  <a:pt x="4138964" y="760269"/>
                  <a:pt x="4141440" y="769604"/>
                </a:cubicBezTo>
                <a:cubicBezTo>
                  <a:pt x="4148490" y="796654"/>
                  <a:pt x="4159158" y="822755"/>
                  <a:pt x="4163920" y="850188"/>
                </a:cubicBezTo>
                <a:cubicBezTo>
                  <a:pt x="4166587" y="865429"/>
                  <a:pt x="4161824" y="882383"/>
                  <a:pt x="4158396" y="898197"/>
                </a:cubicBezTo>
                <a:cubicBezTo>
                  <a:pt x="4154776" y="914199"/>
                  <a:pt x="4149252" y="930010"/>
                  <a:pt x="4143536" y="945443"/>
                </a:cubicBezTo>
                <a:cubicBezTo>
                  <a:pt x="4139726" y="955919"/>
                  <a:pt x="4136106" y="967349"/>
                  <a:pt x="4129247" y="975732"/>
                </a:cubicBezTo>
                <a:cubicBezTo>
                  <a:pt x="4113627" y="994784"/>
                  <a:pt x="4110959" y="1014405"/>
                  <a:pt x="4119151" y="1036886"/>
                </a:cubicBezTo>
                <a:cubicBezTo>
                  <a:pt x="4120485" y="1040314"/>
                  <a:pt x="4120485" y="1044314"/>
                  <a:pt x="4120675" y="1048124"/>
                </a:cubicBezTo>
                <a:cubicBezTo>
                  <a:pt x="4124675" y="1109090"/>
                  <a:pt x="4127153" y="1170050"/>
                  <a:pt x="4133249" y="1230632"/>
                </a:cubicBezTo>
                <a:cubicBezTo>
                  <a:pt x="4135726" y="1255205"/>
                  <a:pt x="4146584" y="1278828"/>
                  <a:pt x="4153442" y="1303023"/>
                </a:cubicBezTo>
                <a:cubicBezTo>
                  <a:pt x="4154776" y="1307977"/>
                  <a:pt x="4156872" y="1313503"/>
                  <a:pt x="4155918" y="1318455"/>
                </a:cubicBezTo>
                <a:cubicBezTo>
                  <a:pt x="4146394" y="1372367"/>
                  <a:pt x="4160300" y="1422853"/>
                  <a:pt x="4178589" y="1472574"/>
                </a:cubicBezTo>
                <a:cubicBezTo>
                  <a:pt x="4180495" y="1477716"/>
                  <a:pt x="4179923" y="1484003"/>
                  <a:pt x="4179541" y="1489719"/>
                </a:cubicBezTo>
                <a:cubicBezTo>
                  <a:pt x="4178209" y="1505723"/>
                  <a:pt x="4171541" y="1523058"/>
                  <a:pt x="4175541" y="1537536"/>
                </a:cubicBezTo>
                <a:cubicBezTo>
                  <a:pt x="4186591" y="1576018"/>
                  <a:pt x="4199926" y="1614119"/>
                  <a:pt x="4216690" y="1650316"/>
                </a:cubicBezTo>
                <a:cubicBezTo>
                  <a:pt x="4233645" y="1687085"/>
                  <a:pt x="4247933" y="1721184"/>
                  <a:pt x="4230789" y="1763286"/>
                </a:cubicBezTo>
                <a:cubicBezTo>
                  <a:pt x="4223548" y="1781193"/>
                  <a:pt x="4228693" y="1804815"/>
                  <a:pt x="4230597" y="1825392"/>
                </a:cubicBezTo>
                <a:cubicBezTo>
                  <a:pt x="4232121" y="1840440"/>
                  <a:pt x="4240696" y="1854919"/>
                  <a:pt x="4240696" y="1869779"/>
                </a:cubicBezTo>
                <a:cubicBezTo>
                  <a:pt x="4240696" y="1909407"/>
                  <a:pt x="4250791" y="1944648"/>
                  <a:pt x="4271366" y="1978939"/>
                </a:cubicBezTo>
                <a:cubicBezTo>
                  <a:pt x="4279367" y="1992278"/>
                  <a:pt x="4274032" y="2013042"/>
                  <a:pt x="4276128" y="2030377"/>
                </a:cubicBezTo>
                <a:cubicBezTo>
                  <a:pt x="4278604" y="2048667"/>
                  <a:pt x="4280890" y="2067524"/>
                  <a:pt x="4286418" y="2085053"/>
                </a:cubicBezTo>
                <a:cubicBezTo>
                  <a:pt x="4300895" y="2130392"/>
                  <a:pt x="4317278" y="2175162"/>
                  <a:pt x="4332518" y="2220311"/>
                </a:cubicBezTo>
                <a:cubicBezTo>
                  <a:pt x="4345093" y="2257458"/>
                  <a:pt x="4335186" y="2294038"/>
                  <a:pt x="4329853" y="2330805"/>
                </a:cubicBezTo>
                <a:cubicBezTo>
                  <a:pt x="4326422" y="2353858"/>
                  <a:pt x="4318230" y="2375382"/>
                  <a:pt x="4330422" y="2401291"/>
                </a:cubicBezTo>
                <a:cubicBezTo>
                  <a:pt x="4342044" y="2426058"/>
                  <a:pt x="4339377" y="2457491"/>
                  <a:pt x="4345663" y="2485306"/>
                </a:cubicBezTo>
                <a:cubicBezTo>
                  <a:pt x="4350997" y="2508741"/>
                  <a:pt x="4359572" y="2531408"/>
                  <a:pt x="4367953" y="2554078"/>
                </a:cubicBezTo>
                <a:cubicBezTo>
                  <a:pt x="4379384" y="2584941"/>
                  <a:pt x="4391384" y="2615420"/>
                  <a:pt x="4385670" y="2649142"/>
                </a:cubicBezTo>
                <a:cubicBezTo>
                  <a:pt x="4379192" y="2687435"/>
                  <a:pt x="4403577" y="2713722"/>
                  <a:pt x="4419771" y="2743825"/>
                </a:cubicBezTo>
                <a:cubicBezTo>
                  <a:pt x="4430819" y="2764589"/>
                  <a:pt x="4439012" y="2787258"/>
                  <a:pt x="4445870" y="2809929"/>
                </a:cubicBezTo>
                <a:cubicBezTo>
                  <a:pt x="4454824" y="2840218"/>
                  <a:pt x="4460158" y="2871461"/>
                  <a:pt x="4468921" y="2901942"/>
                </a:cubicBezTo>
                <a:cubicBezTo>
                  <a:pt x="4482065" y="2948046"/>
                  <a:pt x="4492353" y="2994721"/>
                  <a:pt x="4485113" y="3042727"/>
                </a:cubicBezTo>
                <a:cubicBezTo>
                  <a:pt x="4481875" y="3064826"/>
                  <a:pt x="4482065" y="3085402"/>
                  <a:pt x="4486829" y="3107499"/>
                </a:cubicBezTo>
                <a:cubicBezTo>
                  <a:pt x="4494639" y="3143694"/>
                  <a:pt x="4495592" y="3180843"/>
                  <a:pt x="4524738" y="3209992"/>
                </a:cubicBezTo>
                <a:cubicBezTo>
                  <a:pt x="4535027" y="3220279"/>
                  <a:pt x="4537693" y="3238757"/>
                  <a:pt x="4543028" y="3253808"/>
                </a:cubicBezTo>
                <a:cubicBezTo>
                  <a:pt x="4549315" y="3271144"/>
                  <a:pt x="4546075" y="3283907"/>
                  <a:pt x="4527787" y="3293243"/>
                </a:cubicBezTo>
                <a:cubicBezTo>
                  <a:pt x="4519596" y="3297433"/>
                  <a:pt x="4511594" y="3309436"/>
                  <a:pt x="4510260" y="3318770"/>
                </a:cubicBezTo>
                <a:cubicBezTo>
                  <a:pt x="4506260" y="3346775"/>
                  <a:pt x="4512166" y="3372494"/>
                  <a:pt x="4525122" y="3399545"/>
                </a:cubicBezTo>
                <a:cubicBezTo>
                  <a:pt x="4537313" y="3424882"/>
                  <a:pt x="4535979" y="3456507"/>
                  <a:pt x="4540741" y="3485274"/>
                </a:cubicBezTo>
                <a:cubicBezTo>
                  <a:pt x="4544171" y="3505656"/>
                  <a:pt x="4551219" y="3526041"/>
                  <a:pt x="4551219" y="3546616"/>
                </a:cubicBezTo>
                <a:cubicBezTo>
                  <a:pt x="4551219" y="3572145"/>
                  <a:pt x="4545123" y="3597481"/>
                  <a:pt x="4542837" y="3623200"/>
                </a:cubicBezTo>
                <a:cubicBezTo>
                  <a:pt x="4540933" y="3643203"/>
                  <a:pt x="4541695" y="3663588"/>
                  <a:pt x="4539409" y="3683590"/>
                </a:cubicBezTo>
                <a:cubicBezTo>
                  <a:pt x="4537693" y="3699975"/>
                  <a:pt x="4533313" y="3716167"/>
                  <a:pt x="4529694" y="3732360"/>
                </a:cubicBezTo>
                <a:cubicBezTo>
                  <a:pt x="4528359" y="3738266"/>
                  <a:pt x="4523214" y="3744172"/>
                  <a:pt x="4523976" y="3749505"/>
                </a:cubicBezTo>
                <a:cubicBezTo>
                  <a:pt x="4532169" y="3802466"/>
                  <a:pt x="4495592" y="3840568"/>
                  <a:pt x="4479399" y="3885337"/>
                </a:cubicBezTo>
                <a:cubicBezTo>
                  <a:pt x="4462252" y="3932393"/>
                  <a:pt x="4435964" y="3977924"/>
                  <a:pt x="4443774" y="4030502"/>
                </a:cubicBezTo>
                <a:cubicBezTo>
                  <a:pt x="4448536" y="4062317"/>
                  <a:pt x="4459586" y="4092988"/>
                  <a:pt x="4466255" y="4124613"/>
                </a:cubicBezTo>
                <a:cubicBezTo>
                  <a:pt x="4468541" y="4135853"/>
                  <a:pt x="4468159" y="4148426"/>
                  <a:pt x="4465873" y="4159666"/>
                </a:cubicBezTo>
                <a:cubicBezTo>
                  <a:pt x="4455394" y="4213960"/>
                  <a:pt x="4453871" y="4267492"/>
                  <a:pt x="4471017" y="4320836"/>
                </a:cubicBezTo>
                <a:cubicBezTo>
                  <a:pt x="4473875" y="4329978"/>
                  <a:pt x="4476541" y="4339694"/>
                  <a:pt x="4476541" y="4349221"/>
                </a:cubicBezTo>
                <a:cubicBezTo>
                  <a:pt x="4476541" y="4401418"/>
                  <a:pt x="4472541" y="4452664"/>
                  <a:pt x="4453871" y="4502578"/>
                </a:cubicBezTo>
                <a:cubicBezTo>
                  <a:pt x="4447584" y="4519342"/>
                  <a:pt x="4451584" y="4539727"/>
                  <a:pt x="4450060" y="4558206"/>
                </a:cubicBezTo>
                <a:cubicBezTo>
                  <a:pt x="4448728" y="4575350"/>
                  <a:pt x="4448156" y="4592877"/>
                  <a:pt x="4443774" y="4609451"/>
                </a:cubicBezTo>
                <a:cubicBezTo>
                  <a:pt x="4437298" y="4633646"/>
                  <a:pt x="4436536" y="4656125"/>
                  <a:pt x="4442250" y="4681082"/>
                </a:cubicBezTo>
                <a:cubicBezTo>
                  <a:pt x="4447584" y="4704894"/>
                  <a:pt x="4444919" y="4730613"/>
                  <a:pt x="4445108" y="4755380"/>
                </a:cubicBezTo>
                <a:cubicBezTo>
                  <a:pt x="4445298" y="4783003"/>
                  <a:pt x="4445488" y="4810626"/>
                  <a:pt x="4444537" y="4838249"/>
                </a:cubicBezTo>
                <a:cubicBezTo>
                  <a:pt x="4444156" y="4849299"/>
                  <a:pt x="4436536" y="4861872"/>
                  <a:pt x="4439584" y="4871018"/>
                </a:cubicBezTo>
                <a:cubicBezTo>
                  <a:pt x="4449870" y="4900545"/>
                  <a:pt x="4437488" y="4930074"/>
                  <a:pt x="4443012" y="4959601"/>
                </a:cubicBezTo>
                <a:cubicBezTo>
                  <a:pt x="4445870" y="4974081"/>
                  <a:pt x="4438060" y="4990464"/>
                  <a:pt x="4437298" y="5006085"/>
                </a:cubicBezTo>
                <a:cubicBezTo>
                  <a:pt x="4435964" y="5031613"/>
                  <a:pt x="4436536" y="5057140"/>
                  <a:pt x="4436154" y="5082669"/>
                </a:cubicBezTo>
                <a:cubicBezTo>
                  <a:pt x="4435964" y="5091051"/>
                  <a:pt x="4435203" y="5099244"/>
                  <a:pt x="4434819" y="5107626"/>
                </a:cubicBezTo>
                <a:cubicBezTo>
                  <a:pt x="4434439" y="5115056"/>
                  <a:pt x="4432725" y="5122866"/>
                  <a:pt x="4434057" y="5129915"/>
                </a:cubicBezTo>
                <a:cubicBezTo>
                  <a:pt x="4438822" y="5155444"/>
                  <a:pt x="4446632" y="5180590"/>
                  <a:pt x="4449680" y="5206307"/>
                </a:cubicBezTo>
                <a:cubicBezTo>
                  <a:pt x="4452346" y="5228596"/>
                  <a:pt x="4448728" y="5251649"/>
                  <a:pt x="4450632" y="5274128"/>
                </a:cubicBezTo>
                <a:cubicBezTo>
                  <a:pt x="4453871" y="5313753"/>
                  <a:pt x="4459586" y="5353378"/>
                  <a:pt x="4463207" y="5393004"/>
                </a:cubicBezTo>
                <a:cubicBezTo>
                  <a:pt x="4463968" y="5401578"/>
                  <a:pt x="4459204" y="5410530"/>
                  <a:pt x="4458824" y="5419294"/>
                </a:cubicBezTo>
                <a:cubicBezTo>
                  <a:pt x="4457872" y="5446727"/>
                  <a:pt x="4457680" y="5474160"/>
                  <a:pt x="4457110" y="5501593"/>
                </a:cubicBezTo>
                <a:cubicBezTo>
                  <a:pt x="4456918" y="5517214"/>
                  <a:pt x="4457490" y="5533026"/>
                  <a:pt x="4455776" y="5548459"/>
                </a:cubicBezTo>
                <a:cubicBezTo>
                  <a:pt x="4453490" y="5568841"/>
                  <a:pt x="4450060" y="5587320"/>
                  <a:pt x="4464920" y="5606371"/>
                </a:cubicBezTo>
                <a:cubicBezTo>
                  <a:pt x="4487972" y="5635710"/>
                  <a:pt x="4479018" y="5673049"/>
                  <a:pt x="4484351" y="5706958"/>
                </a:cubicBezTo>
                <a:cubicBezTo>
                  <a:pt x="4485685" y="5715722"/>
                  <a:pt x="4485875" y="5724677"/>
                  <a:pt x="4487399" y="5733439"/>
                </a:cubicBezTo>
                <a:cubicBezTo>
                  <a:pt x="4490257" y="5749633"/>
                  <a:pt x="4493495" y="5765634"/>
                  <a:pt x="4496736" y="5781829"/>
                </a:cubicBezTo>
                <a:cubicBezTo>
                  <a:pt x="4497306" y="5784685"/>
                  <a:pt x="4497498" y="5787923"/>
                  <a:pt x="4498450" y="5790591"/>
                </a:cubicBezTo>
                <a:cubicBezTo>
                  <a:pt x="4506450" y="5815168"/>
                  <a:pt x="4515594" y="5839360"/>
                  <a:pt x="4522072" y="5864317"/>
                </a:cubicBezTo>
                <a:cubicBezTo>
                  <a:pt x="4525311" y="5876510"/>
                  <a:pt x="4525693" y="5890036"/>
                  <a:pt x="4523976" y="5902609"/>
                </a:cubicBezTo>
                <a:cubicBezTo>
                  <a:pt x="4519024" y="5939376"/>
                  <a:pt x="4516928" y="5975763"/>
                  <a:pt x="4524168" y="6012722"/>
                </a:cubicBezTo>
                <a:cubicBezTo>
                  <a:pt x="4527025" y="6027391"/>
                  <a:pt x="4522263" y="6043775"/>
                  <a:pt x="4520548" y="6059396"/>
                </a:cubicBezTo>
                <a:cubicBezTo>
                  <a:pt x="4515976" y="6096735"/>
                  <a:pt x="4511022" y="6134074"/>
                  <a:pt x="4506642" y="6171604"/>
                </a:cubicBezTo>
                <a:cubicBezTo>
                  <a:pt x="4503975" y="6195036"/>
                  <a:pt x="4502450" y="6218659"/>
                  <a:pt x="4499785" y="6242092"/>
                </a:cubicBezTo>
                <a:cubicBezTo>
                  <a:pt x="4496544" y="6269143"/>
                  <a:pt x="4491591" y="6296004"/>
                  <a:pt x="4488923" y="6323057"/>
                </a:cubicBezTo>
                <a:cubicBezTo>
                  <a:pt x="4485875" y="6353918"/>
                  <a:pt x="4485305" y="6384971"/>
                  <a:pt x="4482065" y="6415832"/>
                </a:cubicBezTo>
                <a:cubicBezTo>
                  <a:pt x="4475779" y="6472224"/>
                  <a:pt x="4468349" y="6528423"/>
                  <a:pt x="4461300" y="6584811"/>
                </a:cubicBezTo>
                <a:cubicBezTo>
                  <a:pt x="4454442" y="6639487"/>
                  <a:pt x="4448346" y="6694163"/>
                  <a:pt x="4439775" y="6748457"/>
                </a:cubicBezTo>
                <a:cubicBezTo>
                  <a:pt x="4436154" y="6771318"/>
                  <a:pt x="4426247" y="6793034"/>
                  <a:pt x="4420723" y="6815515"/>
                </a:cubicBezTo>
                <a:lnTo>
                  <a:pt x="4411023" y="6858000"/>
                </a:lnTo>
                <a:lnTo>
                  <a:pt x="4238770" y="6858000"/>
                </a:lnTo>
                <a:lnTo>
                  <a:pt x="0" y="6858000"/>
                </a:lnTo>
                <a:lnTo>
                  <a:pt x="0" y="1"/>
                </a:lnTo>
                <a:close/>
              </a:path>
            </a:pathLst>
          </a:custGeom>
        </p:spPr>
      </p:pic>
      <p:grpSp>
        <p:nvGrpSpPr>
          <p:cNvPr id="19" name="Group 18">
            <a:extLst>
              <a:ext uri="{FF2B5EF4-FFF2-40B4-BE49-F238E27FC236}">
                <a16:creationId xmlns:a16="http://schemas.microsoft.com/office/drawing/2014/main" id="{A7900967-84CA-47B4-9F1C-E787BAC1496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697284" y="-1"/>
            <a:ext cx="884241" cy="6858001"/>
            <a:chOff x="3697284" y="-1"/>
            <a:chExt cx="884241" cy="6858001"/>
          </a:xfrm>
          <a:effectLst>
            <a:outerShdw blurRad="381000" dist="152400" algn="l" rotWithShape="0">
              <a:prstClr val="black">
                <a:alpha val="10000"/>
              </a:prstClr>
            </a:outerShdw>
          </a:effectLst>
        </p:grpSpPr>
        <p:sp>
          <p:nvSpPr>
            <p:cNvPr id="20" name="Freeform: Shape 19">
              <a:extLst>
                <a:ext uri="{FF2B5EF4-FFF2-40B4-BE49-F238E27FC236}">
                  <a16:creationId xmlns:a16="http://schemas.microsoft.com/office/drawing/2014/main" id="{CAB3C749-6482-440B-9386-94091006D67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flipH="1">
              <a:off x="705641" y="2991642"/>
              <a:ext cx="6858001" cy="874716"/>
            </a:xfrm>
            <a:custGeom>
              <a:avLst/>
              <a:gdLst>
                <a:gd name="connsiteX0" fmla="*/ 0 w 6858001"/>
                <a:gd name="connsiteY0" fmla="*/ 533314 h 874716"/>
                <a:gd name="connsiteX1" fmla="*/ 0 w 6858001"/>
                <a:gd name="connsiteY1" fmla="*/ 69206 h 874716"/>
                <a:gd name="connsiteX2" fmla="*/ 21486 w 6858001"/>
                <a:gd name="connsiteY2" fmla="*/ 71924 h 874716"/>
                <a:gd name="connsiteX3" fmla="*/ 228948 w 6858001"/>
                <a:gd name="connsiteY3" fmla="*/ 88116 h 874716"/>
                <a:gd name="connsiteX4" fmla="*/ 313533 w 6858001"/>
                <a:gd name="connsiteY4" fmla="*/ 62779 h 874716"/>
                <a:gd name="connsiteX5" fmla="*/ 338870 w 6858001"/>
                <a:gd name="connsiteY5" fmla="*/ 62207 h 874716"/>
                <a:gd name="connsiteX6" fmla="*/ 395640 w 6858001"/>
                <a:gd name="connsiteY6" fmla="*/ 72114 h 874716"/>
                <a:gd name="connsiteX7" fmla="*/ 512802 w 6858001"/>
                <a:gd name="connsiteY7" fmla="*/ 65446 h 874716"/>
                <a:gd name="connsiteX8" fmla="*/ 556047 w 6858001"/>
                <a:gd name="connsiteY8" fmla="*/ 55349 h 874716"/>
                <a:gd name="connsiteX9" fmla="*/ 580050 w 6858001"/>
                <a:gd name="connsiteY9" fmla="*/ 48871 h 874716"/>
                <a:gd name="connsiteX10" fmla="*/ 703308 w 6858001"/>
                <a:gd name="connsiteY10" fmla="*/ 30964 h 874716"/>
                <a:gd name="connsiteX11" fmla="*/ 758174 w 6858001"/>
                <a:gd name="connsiteY11" fmla="*/ 11724 h 874716"/>
                <a:gd name="connsiteX12" fmla="*/ 773035 w 6858001"/>
                <a:gd name="connsiteY12" fmla="*/ 8866 h 874716"/>
                <a:gd name="connsiteX13" fmla="*/ 854379 w 6858001"/>
                <a:gd name="connsiteY13" fmla="*/ 16866 h 874716"/>
                <a:gd name="connsiteX14" fmla="*/ 915343 w 6858001"/>
                <a:gd name="connsiteY14" fmla="*/ 47919 h 874716"/>
                <a:gd name="connsiteX15" fmla="*/ 927155 w 6858001"/>
                <a:gd name="connsiteY15" fmla="*/ 58397 h 874716"/>
                <a:gd name="connsiteX16" fmla="*/ 1097087 w 6858001"/>
                <a:gd name="connsiteY16" fmla="*/ 54777 h 874716"/>
                <a:gd name="connsiteX17" fmla="*/ 1123185 w 6858001"/>
                <a:gd name="connsiteY17" fmla="*/ 50395 h 874716"/>
                <a:gd name="connsiteX18" fmla="*/ 1249302 w 6858001"/>
                <a:gd name="connsiteY18" fmla="*/ 68684 h 874716"/>
                <a:gd name="connsiteX19" fmla="*/ 1286069 w 6858001"/>
                <a:gd name="connsiteY19" fmla="*/ 72304 h 874716"/>
                <a:gd name="connsiteX20" fmla="*/ 1417899 w 6858001"/>
                <a:gd name="connsiteY20" fmla="*/ 88688 h 874716"/>
                <a:gd name="connsiteX21" fmla="*/ 1436568 w 6858001"/>
                <a:gd name="connsiteY21" fmla="*/ 73448 h 874716"/>
                <a:gd name="connsiteX22" fmla="*/ 1490292 w 6858001"/>
                <a:gd name="connsiteY22" fmla="*/ 35154 h 874716"/>
                <a:gd name="connsiteX23" fmla="*/ 1596213 w 6858001"/>
                <a:gd name="connsiteY23" fmla="*/ 1245 h 874716"/>
                <a:gd name="connsiteX24" fmla="*/ 1624980 w 6858001"/>
                <a:gd name="connsiteY24" fmla="*/ 3150 h 874716"/>
                <a:gd name="connsiteX25" fmla="*/ 1697753 w 6858001"/>
                <a:gd name="connsiteY25" fmla="*/ 59731 h 874716"/>
                <a:gd name="connsiteX26" fmla="*/ 1733188 w 6858001"/>
                <a:gd name="connsiteY26" fmla="*/ 82400 h 874716"/>
                <a:gd name="connsiteX27" fmla="*/ 1833775 w 6858001"/>
                <a:gd name="connsiteY27" fmla="*/ 124121 h 874716"/>
                <a:gd name="connsiteX28" fmla="*/ 1842158 w 6858001"/>
                <a:gd name="connsiteY28" fmla="*/ 131742 h 874716"/>
                <a:gd name="connsiteX29" fmla="*/ 1916454 w 6858001"/>
                <a:gd name="connsiteY29" fmla="*/ 222233 h 874716"/>
                <a:gd name="connsiteX30" fmla="*/ 1933219 w 6858001"/>
                <a:gd name="connsiteY30" fmla="*/ 237663 h 874716"/>
                <a:gd name="connsiteX31" fmla="*/ 1953413 w 6858001"/>
                <a:gd name="connsiteY31" fmla="*/ 261668 h 874716"/>
                <a:gd name="connsiteX32" fmla="*/ 2016469 w 6858001"/>
                <a:gd name="connsiteY32" fmla="*/ 308151 h 874716"/>
                <a:gd name="connsiteX33" fmla="*/ 2094578 w 6858001"/>
                <a:gd name="connsiteY33" fmla="*/ 323010 h 874716"/>
                <a:gd name="connsiteX34" fmla="*/ 2188879 w 6858001"/>
                <a:gd name="connsiteY34" fmla="*/ 345681 h 874716"/>
                <a:gd name="connsiteX35" fmla="*/ 2228314 w 6858001"/>
                <a:gd name="connsiteY35" fmla="*/ 360921 h 874716"/>
                <a:gd name="connsiteX36" fmla="*/ 2334044 w 6858001"/>
                <a:gd name="connsiteY36" fmla="*/ 389878 h 874716"/>
                <a:gd name="connsiteX37" fmla="*/ 2409485 w 6858001"/>
                <a:gd name="connsiteY37" fmla="*/ 414263 h 874716"/>
                <a:gd name="connsiteX38" fmla="*/ 2518264 w 6858001"/>
                <a:gd name="connsiteY38" fmla="*/ 428552 h 874716"/>
                <a:gd name="connsiteX39" fmla="*/ 2571034 w 6858001"/>
                <a:gd name="connsiteY39" fmla="*/ 429122 h 874716"/>
                <a:gd name="connsiteX40" fmla="*/ 2668001 w 6858001"/>
                <a:gd name="connsiteY40" fmla="*/ 502276 h 874716"/>
                <a:gd name="connsiteX41" fmla="*/ 2745348 w 6858001"/>
                <a:gd name="connsiteY41" fmla="*/ 550666 h 874716"/>
                <a:gd name="connsiteX42" fmla="*/ 2826694 w 6858001"/>
                <a:gd name="connsiteY42" fmla="*/ 527233 h 874716"/>
                <a:gd name="connsiteX43" fmla="*/ 2848793 w 6858001"/>
                <a:gd name="connsiteY43" fmla="*/ 505134 h 874716"/>
                <a:gd name="connsiteX44" fmla="*/ 2982148 w 6858001"/>
                <a:gd name="connsiteY44" fmla="*/ 484179 h 874716"/>
                <a:gd name="connsiteX45" fmla="*/ 3172654 w 6858001"/>
                <a:gd name="connsiteY45" fmla="*/ 483417 h 874716"/>
                <a:gd name="connsiteX46" fmla="*/ 3489467 w 6858001"/>
                <a:gd name="connsiteY46" fmla="*/ 435790 h 874716"/>
                <a:gd name="connsiteX47" fmla="*/ 3544713 w 6858001"/>
                <a:gd name="connsiteY47" fmla="*/ 413691 h 874716"/>
                <a:gd name="connsiteX48" fmla="*/ 3606817 w 6858001"/>
                <a:gd name="connsiteY48" fmla="*/ 408167 h 874716"/>
                <a:gd name="connsiteX49" fmla="*/ 3630632 w 6858001"/>
                <a:gd name="connsiteY49" fmla="*/ 421693 h 874716"/>
                <a:gd name="connsiteX50" fmla="*/ 3734837 w 6858001"/>
                <a:gd name="connsiteY50" fmla="*/ 441886 h 874716"/>
                <a:gd name="connsiteX51" fmla="*/ 3754652 w 6858001"/>
                <a:gd name="connsiteY51" fmla="*/ 442268 h 874716"/>
                <a:gd name="connsiteX52" fmla="*/ 3822472 w 6858001"/>
                <a:gd name="connsiteY52" fmla="*/ 433694 h 874716"/>
                <a:gd name="connsiteX53" fmla="*/ 3885338 w 6858001"/>
                <a:gd name="connsiteY53" fmla="*/ 428742 h 874716"/>
                <a:gd name="connsiteX54" fmla="*/ 4043839 w 6858001"/>
                <a:gd name="connsiteY54" fmla="*/ 444934 h 874716"/>
                <a:gd name="connsiteX55" fmla="*/ 4165383 w 6858001"/>
                <a:gd name="connsiteY55" fmla="*/ 441124 h 874716"/>
                <a:gd name="connsiteX56" fmla="*/ 4221391 w 6858001"/>
                <a:gd name="connsiteY56" fmla="*/ 444934 h 874716"/>
                <a:gd name="connsiteX57" fmla="*/ 4253014 w 6858001"/>
                <a:gd name="connsiteY57" fmla="*/ 450650 h 874716"/>
                <a:gd name="connsiteX58" fmla="*/ 4324645 w 6858001"/>
                <a:gd name="connsiteY58" fmla="*/ 490466 h 874716"/>
                <a:gd name="connsiteX59" fmla="*/ 4363890 w 6858001"/>
                <a:gd name="connsiteY59" fmla="*/ 499420 h 874716"/>
                <a:gd name="connsiteX60" fmla="*/ 4482004 w 6858001"/>
                <a:gd name="connsiteY60" fmla="*/ 498658 h 874716"/>
                <a:gd name="connsiteX61" fmla="*/ 4659174 w 6858001"/>
                <a:gd name="connsiteY61" fmla="*/ 438648 h 874716"/>
                <a:gd name="connsiteX62" fmla="*/ 4677655 w 6858001"/>
                <a:gd name="connsiteY62" fmla="*/ 430646 h 874716"/>
                <a:gd name="connsiteX63" fmla="*/ 4767764 w 6858001"/>
                <a:gd name="connsiteY63" fmla="*/ 420739 h 874716"/>
                <a:gd name="connsiteX64" fmla="*/ 4828916 w 6858001"/>
                <a:gd name="connsiteY64" fmla="*/ 434266 h 874716"/>
                <a:gd name="connsiteX65" fmla="*/ 4912168 w 6858001"/>
                <a:gd name="connsiteY65" fmla="*/ 462271 h 874716"/>
                <a:gd name="connsiteX66" fmla="*/ 4987037 w 6858001"/>
                <a:gd name="connsiteY66" fmla="*/ 485703 h 874716"/>
                <a:gd name="connsiteX67" fmla="*/ 5041521 w 6858001"/>
                <a:gd name="connsiteY67" fmla="*/ 512182 h 874716"/>
                <a:gd name="connsiteX68" fmla="*/ 5166113 w 6858001"/>
                <a:gd name="connsiteY68" fmla="*/ 531615 h 874716"/>
                <a:gd name="connsiteX69" fmla="*/ 5179067 w 6858001"/>
                <a:gd name="connsiteY69" fmla="*/ 534853 h 874716"/>
                <a:gd name="connsiteX70" fmla="*/ 5272796 w 6858001"/>
                <a:gd name="connsiteY70" fmla="*/ 511230 h 874716"/>
                <a:gd name="connsiteX71" fmla="*/ 5385384 w 6858001"/>
                <a:gd name="connsiteY71" fmla="*/ 487227 h 874716"/>
                <a:gd name="connsiteX72" fmla="*/ 5425582 w 6858001"/>
                <a:gd name="connsiteY72" fmla="*/ 495418 h 874716"/>
                <a:gd name="connsiteX73" fmla="*/ 5480637 w 6858001"/>
                <a:gd name="connsiteY73" fmla="*/ 507040 h 874716"/>
                <a:gd name="connsiteX74" fmla="*/ 5531693 w 6858001"/>
                <a:gd name="connsiteY74" fmla="*/ 500944 h 874716"/>
                <a:gd name="connsiteX75" fmla="*/ 5562746 w 6858001"/>
                <a:gd name="connsiteY75" fmla="*/ 500372 h 874716"/>
                <a:gd name="connsiteX76" fmla="*/ 5704483 w 6858001"/>
                <a:gd name="connsiteY76" fmla="*/ 571620 h 874716"/>
                <a:gd name="connsiteX77" fmla="*/ 5740488 w 6858001"/>
                <a:gd name="connsiteY77" fmla="*/ 577526 h 874716"/>
                <a:gd name="connsiteX78" fmla="*/ 5760873 w 6858001"/>
                <a:gd name="connsiteY78" fmla="*/ 586291 h 874716"/>
                <a:gd name="connsiteX79" fmla="*/ 5883751 w 6858001"/>
                <a:gd name="connsiteY79" fmla="*/ 674686 h 874716"/>
                <a:gd name="connsiteX80" fmla="*/ 5935949 w 6858001"/>
                <a:gd name="connsiteY80" fmla="*/ 692592 h 874716"/>
                <a:gd name="connsiteX81" fmla="*/ 5993291 w 6858001"/>
                <a:gd name="connsiteY81" fmla="*/ 688972 h 874716"/>
                <a:gd name="connsiteX82" fmla="*/ 6026440 w 6858001"/>
                <a:gd name="connsiteY82" fmla="*/ 682496 h 874716"/>
                <a:gd name="connsiteX83" fmla="*/ 6108738 w 6858001"/>
                <a:gd name="connsiteY83" fmla="*/ 626296 h 874716"/>
                <a:gd name="connsiteX84" fmla="*/ 6155602 w 6858001"/>
                <a:gd name="connsiteY84" fmla="*/ 628202 h 874716"/>
                <a:gd name="connsiteX85" fmla="*/ 6228756 w 6858001"/>
                <a:gd name="connsiteY85" fmla="*/ 666873 h 874716"/>
                <a:gd name="connsiteX86" fmla="*/ 6361539 w 6858001"/>
                <a:gd name="connsiteY86" fmla="*/ 684210 h 874716"/>
                <a:gd name="connsiteX87" fmla="*/ 6428979 w 6858001"/>
                <a:gd name="connsiteY87" fmla="*/ 630106 h 874716"/>
                <a:gd name="connsiteX88" fmla="*/ 6463840 w 6858001"/>
                <a:gd name="connsiteY88" fmla="*/ 578098 h 874716"/>
                <a:gd name="connsiteX89" fmla="*/ 6564620 w 6858001"/>
                <a:gd name="connsiteY89" fmla="*/ 517708 h 874716"/>
                <a:gd name="connsiteX90" fmla="*/ 6588625 w 6858001"/>
                <a:gd name="connsiteY90" fmla="*/ 540187 h 874716"/>
                <a:gd name="connsiteX91" fmla="*/ 6662541 w 6858001"/>
                <a:gd name="connsiteY91" fmla="*/ 549714 h 874716"/>
                <a:gd name="connsiteX92" fmla="*/ 6742552 w 6858001"/>
                <a:gd name="connsiteY92" fmla="*/ 548952 h 874716"/>
                <a:gd name="connsiteX93" fmla="*/ 6812063 w 6858001"/>
                <a:gd name="connsiteY93" fmla="*/ 568430 h 874716"/>
                <a:gd name="connsiteX94" fmla="*/ 6858001 w 6858001"/>
                <a:gd name="connsiteY94" fmla="*/ 562267 h 874716"/>
                <a:gd name="connsiteX95" fmla="*/ 6858001 w 6858001"/>
                <a:gd name="connsiteY95" fmla="*/ 734520 h 874716"/>
                <a:gd name="connsiteX96" fmla="*/ 6815516 w 6858001"/>
                <a:gd name="connsiteY96" fmla="*/ 744220 h 874716"/>
                <a:gd name="connsiteX97" fmla="*/ 6748458 w 6858001"/>
                <a:gd name="connsiteY97" fmla="*/ 763271 h 874716"/>
                <a:gd name="connsiteX98" fmla="*/ 6584812 w 6858001"/>
                <a:gd name="connsiteY98" fmla="*/ 784797 h 874716"/>
                <a:gd name="connsiteX99" fmla="*/ 6415833 w 6858001"/>
                <a:gd name="connsiteY99" fmla="*/ 805562 h 874716"/>
                <a:gd name="connsiteX100" fmla="*/ 6323058 w 6858001"/>
                <a:gd name="connsiteY100" fmla="*/ 812420 h 874716"/>
                <a:gd name="connsiteX101" fmla="*/ 6242093 w 6858001"/>
                <a:gd name="connsiteY101" fmla="*/ 823281 h 874716"/>
                <a:gd name="connsiteX102" fmla="*/ 6171605 w 6858001"/>
                <a:gd name="connsiteY102" fmla="*/ 830139 h 874716"/>
                <a:gd name="connsiteX103" fmla="*/ 6059397 w 6858001"/>
                <a:gd name="connsiteY103" fmla="*/ 844045 h 874716"/>
                <a:gd name="connsiteX104" fmla="*/ 6012723 w 6858001"/>
                <a:gd name="connsiteY104" fmla="*/ 847665 h 874716"/>
                <a:gd name="connsiteX105" fmla="*/ 5902610 w 6858001"/>
                <a:gd name="connsiteY105" fmla="*/ 847473 h 874716"/>
                <a:gd name="connsiteX106" fmla="*/ 5864318 w 6858001"/>
                <a:gd name="connsiteY106" fmla="*/ 845569 h 874716"/>
                <a:gd name="connsiteX107" fmla="*/ 5790592 w 6858001"/>
                <a:gd name="connsiteY107" fmla="*/ 821947 h 874716"/>
                <a:gd name="connsiteX108" fmla="*/ 5781830 w 6858001"/>
                <a:gd name="connsiteY108" fmla="*/ 820233 h 874716"/>
                <a:gd name="connsiteX109" fmla="*/ 5733440 w 6858001"/>
                <a:gd name="connsiteY109" fmla="*/ 810896 h 874716"/>
                <a:gd name="connsiteX110" fmla="*/ 5706959 w 6858001"/>
                <a:gd name="connsiteY110" fmla="*/ 807848 h 874716"/>
                <a:gd name="connsiteX111" fmla="*/ 5606372 w 6858001"/>
                <a:gd name="connsiteY111" fmla="*/ 788417 h 874716"/>
                <a:gd name="connsiteX112" fmla="*/ 5548460 w 6858001"/>
                <a:gd name="connsiteY112" fmla="*/ 779273 h 874716"/>
                <a:gd name="connsiteX113" fmla="*/ 5501594 w 6858001"/>
                <a:gd name="connsiteY113" fmla="*/ 780607 h 874716"/>
                <a:gd name="connsiteX114" fmla="*/ 5419295 w 6858001"/>
                <a:gd name="connsiteY114" fmla="*/ 782321 h 874716"/>
                <a:gd name="connsiteX115" fmla="*/ 5393005 w 6858001"/>
                <a:gd name="connsiteY115" fmla="*/ 786703 h 874716"/>
                <a:gd name="connsiteX116" fmla="*/ 5274129 w 6858001"/>
                <a:gd name="connsiteY116" fmla="*/ 774129 h 874716"/>
                <a:gd name="connsiteX117" fmla="*/ 5206308 w 6858001"/>
                <a:gd name="connsiteY117" fmla="*/ 773177 h 874716"/>
                <a:gd name="connsiteX118" fmla="*/ 5129916 w 6858001"/>
                <a:gd name="connsiteY118" fmla="*/ 757554 h 874716"/>
                <a:gd name="connsiteX119" fmla="*/ 5107627 w 6858001"/>
                <a:gd name="connsiteY119" fmla="*/ 758316 h 874716"/>
                <a:gd name="connsiteX120" fmla="*/ 5082670 w 6858001"/>
                <a:gd name="connsiteY120" fmla="*/ 759651 h 874716"/>
                <a:gd name="connsiteX121" fmla="*/ 5006086 w 6858001"/>
                <a:gd name="connsiteY121" fmla="*/ 760795 h 874716"/>
                <a:gd name="connsiteX122" fmla="*/ 4959602 w 6858001"/>
                <a:gd name="connsiteY122" fmla="*/ 766509 h 874716"/>
                <a:gd name="connsiteX123" fmla="*/ 4871019 w 6858001"/>
                <a:gd name="connsiteY123" fmla="*/ 763081 h 874716"/>
                <a:gd name="connsiteX124" fmla="*/ 4838250 w 6858001"/>
                <a:gd name="connsiteY124" fmla="*/ 768033 h 874716"/>
                <a:gd name="connsiteX125" fmla="*/ 4755381 w 6858001"/>
                <a:gd name="connsiteY125" fmla="*/ 768605 h 874716"/>
                <a:gd name="connsiteX126" fmla="*/ 4681083 w 6858001"/>
                <a:gd name="connsiteY126" fmla="*/ 765747 h 874716"/>
                <a:gd name="connsiteX127" fmla="*/ 4609452 w 6858001"/>
                <a:gd name="connsiteY127" fmla="*/ 767271 h 874716"/>
                <a:gd name="connsiteX128" fmla="*/ 4558207 w 6858001"/>
                <a:gd name="connsiteY128" fmla="*/ 773557 h 874716"/>
                <a:gd name="connsiteX129" fmla="*/ 4502579 w 6858001"/>
                <a:gd name="connsiteY129" fmla="*/ 777367 h 874716"/>
                <a:gd name="connsiteX130" fmla="*/ 4349222 w 6858001"/>
                <a:gd name="connsiteY130" fmla="*/ 800038 h 874716"/>
                <a:gd name="connsiteX131" fmla="*/ 4320837 w 6858001"/>
                <a:gd name="connsiteY131" fmla="*/ 794514 h 874716"/>
                <a:gd name="connsiteX132" fmla="*/ 4159667 w 6858001"/>
                <a:gd name="connsiteY132" fmla="*/ 789370 h 874716"/>
                <a:gd name="connsiteX133" fmla="*/ 4124614 w 6858001"/>
                <a:gd name="connsiteY133" fmla="*/ 789752 h 874716"/>
                <a:gd name="connsiteX134" fmla="*/ 4030503 w 6858001"/>
                <a:gd name="connsiteY134" fmla="*/ 767271 h 874716"/>
                <a:gd name="connsiteX135" fmla="*/ 3885338 w 6858001"/>
                <a:gd name="connsiteY135" fmla="*/ 802896 h 874716"/>
                <a:gd name="connsiteX136" fmla="*/ 3749506 w 6858001"/>
                <a:gd name="connsiteY136" fmla="*/ 847473 h 874716"/>
                <a:gd name="connsiteX137" fmla="*/ 3732361 w 6858001"/>
                <a:gd name="connsiteY137" fmla="*/ 853190 h 874716"/>
                <a:gd name="connsiteX138" fmla="*/ 3683591 w 6858001"/>
                <a:gd name="connsiteY138" fmla="*/ 862906 h 874716"/>
                <a:gd name="connsiteX139" fmla="*/ 3623201 w 6858001"/>
                <a:gd name="connsiteY139" fmla="*/ 866334 h 874716"/>
                <a:gd name="connsiteX140" fmla="*/ 3546617 w 6858001"/>
                <a:gd name="connsiteY140" fmla="*/ 874716 h 874716"/>
                <a:gd name="connsiteX141" fmla="*/ 3485275 w 6858001"/>
                <a:gd name="connsiteY141" fmla="*/ 864238 h 874716"/>
                <a:gd name="connsiteX142" fmla="*/ 3399546 w 6858001"/>
                <a:gd name="connsiteY142" fmla="*/ 848618 h 874716"/>
                <a:gd name="connsiteX143" fmla="*/ 3318771 w 6858001"/>
                <a:gd name="connsiteY143" fmla="*/ 833757 h 874716"/>
                <a:gd name="connsiteX144" fmla="*/ 3293244 w 6858001"/>
                <a:gd name="connsiteY144" fmla="*/ 851284 h 874716"/>
                <a:gd name="connsiteX145" fmla="*/ 3253809 w 6858001"/>
                <a:gd name="connsiteY145" fmla="*/ 866524 h 874716"/>
                <a:gd name="connsiteX146" fmla="*/ 3209993 w 6858001"/>
                <a:gd name="connsiteY146" fmla="*/ 848235 h 874716"/>
                <a:gd name="connsiteX147" fmla="*/ 3107500 w 6858001"/>
                <a:gd name="connsiteY147" fmla="*/ 810326 h 874716"/>
                <a:gd name="connsiteX148" fmla="*/ 3042728 w 6858001"/>
                <a:gd name="connsiteY148" fmla="*/ 808610 h 874716"/>
                <a:gd name="connsiteX149" fmla="*/ 2901943 w 6858001"/>
                <a:gd name="connsiteY149" fmla="*/ 792418 h 874716"/>
                <a:gd name="connsiteX150" fmla="*/ 2809930 w 6858001"/>
                <a:gd name="connsiteY150" fmla="*/ 769367 h 874716"/>
                <a:gd name="connsiteX151" fmla="*/ 2743826 w 6858001"/>
                <a:gd name="connsiteY151" fmla="*/ 743268 h 874716"/>
                <a:gd name="connsiteX152" fmla="*/ 2649143 w 6858001"/>
                <a:gd name="connsiteY152" fmla="*/ 709167 h 874716"/>
                <a:gd name="connsiteX153" fmla="*/ 2554079 w 6858001"/>
                <a:gd name="connsiteY153" fmla="*/ 691450 h 874716"/>
                <a:gd name="connsiteX154" fmla="*/ 2485307 w 6858001"/>
                <a:gd name="connsiteY154" fmla="*/ 669160 h 874716"/>
                <a:gd name="connsiteX155" fmla="*/ 2401292 w 6858001"/>
                <a:gd name="connsiteY155" fmla="*/ 653919 h 874716"/>
                <a:gd name="connsiteX156" fmla="*/ 2330806 w 6858001"/>
                <a:gd name="connsiteY156" fmla="*/ 653349 h 874716"/>
                <a:gd name="connsiteX157" fmla="*/ 2220312 w 6858001"/>
                <a:gd name="connsiteY157" fmla="*/ 656015 h 874716"/>
                <a:gd name="connsiteX158" fmla="*/ 2085054 w 6858001"/>
                <a:gd name="connsiteY158" fmla="*/ 609914 h 874716"/>
                <a:gd name="connsiteX159" fmla="*/ 2030378 w 6858001"/>
                <a:gd name="connsiteY159" fmla="*/ 599625 h 874716"/>
                <a:gd name="connsiteX160" fmla="*/ 1978940 w 6858001"/>
                <a:gd name="connsiteY160" fmla="*/ 594863 h 874716"/>
                <a:gd name="connsiteX161" fmla="*/ 1869780 w 6858001"/>
                <a:gd name="connsiteY161" fmla="*/ 564192 h 874716"/>
                <a:gd name="connsiteX162" fmla="*/ 1825393 w 6858001"/>
                <a:gd name="connsiteY162" fmla="*/ 554094 h 874716"/>
                <a:gd name="connsiteX163" fmla="*/ 1763287 w 6858001"/>
                <a:gd name="connsiteY163" fmla="*/ 554286 h 874716"/>
                <a:gd name="connsiteX164" fmla="*/ 1650317 w 6858001"/>
                <a:gd name="connsiteY164" fmla="*/ 540187 h 874716"/>
                <a:gd name="connsiteX165" fmla="*/ 1537537 w 6858001"/>
                <a:gd name="connsiteY165" fmla="*/ 499038 h 874716"/>
                <a:gd name="connsiteX166" fmla="*/ 1489720 w 6858001"/>
                <a:gd name="connsiteY166" fmla="*/ 503038 h 874716"/>
                <a:gd name="connsiteX167" fmla="*/ 1472575 w 6858001"/>
                <a:gd name="connsiteY167" fmla="*/ 502086 h 874716"/>
                <a:gd name="connsiteX168" fmla="*/ 1318456 w 6858001"/>
                <a:gd name="connsiteY168" fmla="*/ 479415 h 874716"/>
                <a:gd name="connsiteX169" fmla="*/ 1303024 w 6858001"/>
                <a:gd name="connsiteY169" fmla="*/ 476939 h 874716"/>
                <a:gd name="connsiteX170" fmla="*/ 1230633 w 6858001"/>
                <a:gd name="connsiteY170" fmla="*/ 456746 h 874716"/>
                <a:gd name="connsiteX171" fmla="*/ 1048125 w 6858001"/>
                <a:gd name="connsiteY171" fmla="*/ 444172 h 874716"/>
                <a:gd name="connsiteX172" fmla="*/ 1036887 w 6858001"/>
                <a:gd name="connsiteY172" fmla="*/ 442648 h 874716"/>
                <a:gd name="connsiteX173" fmla="*/ 975733 w 6858001"/>
                <a:gd name="connsiteY173" fmla="*/ 452744 h 874716"/>
                <a:gd name="connsiteX174" fmla="*/ 945444 w 6858001"/>
                <a:gd name="connsiteY174" fmla="*/ 467033 h 874716"/>
                <a:gd name="connsiteX175" fmla="*/ 898198 w 6858001"/>
                <a:gd name="connsiteY175" fmla="*/ 481893 h 874716"/>
                <a:gd name="connsiteX176" fmla="*/ 850189 w 6858001"/>
                <a:gd name="connsiteY176" fmla="*/ 487417 h 874716"/>
                <a:gd name="connsiteX177" fmla="*/ 769605 w 6858001"/>
                <a:gd name="connsiteY177" fmla="*/ 464937 h 874716"/>
                <a:gd name="connsiteX178" fmla="*/ 740268 w 6858001"/>
                <a:gd name="connsiteY178" fmla="*/ 462651 h 874716"/>
                <a:gd name="connsiteX179" fmla="*/ 674923 w 6858001"/>
                <a:gd name="connsiteY179" fmla="*/ 451792 h 874716"/>
                <a:gd name="connsiteX180" fmla="*/ 617772 w 6858001"/>
                <a:gd name="connsiteY180" fmla="*/ 452554 h 874716"/>
                <a:gd name="connsiteX181" fmla="*/ 571860 w 6858001"/>
                <a:gd name="connsiteY181" fmla="*/ 469891 h 874716"/>
                <a:gd name="connsiteX182" fmla="*/ 505182 w 6858001"/>
                <a:gd name="connsiteY182" fmla="*/ 473319 h 874716"/>
                <a:gd name="connsiteX183" fmla="*/ 462126 w 6858001"/>
                <a:gd name="connsiteY183" fmla="*/ 460747 h 874716"/>
                <a:gd name="connsiteX184" fmla="*/ 453364 w 6858001"/>
                <a:gd name="connsiteY184" fmla="*/ 459033 h 874716"/>
                <a:gd name="connsiteX185" fmla="*/ 340774 w 6858001"/>
                <a:gd name="connsiteY185" fmla="*/ 458268 h 874716"/>
                <a:gd name="connsiteX186" fmla="*/ 200182 w 6858001"/>
                <a:gd name="connsiteY186" fmla="*/ 496180 h 874716"/>
                <a:gd name="connsiteX187" fmla="*/ 176939 w 6858001"/>
                <a:gd name="connsiteY187" fmla="*/ 504182 h 874716"/>
                <a:gd name="connsiteX188" fmla="*/ 63587 w 6858001"/>
                <a:gd name="connsiteY188" fmla="*/ 518088 h 874716"/>
                <a:gd name="connsiteX189" fmla="*/ 2817 w 6858001"/>
                <a:gd name="connsiteY189" fmla="*/ 532187 h 874716"/>
                <a:gd name="connsiteX190" fmla="*/ 0 w 6858001"/>
                <a:gd name="connsiteY190" fmla="*/ 533314 h 87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Lst>
              <a:rect l="l" t="t" r="r" b="b"/>
              <a:pathLst>
                <a:path w="6858001" h="874716">
                  <a:moveTo>
                    <a:pt x="0" y="533314"/>
                  </a:moveTo>
                  <a:lnTo>
                    <a:pt x="0" y="69206"/>
                  </a:lnTo>
                  <a:lnTo>
                    <a:pt x="21486" y="71924"/>
                  </a:lnTo>
                  <a:cubicBezTo>
                    <a:pt x="92546" y="60493"/>
                    <a:pt x="159604" y="87354"/>
                    <a:pt x="228948" y="88116"/>
                  </a:cubicBezTo>
                  <a:cubicBezTo>
                    <a:pt x="260382" y="88496"/>
                    <a:pt x="291435" y="94592"/>
                    <a:pt x="313533" y="62779"/>
                  </a:cubicBezTo>
                  <a:cubicBezTo>
                    <a:pt x="316389" y="58587"/>
                    <a:pt x="330298" y="60873"/>
                    <a:pt x="338870" y="62207"/>
                  </a:cubicBezTo>
                  <a:cubicBezTo>
                    <a:pt x="357921" y="65066"/>
                    <a:pt x="376781" y="72304"/>
                    <a:pt x="395640" y="72114"/>
                  </a:cubicBezTo>
                  <a:cubicBezTo>
                    <a:pt x="434695" y="71924"/>
                    <a:pt x="473939" y="68876"/>
                    <a:pt x="512802" y="65446"/>
                  </a:cubicBezTo>
                  <a:cubicBezTo>
                    <a:pt x="527470" y="64112"/>
                    <a:pt x="541569" y="58969"/>
                    <a:pt x="556047" y="55349"/>
                  </a:cubicBezTo>
                  <a:cubicBezTo>
                    <a:pt x="564048" y="53253"/>
                    <a:pt x="572622" y="47729"/>
                    <a:pt x="580050" y="48871"/>
                  </a:cubicBezTo>
                  <a:cubicBezTo>
                    <a:pt x="623106" y="55539"/>
                    <a:pt x="662541" y="39157"/>
                    <a:pt x="703308" y="30964"/>
                  </a:cubicBezTo>
                  <a:cubicBezTo>
                    <a:pt x="722169" y="27154"/>
                    <a:pt x="739886" y="18010"/>
                    <a:pt x="758174" y="11724"/>
                  </a:cubicBezTo>
                  <a:cubicBezTo>
                    <a:pt x="762936" y="10008"/>
                    <a:pt x="768271" y="8484"/>
                    <a:pt x="773035" y="8866"/>
                  </a:cubicBezTo>
                  <a:cubicBezTo>
                    <a:pt x="800276" y="11152"/>
                    <a:pt x="827329" y="14390"/>
                    <a:pt x="854379" y="16866"/>
                  </a:cubicBezTo>
                  <a:cubicBezTo>
                    <a:pt x="878956" y="19152"/>
                    <a:pt x="903722" y="19914"/>
                    <a:pt x="915343" y="47919"/>
                  </a:cubicBezTo>
                  <a:cubicBezTo>
                    <a:pt x="917059" y="52301"/>
                    <a:pt x="922773" y="55539"/>
                    <a:pt x="927155" y="58397"/>
                  </a:cubicBezTo>
                  <a:cubicBezTo>
                    <a:pt x="994785" y="102405"/>
                    <a:pt x="1030980" y="101261"/>
                    <a:pt x="1097087" y="54777"/>
                  </a:cubicBezTo>
                  <a:cubicBezTo>
                    <a:pt x="1103945" y="50015"/>
                    <a:pt x="1118613" y="46585"/>
                    <a:pt x="1123185" y="50395"/>
                  </a:cubicBezTo>
                  <a:cubicBezTo>
                    <a:pt x="1162049" y="82020"/>
                    <a:pt x="1204532" y="78590"/>
                    <a:pt x="1249302" y="68684"/>
                  </a:cubicBezTo>
                  <a:cubicBezTo>
                    <a:pt x="1260922" y="66018"/>
                    <a:pt x="1277307" y="66018"/>
                    <a:pt x="1286069" y="72304"/>
                  </a:cubicBezTo>
                  <a:cubicBezTo>
                    <a:pt x="1327790" y="101451"/>
                    <a:pt x="1372560" y="97261"/>
                    <a:pt x="1417899" y="88688"/>
                  </a:cubicBezTo>
                  <a:cubicBezTo>
                    <a:pt x="1424948" y="87354"/>
                    <a:pt x="1433522" y="80114"/>
                    <a:pt x="1436568" y="73448"/>
                  </a:cubicBezTo>
                  <a:cubicBezTo>
                    <a:pt x="1447428" y="49825"/>
                    <a:pt x="1467813" y="41823"/>
                    <a:pt x="1490292" y="35154"/>
                  </a:cubicBezTo>
                  <a:cubicBezTo>
                    <a:pt x="1525727" y="24296"/>
                    <a:pt x="1560588" y="11532"/>
                    <a:pt x="1596213" y="1245"/>
                  </a:cubicBezTo>
                  <a:cubicBezTo>
                    <a:pt x="1604978" y="-1231"/>
                    <a:pt x="1615836" y="293"/>
                    <a:pt x="1624980" y="3150"/>
                  </a:cubicBezTo>
                  <a:cubicBezTo>
                    <a:pt x="1656223" y="12866"/>
                    <a:pt x="1676036" y="37251"/>
                    <a:pt x="1697753" y="59731"/>
                  </a:cubicBezTo>
                  <a:cubicBezTo>
                    <a:pt x="1707279" y="69638"/>
                    <a:pt x="1720423" y="76686"/>
                    <a:pt x="1733188" y="82400"/>
                  </a:cubicBezTo>
                  <a:cubicBezTo>
                    <a:pt x="1766335" y="97071"/>
                    <a:pt x="1800246" y="110215"/>
                    <a:pt x="1833775" y="124121"/>
                  </a:cubicBezTo>
                  <a:cubicBezTo>
                    <a:pt x="1837013" y="125455"/>
                    <a:pt x="1839679" y="128884"/>
                    <a:pt x="1842158" y="131742"/>
                  </a:cubicBezTo>
                  <a:cubicBezTo>
                    <a:pt x="1866922" y="161843"/>
                    <a:pt x="1891497" y="192132"/>
                    <a:pt x="1916454" y="222233"/>
                  </a:cubicBezTo>
                  <a:cubicBezTo>
                    <a:pt x="1921216" y="227947"/>
                    <a:pt x="1928076" y="232139"/>
                    <a:pt x="1933219" y="237663"/>
                  </a:cubicBezTo>
                  <a:cubicBezTo>
                    <a:pt x="1940459" y="245283"/>
                    <a:pt x="1949603" y="252524"/>
                    <a:pt x="1953413" y="261668"/>
                  </a:cubicBezTo>
                  <a:cubicBezTo>
                    <a:pt x="1965224" y="290433"/>
                    <a:pt x="1987894" y="302817"/>
                    <a:pt x="2016469" y="308151"/>
                  </a:cubicBezTo>
                  <a:cubicBezTo>
                    <a:pt x="2042570" y="313104"/>
                    <a:pt x="2068669" y="317296"/>
                    <a:pt x="2094578" y="323010"/>
                  </a:cubicBezTo>
                  <a:cubicBezTo>
                    <a:pt x="2126201" y="329868"/>
                    <a:pt x="2157636" y="337298"/>
                    <a:pt x="2188879" y="345681"/>
                  </a:cubicBezTo>
                  <a:cubicBezTo>
                    <a:pt x="2202404" y="349301"/>
                    <a:pt x="2216692" y="353491"/>
                    <a:pt x="2228314" y="360921"/>
                  </a:cubicBezTo>
                  <a:cubicBezTo>
                    <a:pt x="2260890" y="381496"/>
                    <a:pt x="2295753" y="395402"/>
                    <a:pt x="2334044" y="389878"/>
                  </a:cubicBezTo>
                  <a:cubicBezTo>
                    <a:pt x="2364715" y="385496"/>
                    <a:pt x="2390434" y="396736"/>
                    <a:pt x="2409485" y="414263"/>
                  </a:cubicBezTo>
                  <a:cubicBezTo>
                    <a:pt x="2444158" y="446078"/>
                    <a:pt x="2481305" y="438838"/>
                    <a:pt x="2518264" y="428552"/>
                  </a:cubicBezTo>
                  <a:cubicBezTo>
                    <a:pt x="2537315" y="423217"/>
                    <a:pt x="2552935" y="423979"/>
                    <a:pt x="2571034" y="429122"/>
                  </a:cubicBezTo>
                  <a:cubicBezTo>
                    <a:pt x="2612945" y="441124"/>
                    <a:pt x="2640950" y="473701"/>
                    <a:pt x="2668001" y="502276"/>
                  </a:cubicBezTo>
                  <a:cubicBezTo>
                    <a:pt x="2691054" y="526661"/>
                    <a:pt x="2716963" y="540377"/>
                    <a:pt x="2745348" y="550666"/>
                  </a:cubicBezTo>
                  <a:cubicBezTo>
                    <a:pt x="2781163" y="563810"/>
                    <a:pt x="2809548" y="558858"/>
                    <a:pt x="2826694" y="527233"/>
                  </a:cubicBezTo>
                  <a:cubicBezTo>
                    <a:pt x="2831457" y="518278"/>
                    <a:pt x="2839839" y="507800"/>
                    <a:pt x="2848793" y="505134"/>
                  </a:cubicBezTo>
                  <a:cubicBezTo>
                    <a:pt x="2892037" y="491800"/>
                    <a:pt x="2935854" y="472367"/>
                    <a:pt x="2982148" y="484179"/>
                  </a:cubicBezTo>
                  <a:cubicBezTo>
                    <a:pt x="3046158" y="500372"/>
                    <a:pt x="3108644" y="499420"/>
                    <a:pt x="3172654" y="483417"/>
                  </a:cubicBezTo>
                  <a:cubicBezTo>
                    <a:pt x="3276480" y="457508"/>
                    <a:pt x="3380305" y="430076"/>
                    <a:pt x="3489467" y="435790"/>
                  </a:cubicBezTo>
                  <a:cubicBezTo>
                    <a:pt x="3507563" y="436742"/>
                    <a:pt x="3529090" y="425121"/>
                    <a:pt x="3544713" y="413691"/>
                  </a:cubicBezTo>
                  <a:cubicBezTo>
                    <a:pt x="3574622" y="391974"/>
                    <a:pt x="3573288" y="390258"/>
                    <a:pt x="3606817" y="408167"/>
                  </a:cubicBezTo>
                  <a:cubicBezTo>
                    <a:pt x="3614819" y="412549"/>
                    <a:pt x="3624725" y="415215"/>
                    <a:pt x="3630632" y="421693"/>
                  </a:cubicBezTo>
                  <a:cubicBezTo>
                    <a:pt x="3660731" y="454650"/>
                    <a:pt x="3697880" y="446648"/>
                    <a:pt x="3734837" y="441886"/>
                  </a:cubicBezTo>
                  <a:cubicBezTo>
                    <a:pt x="3741315" y="440934"/>
                    <a:pt x="3749125" y="439600"/>
                    <a:pt x="3754652" y="442268"/>
                  </a:cubicBezTo>
                  <a:cubicBezTo>
                    <a:pt x="3779607" y="454268"/>
                    <a:pt x="3800753" y="450078"/>
                    <a:pt x="3822472" y="433694"/>
                  </a:cubicBezTo>
                  <a:cubicBezTo>
                    <a:pt x="3841331" y="419597"/>
                    <a:pt x="3863049" y="411215"/>
                    <a:pt x="3885338" y="428742"/>
                  </a:cubicBezTo>
                  <a:cubicBezTo>
                    <a:pt x="3934870" y="467605"/>
                    <a:pt x="3987829" y="469509"/>
                    <a:pt x="4043839" y="444934"/>
                  </a:cubicBezTo>
                  <a:cubicBezTo>
                    <a:pt x="4083845" y="427407"/>
                    <a:pt x="4123280" y="423407"/>
                    <a:pt x="4165383" y="441124"/>
                  </a:cubicBezTo>
                  <a:cubicBezTo>
                    <a:pt x="4181576" y="447982"/>
                    <a:pt x="4202531" y="443410"/>
                    <a:pt x="4221391" y="444934"/>
                  </a:cubicBezTo>
                  <a:cubicBezTo>
                    <a:pt x="4232060" y="445696"/>
                    <a:pt x="4243872" y="445886"/>
                    <a:pt x="4253014" y="450650"/>
                  </a:cubicBezTo>
                  <a:cubicBezTo>
                    <a:pt x="4277401" y="462843"/>
                    <a:pt x="4300070" y="478463"/>
                    <a:pt x="4324645" y="490466"/>
                  </a:cubicBezTo>
                  <a:cubicBezTo>
                    <a:pt x="4336457" y="496180"/>
                    <a:pt x="4350554" y="499228"/>
                    <a:pt x="4363890" y="499420"/>
                  </a:cubicBezTo>
                  <a:cubicBezTo>
                    <a:pt x="4403325" y="500372"/>
                    <a:pt x="4442761" y="500372"/>
                    <a:pt x="4482004" y="498658"/>
                  </a:cubicBezTo>
                  <a:cubicBezTo>
                    <a:pt x="4546776" y="495990"/>
                    <a:pt x="4612500" y="495418"/>
                    <a:pt x="4659174" y="438648"/>
                  </a:cubicBezTo>
                  <a:cubicBezTo>
                    <a:pt x="4662986" y="434076"/>
                    <a:pt x="4671176" y="431408"/>
                    <a:pt x="4677655" y="430646"/>
                  </a:cubicBezTo>
                  <a:cubicBezTo>
                    <a:pt x="4707564" y="427027"/>
                    <a:pt x="4738235" y="426645"/>
                    <a:pt x="4767764" y="420739"/>
                  </a:cubicBezTo>
                  <a:cubicBezTo>
                    <a:pt x="4791386" y="415977"/>
                    <a:pt x="4811009" y="417501"/>
                    <a:pt x="4828916" y="434266"/>
                  </a:cubicBezTo>
                  <a:cubicBezTo>
                    <a:pt x="4852348" y="456364"/>
                    <a:pt x="4880925" y="469319"/>
                    <a:pt x="4912168" y="462271"/>
                  </a:cubicBezTo>
                  <a:cubicBezTo>
                    <a:pt x="4943409" y="455412"/>
                    <a:pt x="4963984" y="470271"/>
                    <a:pt x="4987037" y="485703"/>
                  </a:cubicBezTo>
                  <a:cubicBezTo>
                    <a:pt x="5003801" y="496942"/>
                    <a:pt x="5022852" y="511040"/>
                    <a:pt x="5041521" y="512182"/>
                  </a:cubicBezTo>
                  <a:cubicBezTo>
                    <a:pt x="5083814" y="514658"/>
                    <a:pt x="5120201" y="553904"/>
                    <a:pt x="5166113" y="531615"/>
                  </a:cubicBezTo>
                  <a:cubicBezTo>
                    <a:pt x="5169161" y="530091"/>
                    <a:pt x="5174685" y="533901"/>
                    <a:pt x="5179067" y="534853"/>
                  </a:cubicBezTo>
                  <a:cubicBezTo>
                    <a:pt x="5214121" y="542093"/>
                    <a:pt x="5247078" y="535043"/>
                    <a:pt x="5272796" y="511230"/>
                  </a:cubicBezTo>
                  <a:cubicBezTo>
                    <a:pt x="5306516" y="480177"/>
                    <a:pt x="5343855" y="477129"/>
                    <a:pt x="5385384" y="487227"/>
                  </a:cubicBezTo>
                  <a:cubicBezTo>
                    <a:pt x="5398721" y="490466"/>
                    <a:pt x="5412057" y="492752"/>
                    <a:pt x="5425582" y="495418"/>
                  </a:cubicBezTo>
                  <a:cubicBezTo>
                    <a:pt x="5443870" y="499228"/>
                    <a:pt x="5462351" y="503230"/>
                    <a:pt x="5480637" y="507040"/>
                  </a:cubicBezTo>
                  <a:cubicBezTo>
                    <a:pt x="5498356" y="510850"/>
                    <a:pt x="5517979" y="517326"/>
                    <a:pt x="5531693" y="500944"/>
                  </a:cubicBezTo>
                  <a:cubicBezTo>
                    <a:pt x="5543506" y="486845"/>
                    <a:pt x="5551888" y="488179"/>
                    <a:pt x="5562746" y="500372"/>
                  </a:cubicBezTo>
                  <a:cubicBezTo>
                    <a:pt x="5600467" y="543045"/>
                    <a:pt x="5646189" y="569716"/>
                    <a:pt x="5704483" y="571620"/>
                  </a:cubicBezTo>
                  <a:cubicBezTo>
                    <a:pt x="5716485" y="572002"/>
                    <a:pt x="5728678" y="574668"/>
                    <a:pt x="5740488" y="577526"/>
                  </a:cubicBezTo>
                  <a:cubicBezTo>
                    <a:pt x="5747728" y="579241"/>
                    <a:pt x="5756493" y="581147"/>
                    <a:pt x="5760873" y="586291"/>
                  </a:cubicBezTo>
                  <a:cubicBezTo>
                    <a:pt x="5794974" y="625534"/>
                    <a:pt x="5837457" y="652777"/>
                    <a:pt x="5883751" y="674686"/>
                  </a:cubicBezTo>
                  <a:cubicBezTo>
                    <a:pt x="5900323" y="682496"/>
                    <a:pt x="5918042" y="690306"/>
                    <a:pt x="5935949" y="692592"/>
                  </a:cubicBezTo>
                  <a:cubicBezTo>
                    <a:pt x="5954617" y="694878"/>
                    <a:pt x="5974240" y="691068"/>
                    <a:pt x="5993291" y="688972"/>
                  </a:cubicBezTo>
                  <a:cubicBezTo>
                    <a:pt x="6004531" y="687830"/>
                    <a:pt x="6017485" y="688020"/>
                    <a:pt x="6026440" y="682496"/>
                  </a:cubicBezTo>
                  <a:cubicBezTo>
                    <a:pt x="6054825" y="665159"/>
                    <a:pt x="6082258" y="646491"/>
                    <a:pt x="6108738" y="626296"/>
                  </a:cubicBezTo>
                  <a:cubicBezTo>
                    <a:pt x="6131409" y="608960"/>
                    <a:pt x="6135981" y="606483"/>
                    <a:pt x="6155602" y="628202"/>
                  </a:cubicBezTo>
                  <a:cubicBezTo>
                    <a:pt x="6175797" y="650491"/>
                    <a:pt x="6200944" y="662111"/>
                    <a:pt x="6228756" y="666873"/>
                  </a:cubicBezTo>
                  <a:cubicBezTo>
                    <a:pt x="6272764" y="674304"/>
                    <a:pt x="6317151" y="680590"/>
                    <a:pt x="6361539" y="684210"/>
                  </a:cubicBezTo>
                  <a:cubicBezTo>
                    <a:pt x="6401736" y="687448"/>
                    <a:pt x="6420977" y="669922"/>
                    <a:pt x="6428979" y="630106"/>
                  </a:cubicBezTo>
                  <a:cubicBezTo>
                    <a:pt x="6433551" y="608007"/>
                    <a:pt x="6439458" y="584003"/>
                    <a:pt x="6463840" y="578098"/>
                  </a:cubicBezTo>
                  <a:cubicBezTo>
                    <a:pt x="6503658" y="568572"/>
                    <a:pt x="6544997" y="564382"/>
                    <a:pt x="6564620" y="517708"/>
                  </a:cubicBezTo>
                  <a:cubicBezTo>
                    <a:pt x="6575478" y="527995"/>
                    <a:pt x="6582146" y="534091"/>
                    <a:pt x="6588625" y="540187"/>
                  </a:cubicBezTo>
                  <a:cubicBezTo>
                    <a:pt x="6606531" y="557142"/>
                    <a:pt x="6643678" y="564382"/>
                    <a:pt x="6662541" y="549714"/>
                  </a:cubicBezTo>
                  <a:cubicBezTo>
                    <a:pt x="6690354" y="528377"/>
                    <a:pt x="6715883" y="532377"/>
                    <a:pt x="6742552" y="548952"/>
                  </a:cubicBezTo>
                  <a:cubicBezTo>
                    <a:pt x="6764841" y="562668"/>
                    <a:pt x="6788417" y="567954"/>
                    <a:pt x="6812063" y="568430"/>
                  </a:cubicBezTo>
                  <a:lnTo>
                    <a:pt x="6858001" y="562267"/>
                  </a:lnTo>
                  <a:lnTo>
                    <a:pt x="6858001" y="734520"/>
                  </a:lnTo>
                  <a:lnTo>
                    <a:pt x="6815516" y="744220"/>
                  </a:lnTo>
                  <a:cubicBezTo>
                    <a:pt x="6793035" y="749744"/>
                    <a:pt x="6771319" y="759651"/>
                    <a:pt x="6748458" y="763271"/>
                  </a:cubicBezTo>
                  <a:cubicBezTo>
                    <a:pt x="6694164" y="771843"/>
                    <a:pt x="6639488" y="777939"/>
                    <a:pt x="6584812" y="784797"/>
                  </a:cubicBezTo>
                  <a:cubicBezTo>
                    <a:pt x="6528424" y="791846"/>
                    <a:pt x="6472225" y="799276"/>
                    <a:pt x="6415833" y="805562"/>
                  </a:cubicBezTo>
                  <a:cubicBezTo>
                    <a:pt x="6384972" y="808802"/>
                    <a:pt x="6353919" y="809372"/>
                    <a:pt x="6323058" y="812420"/>
                  </a:cubicBezTo>
                  <a:cubicBezTo>
                    <a:pt x="6296005" y="815088"/>
                    <a:pt x="6269144" y="820041"/>
                    <a:pt x="6242093" y="823281"/>
                  </a:cubicBezTo>
                  <a:cubicBezTo>
                    <a:pt x="6218660" y="825947"/>
                    <a:pt x="6195037" y="827471"/>
                    <a:pt x="6171605" y="830139"/>
                  </a:cubicBezTo>
                  <a:cubicBezTo>
                    <a:pt x="6134075" y="834519"/>
                    <a:pt x="6096736" y="839473"/>
                    <a:pt x="6059397" y="844045"/>
                  </a:cubicBezTo>
                  <a:cubicBezTo>
                    <a:pt x="6043776" y="845759"/>
                    <a:pt x="6027392" y="850522"/>
                    <a:pt x="6012723" y="847665"/>
                  </a:cubicBezTo>
                  <a:cubicBezTo>
                    <a:pt x="5975764" y="840425"/>
                    <a:pt x="5939377" y="842521"/>
                    <a:pt x="5902610" y="847473"/>
                  </a:cubicBezTo>
                  <a:cubicBezTo>
                    <a:pt x="5890037" y="849190"/>
                    <a:pt x="5876511" y="848808"/>
                    <a:pt x="5864318" y="845569"/>
                  </a:cubicBezTo>
                  <a:cubicBezTo>
                    <a:pt x="5839361" y="839091"/>
                    <a:pt x="5815169" y="829947"/>
                    <a:pt x="5790592" y="821947"/>
                  </a:cubicBezTo>
                  <a:cubicBezTo>
                    <a:pt x="5787924" y="820995"/>
                    <a:pt x="5784686" y="820803"/>
                    <a:pt x="5781830" y="820233"/>
                  </a:cubicBezTo>
                  <a:cubicBezTo>
                    <a:pt x="5765635" y="816992"/>
                    <a:pt x="5749634" y="813754"/>
                    <a:pt x="5733440" y="810896"/>
                  </a:cubicBezTo>
                  <a:cubicBezTo>
                    <a:pt x="5724678" y="809372"/>
                    <a:pt x="5715723" y="809182"/>
                    <a:pt x="5706959" y="807848"/>
                  </a:cubicBezTo>
                  <a:cubicBezTo>
                    <a:pt x="5673050" y="802514"/>
                    <a:pt x="5635711" y="811468"/>
                    <a:pt x="5606372" y="788417"/>
                  </a:cubicBezTo>
                  <a:cubicBezTo>
                    <a:pt x="5587321" y="773557"/>
                    <a:pt x="5568842" y="776987"/>
                    <a:pt x="5548460" y="779273"/>
                  </a:cubicBezTo>
                  <a:cubicBezTo>
                    <a:pt x="5533027" y="780987"/>
                    <a:pt x="5517215" y="780415"/>
                    <a:pt x="5501594" y="780607"/>
                  </a:cubicBezTo>
                  <a:cubicBezTo>
                    <a:pt x="5474161" y="781177"/>
                    <a:pt x="5446728" y="781369"/>
                    <a:pt x="5419295" y="782321"/>
                  </a:cubicBezTo>
                  <a:cubicBezTo>
                    <a:pt x="5410531" y="782701"/>
                    <a:pt x="5401579" y="787465"/>
                    <a:pt x="5393005" y="786703"/>
                  </a:cubicBezTo>
                  <a:cubicBezTo>
                    <a:pt x="5353379" y="783083"/>
                    <a:pt x="5313754" y="777367"/>
                    <a:pt x="5274129" y="774129"/>
                  </a:cubicBezTo>
                  <a:cubicBezTo>
                    <a:pt x="5251650" y="772225"/>
                    <a:pt x="5228597" y="775843"/>
                    <a:pt x="5206308" y="773177"/>
                  </a:cubicBezTo>
                  <a:cubicBezTo>
                    <a:pt x="5180591" y="770129"/>
                    <a:pt x="5155445" y="762319"/>
                    <a:pt x="5129916" y="757554"/>
                  </a:cubicBezTo>
                  <a:cubicBezTo>
                    <a:pt x="5122867" y="756222"/>
                    <a:pt x="5115057" y="757936"/>
                    <a:pt x="5107627" y="758316"/>
                  </a:cubicBezTo>
                  <a:cubicBezTo>
                    <a:pt x="5099245" y="758699"/>
                    <a:pt x="5091052" y="759461"/>
                    <a:pt x="5082670" y="759651"/>
                  </a:cubicBezTo>
                  <a:cubicBezTo>
                    <a:pt x="5057141" y="760033"/>
                    <a:pt x="5031614" y="759461"/>
                    <a:pt x="5006086" y="760795"/>
                  </a:cubicBezTo>
                  <a:cubicBezTo>
                    <a:pt x="4990465" y="761557"/>
                    <a:pt x="4974082" y="769367"/>
                    <a:pt x="4959602" y="766509"/>
                  </a:cubicBezTo>
                  <a:cubicBezTo>
                    <a:pt x="4930075" y="760985"/>
                    <a:pt x="4900546" y="773367"/>
                    <a:pt x="4871019" y="763081"/>
                  </a:cubicBezTo>
                  <a:cubicBezTo>
                    <a:pt x="4861873" y="760033"/>
                    <a:pt x="4849300" y="767653"/>
                    <a:pt x="4838250" y="768033"/>
                  </a:cubicBezTo>
                  <a:cubicBezTo>
                    <a:pt x="4810627" y="768985"/>
                    <a:pt x="4783004" y="768795"/>
                    <a:pt x="4755381" y="768605"/>
                  </a:cubicBezTo>
                  <a:cubicBezTo>
                    <a:pt x="4730614" y="768415"/>
                    <a:pt x="4704895" y="771081"/>
                    <a:pt x="4681083" y="765747"/>
                  </a:cubicBezTo>
                  <a:cubicBezTo>
                    <a:pt x="4656126" y="760033"/>
                    <a:pt x="4633647" y="760795"/>
                    <a:pt x="4609452" y="767271"/>
                  </a:cubicBezTo>
                  <a:cubicBezTo>
                    <a:pt x="4592878" y="771653"/>
                    <a:pt x="4575351" y="772225"/>
                    <a:pt x="4558207" y="773557"/>
                  </a:cubicBezTo>
                  <a:cubicBezTo>
                    <a:pt x="4539728" y="775081"/>
                    <a:pt x="4519343" y="771081"/>
                    <a:pt x="4502579" y="777367"/>
                  </a:cubicBezTo>
                  <a:cubicBezTo>
                    <a:pt x="4452665" y="796038"/>
                    <a:pt x="4401419" y="800038"/>
                    <a:pt x="4349222" y="800038"/>
                  </a:cubicBezTo>
                  <a:cubicBezTo>
                    <a:pt x="4339695" y="800038"/>
                    <a:pt x="4329979" y="797372"/>
                    <a:pt x="4320837" y="794514"/>
                  </a:cubicBezTo>
                  <a:cubicBezTo>
                    <a:pt x="4267493" y="777367"/>
                    <a:pt x="4213961" y="778891"/>
                    <a:pt x="4159667" y="789370"/>
                  </a:cubicBezTo>
                  <a:cubicBezTo>
                    <a:pt x="4148427" y="791656"/>
                    <a:pt x="4135854" y="792038"/>
                    <a:pt x="4124614" y="789752"/>
                  </a:cubicBezTo>
                  <a:cubicBezTo>
                    <a:pt x="4092989" y="783083"/>
                    <a:pt x="4062318" y="772033"/>
                    <a:pt x="4030503" y="767271"/>
                  </a:cubicBezTo>
                  <a:cubicBezTo>
                    <a:pt x="3977925" y="759461"/>
                    <a:pt x="3932394" y="785749"/>
                    <a:pt x="3885338" y="802896"/>
                  </a:cubicBezTo>
                  <a:cubicBezTo>
                    <a:pt x="3840569" y="819089"/>
                    <a:pt x="3802467" y="855666"/>
                    <a:pt x="3749506" y="847473"/>
                  </a:cubicBezTo>
                  <a:cubicBezTo>
                    <a:pt x="3744173" y="846711"/>
                    <a:pt x="3738267" y="851856"/>
                    <a:pt x="3732361" y="853190"/>
                  </a:cubicBezTo>
                  <a:cubicBezTo>
                    <a:pt x="3716168" y="856810"/>
                    <a:pt x="3699976" y="861190"/>
                    <a:pt x="3683591" y="862906"/>
                  </a:cubicBezTo>
                  <a:cubicBezTo>
                    <a:pt x="3663589" y="865192"/>
                    <a:pt x="3643204" y="864430"/>
                    <a:pt x="3623201" y="866334"/>
                  </a:cubicBezTo>
                  <a:cubicBezTo>
                    <a:pt x="3597482" y="868620"/>
                    <a:pt x="3572146" y="874716"/>
                    <a:pt x="3546617" y="874716"/>
                  </a:cubicBezTo>
                  <a:cubicBezTo>
                    <a:pt x="3526042" y="874716"/>
                    <a:pt x="3505657" y="867668"/>
                    <a:pt x="3485275" y="864238"/>
                  </a:cubicBezTo>
                  <a:cubicBezTo>
                    <a:pt x="3456508" y="859476"/>
                    <a:pt x="3424883" y="860810"/>
                    <a:pt x="3399546" y="848618"/>
                  </a:cubicBezTo>
                  <a:cubicBezTo>
                    <a:pt x="3372495" y="835663"/>
                    <a:pt x="3346776" y="829757"/>
                    <a:pt x="3318771" y="833757"/>
                  </a:cubicBezTo>
                  <a:cubicBezTo>
                    <a:pt x="3309437" y="835091"/>
                    <a:pt x="3297434" y="843093"/>
                    <a:pt x="3293244" y="851284"/>
                  </a:cubicBezTo>
                  <a:cubicBezTo>
                    <a:pt x="3283908" y="869572"/>
                    <a:pt x="3271145" y="872812"/>
                    <a:pt x="3253809" y="866524"/>
                  </a:cubicBezTo>
                  <a:cubicBezTo>
                    <a:pt x="3238758" y="861190"/>
                    <a:pt x="3220280" y="858524"/>
                    <a:pt x="3209993" y="848235"/>
                  </a:cubicBezTo>
                  <a:cubicBezTo>
                    <a:pt x="3180844" y="819089"/>
                    <a:pt x="3143695" y="818136"/>
                    <a:pt x="3107500" y="810326"/>
                  </a:cubicBezTo>
                  <a:cubicBezTo>
                    <a:pt x="3085403" y="805562"/>
                    <a:pt x="3064827" y="805372"/>
                    <a:pt x="3042728" y="808610"/>
                  </a:cubicBezTo>
                  <a:cubicBezTo>
                    <a:pt x="2994722" y="815850"/>
                    <a:pt x="2948047" y="805562"/>
                    <a:pt x="2901943" y="792418"/>
                  </a:cubicBezTo>
                  <a:cubicBezTo>
                    <a:pt x="2871462" y="783655"/>
                    <a:pt x="2840219" y="778321"/>
                    <a:pt x="2809930" y="769367"/>
                  </a:cubicBezTo>
                  <a:cubicBezTo>
                    <a:pt x="2787259" y="762509"/>
                    <a:pt x="2764590" y="754316"/>
                    <a:pt x="2743826" y="743268"/>
                  </a:cubicBezTo>
                  <a:cubicBezTo>
                    <a:pt x="2713723" y="727073"/>
                    <a:pt x="2687436" y="702689"/>
                    <a:pt x="2649143" y="709167"/>
                  </a:cubicBezTo>
                  <a:cubicBezTo>
                    <a:pt x="2615421" y="714881"/>
                    <a:pt x="2584942" y="702881"/>
                    <a:pt x="2554079" y="691450"/>
                  </a:cubicBezTo>
                  <a:cubicBezTo>
                    <a:pt x="2531409" y="683068"/>
                    <a:pt x="2508742" y="674494"/>
                    <a:pt x="2485307" y="669160"/>
                  </a:cubicBezTo>
                  <a:cubicBezTo>
                    <a:pt x="2457492" y="662873"/>
                    <a:pt x="2426059" y="665541"/>
                    <a:pt x="2401292" y="653919"/>
                  </a:cubicBezTo>
                  <a:cubicBezTo>
                    <a:pt x="2375383" y="641727"/>
                    <a:pt x="2353859" y="649919"/>
                    <a:pt x="2330806" y="653349"/>
                  </a:cubicBezTo>
                  <a:cubicBezTo>
                    <a:pt x="2294039" y="658683"/>
                    <a:pt x="2257459" y="668590"/>
                    <a:pt x="2220312" y="656015"/>
                  </a:cubicBezTo>
                  <a:cubicBezTo>
                    <a:pt x="2175163" y="640775"/>
                    <a:pt x="2130393" y="624392"/>
                    <a:pt x="2085054" y="609914"/>
                  </a:cubicBezTo>
                  <a:cubicBezTo>
                    <a:pt x="2067525" y="604387"/>
                    <a:pt x="2048668" y="602101"/>
                    <a:pt x="2030378" y="599625"/>
                  </a:cubicBezTo>
                  <a:cubicBezTo>
                    <a:pt x="2013043" y="597529"/>
                    <a:pt x="1992279" y="602863"/>
                    <a:pt x="1978940" y="594863"/>
                  </a:cubicBezTo>
                  <a:cubicBezTo>
                    <a:pt x="1944649" y="574288"/>
                    <a:pt x="1909408" y="564192"/>
                    <a:pt x="1869780" y="564192"/>
                  </a:cubicBezTo>
                  <a:cubicBezTo>
                    <a:pt x="1854920" y="564192"/>
                    <a:pt x="1840441" y="555618"/>
                    <a:pt x="1825393" y="554094"/>
                  </a:cubicBezTo>
                  <a:cubicBezTo>
                    <a:pt x="1804816" y="552190"/>
                    <a:pt x="1781194" y="547045"/>
                    <a:pt x="1763287" y="554286"/>
                  </a:cubicBezTo>
                  <a:cubicBezTo>
                    <a:pt x="1721185" y="571430"/>
                    <a:pt x="1687086" y="557142"/>
                    <a:pt x="1650317" y="540187"/>
                  </a:cubicBezTo>
                  <a:cubicBezTo>
                    <a:pt x="1614120" y="523423"/>
                    <a:pt x="1576019" y="510088"/>
                    <a:pt x="1537537" y="499038"/>
                  </a:cubicBezTo>
                  <a:cubicBezTo>
                    <a:pt x="1523059" y="495038"/>
                    <a:pt x="1505724" y="501706"/>
                    <a:pt x="1489720" y="503038"/>
                  </a:cubicBezTo>
                  <a:cubicBezTo>
                    <a:pt x="1484004" y="503420"/>
                    <a:pt x="1477717" y="503992"/>
                    <a:pt x="1472575" y="502086"/>
                  </a:cubicBezTo>
                  <a:cubicBezTo>
                    <a:pt x="1422854" y="483797"/>
                    <a:pt x="1372368" y="469891"/>
                    <a:pt x="1318456" y="479415"/>
                  </a:cubicBezTo>
                  <a:cubicBezTo>
                    <a:pt x="1313504" y="480369"/>
                    <a:pt x="1307978" y="478273"/>
                    <a:pt x="1303024" y="476939"/>
                  </a:cubicBezTo>
                  <a:cubicBezTo>
                    <a:pt x="1278829" y="470081"/>
                    <a:pt x="1255206" y="459223"/>
                    <a:pt x="1230633" y="456746"/>
                  </a:cubicBezTo>
                  <a:cubicBezTo>
                    <a:pt x="1170051" y="450650"/>
                    <a:pt x="1109091" y="448172"/>
                    <a:pt x="1048125" y="444172"/>
                  </a:cubicBezTo>
                  <a:cubicBezTo>
                    <a:pt x="1044315" y="443982"/>
                    <a:pt x="1040315" y="443982"/>
                    <a:pt x="1036887" y="442648"/>
                  </a:cubicBezTo>
                  <a:cubicBezTo>
                    <a:pt x="1014406" y="434456"/>
                    <a:pt x="994785" y="437124"/>
                    <a:pt x="975733" y="452744"/>
                  </a:cubicBezTo>
                  <a:cubicBezTo>
                    <a:pt x="967350" y="459603"/>
                    <a:pt x="955920" y="463223"/>
                    <a:pt x="945444" y="467033"/>
                  </a:cubicBezTo>
                  <a:cubicBezTo>
                    <a:pt x="930011" y="472749"/>
                    <a:pt x="914200" y="478273"/>
                    <a:pt x="898198" y="481893"/>
                  </a:cubicBezTo>
                  <a:cubicBezTo>
                    <a:pt x="882384" y="485321"/>
                    <a:pt x="865430" y="490084"/>
                    <a:pt x="850189" y="487417"/>
                  </a:cubicBezTo>
                  <a:cubicBezTo>
                    <a:pt x="822756" y="482655"/>
                    <a:pt x="796655" y="471987"/>
                    <a:pt x="769605" y="464937"/>
                  </a:cubicBezTo>
                  <a:cubicBezTo>
                    <a:pt x="760270" y="462461"/>
                    <a:pt x="749982" y="462843"/>
                    <a:pt x="740268" y="462651"/>
                  </a:cubicBezTo>
                  <a:cubicBezTo>
                    <a:pt x="717977" y="462081"/>
                    <a:pt x="695116" y="467605"/>
                    <a:pt x="674923" y="451792"/>
                  </a:cubicBezTo>
                  <a:cubicBezTo>
                    <a:pt x="656255" y="436934"/>
                    <a:pt x="637392" y="441314"/>
                    <a:pt x="617772" y="452554"/>
                  </a:cubicBezTo>
                  <a:cubicBezTo>
                    <a:pt x="603673" y="460557"/>
                    <a:pt x="587672" y="466843"/>
                    <a:pt x="571860" y="469891"/>
                  </a:cubicBezTo>
                  <a:cubicBezTo>
                    <a:pt x="550141" y="474081"/>
                    <a:pt x="528615" y="475797"/>
                    <a:pt x="505182" y="473319"/>
                  </a:cubicBezTo>
                  <a:cubicBezTo>
                    <a:pt x="488607" y="471605"/>
                    <a:pt x="475081" y="470843"/>
                    <a:pt x="462126" y="460747"/>
                  </a:cubicBezTo>
                  <a:cubicBezTo>
                    <a:pt x="460032" y="459223"/>
                    <a:pt x="456222" y="458841"/>
                    <a:pt x="453364" y="459033"/>
                  </a:cubicBezTo>
                  <a:cubicBezTo>
                    <a:pt x="415835" y="462271"/>
                    <a:pt x="378686" y="460557"/>
                    <a:pt x="340774" y="458268"/>
                  </a:cubicBezTo>
                  <a:cubicBezTo>
                    <a:pt x="292579" y="455222"/>
                    <a:pt x="241901" y="464175"/>
                    <a:pt x="200182" y="496180"/>
                  </a:cubicBezTo>
                  <a:cubicBezTo>
                    <a:pt x="194085" y="500944"/>
                    <a:pt x="184941" y="503038"/>
                    <a:pt x="176939" y="504182"/>
                  </a:cubicBezTo>
                  <a:cubicBezTo>
                    <a:pt x="139219" y="509134"/>
                    <a:pt x="101308" y="512564"/>
                    <a:pt x="63587" y="518088"/>
                  </a:cubicBezTo>
                  <a:cubicBezTo>
                    <a:pt x="43012" y="521137"/>
                    <a:pt x="21486" y="523805"/>
                    <a:pt x="2817" y="532187"/>
                  </a:cubicBezTo>
                  <a:lnTo>
                    <a:pt x="0" y="533314"/>
                  </a:lnTo>
                  <a:close/>
                </a:path>
              </a:pathLst>
            </a:custGeom>
            <a:solidFill>
              <a:srgbClr val="FFFFF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1" name="Freeform: Shape 20">
              <a:extLst>
                <a:ext uri="{FF2B5EF4-FFF2-40B4-BE49-F238E27FC236}">
                  <a16:creationId xmlns:a16="http://schemas.microsoft.com/office/drawing/2014/main" id="{3C5C6B36-2238-4BBF-87F8-B1B3F5DD560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flipH="1">
              <a:off x="715166" y="2991642"/>
              <a:ext cx="6858001" cy="874716"/>
            </a:xfrm>
            <a:custGeom>
              <a:avLst/>
              <a:gdLst>
                <a:gd name="connsiteX0" fmla="*/ 0 w 6858001"/>
                <a:gd name="connsiteY0" fmla="*/ 533314 h 874716"/>
                <a:gd name="connsiteX1" fmla="*/ 0 w 6858001"/>
                <a:gd name="connsiteY1" fmla="*/ 69206 h 874716"/>
                <a:gd name="connsiteX2" fmla="*/ 21486 w 6858001"/>
                <a:gd name="connsiteY2" fmla="*/ 71924 h 874716"/>
                <a:gd name="connsiteX3" fmla="*/ 228948 w 6858001"/>
                <a:gd name="connsiteY3" fmla="*/ 88116 h 874716"/>
                <a:gd name="connsiteX4" fmla="*/ 313533 w 6858001"/>
                <a:gd name="connsiteY4" fmla="*/ 62779 h 874716"/>
                <a:gd name="connsiteX5" fmla="*/ 338870 w 6858001"/>
                <a:gd name="connsiteY5" fmla="*/ 62207 h 874716"/>
                <a:gd name="connsiteX6" fmla="*/ 395640 w 6858001"/>
                <a:gd name="connsiteY6" fmla="*/ 72114 h 874716"/>
                <a:gd name="connsiteX7" fmla="*/ 512802 w 6858001"/>
                <a:gd name="connsiteY7" fmla="*/ 65446 h 874716"/>
                <a:gd name="connsiteX8" fmla="*/ 556047 w 6858001"/>
                <a:gd name="connsiteY8" fmla="*/ 55349 h 874716"/>
                <a:gd name="connsiteX9" fmla="*/ 580050 w 6858001"/>
                <a:gd name="connsiteY9" fmla="*/ 48871 h 874716"/>
                <a:gd name="connsiteX10" fmla="*/ 703308 w 6858001"/>
                <a:gd name="connsiteY10" fmla="*/ 30964 h 874716"/>
                <a:gd name="connsiteX11" fmla="*/ 758174 w 6858001"/>
                <a:gd name="connsiteY11" fmla="*/ 11724 h 874716"/>
                <a:gd name="connsiteX12" fmla="*/ 773035 w 6858001"/>
                <a:gd name="connsiteY12" fmla="*/ 8866 h 874716"/>
                <a:gd name="connsiteX13" fmla="*/ 854379 w 6858001"/>
                <a:gd name="connsiteY13" fmla="*/ 16866 h 874716"/>
                <a:gd name="connsiteX14" fmla="*/ 915343 w 6858001"/>
                <a:gd name="connsiteY14" fmla="*/ 47919 h 874716"/>
                <a:gd name="connsiteX15" fmla="*/ 927155 w 6858001"/>
                <a:gd name="connsiteY15" fmla="*/ 58397 h 874716"/>
                <a:gd name="connsiteX16" fmla="*/ 1097087 w 6858001"/>
                <a:gd name="connsiteY16" fmla="*/ 54777 h 874716"/>
                <a:gd name="connsiteX17" fmla="*/ 1123185 w 6858001"/>
                <a:gd name="connsiteY17" fmla="*/ 50395 h 874716"/>
                <a:gd name="connsiteX18" fmla="*/ 1249302 w 6858001"/>
                <a:gd name="connsiteY18" fmla="*/ 68684 h 874716"/>
                <a:gd name="connsiteX19" fmla="*/ 1286069 w 6858001"/>
                <a:gd name="connsiteY19" fmla="*/ 72304 h 874716"/>
                <a:gd name="connsiteX20" fmla="*/ 1417899 w 6858001"/>
                <a:gd name="connsiteY20" fmla="*/ 88688 h 874716"/>
                <a:gd name="connsiteX21" fmla="*/ 1436568 w 6858001"/>
                <a:gd name="connsiteY21" fmla="*/ 73448 h 874716"/>
                <a:gd name="connsiteX22" fmla="*/ 1490292 w 6858001"/>
                <a:gd name="connsiteY22" fmla="*/ 35154 h 874716"/>
                <a:gd name="connsiteX23" fmla="*/ 1596213 w 6858001"/>
                <a:gd name="connsiteY23" fmla="*/ 1245 h 874716"/>
                <a:gd name="connsiteX24" fmla="*/ 1624980 w 6858001"/>
                <a:gd name="connsiteY24" fmla="*/ 3150 h 874716"/>
                <a:gd name="connsiteX25" fmla="*/ 1697753 w 6858001"/>
                <a:gd name="connsiteY25" fmla="*/ 59731 h 874716"/>
                <a:gd name="connsiteX26" fmla="*/ 1733188 w 6858001"/>
                <a:gd name="connsiteY26" fmla="*/ 82400 h 874716"/>
                <a:gd name="connsiteX27" fmla="*/ 1833775 w 6858001"/>
                <a:gd name="connsiteY27" fmla="*/ 124121 h 874716"/>
                <a:gd name="connsiteX28" fmla="*/ 1842158 w 6858001"/>
                <a:gd name="connsiteY28" fmla="*/ 131742 h 874716"/>
                <a:gd name="connsiteX29" fmla="*/ 1916454 w 6858001"/>
                <a:gd name="connsiteY29" fmla="*/ 222233 h 874716"/>
                <a:gd name="connsiteX30" fmla="*/ 1933219 w 6858001"/>
                <a:gd name="connsiteY30" fmla="*/ 237663 h 874716"/>
                <a:gd name="connsiteX31" fmla="*/ 1953413 w 6858001"/>
                <a:gd name="connsiteY31" fmla="*/ 261668 h 874716"/>
                <a:gd name="connsiteX32" fmla="*/ 2016469 w 6858001"/>
                <a:gd name="connsiteY32" fmla="*/ 308151 h 874716"/>
                <a:gd name="connsiteX33" fmla="*/ 2094578 w 6858001"/>
                <a:gd name="connsiteY33" fmla="*/ 323010 h 874716"/>
                <a:gd name="connsiteX34" fmla="*/ 2188879 w 6858001"/>
                <a:gd name="connsiteY34" fmla="*/ 345681 h 874716"/>
                <a:gd name="connsiteX35" fmla="*/ 2228314 w 6858001"/>
                <a:gd name="connsiteY35" fmla="*/ 360921 h 874716"/>
                <a:gd name="connsiteX36" fmla="*/ 2334044 w 6858001"/>
                <a:gd name="connsiteY36" fmla="*/ 389878 h 874716"/>
                <a:gd name="connsiteX37" fmla="*/ 2409485 w 6858001"/>
                <a:gd name="connsiteY37" fmla="*/ 414263 h 874716"/>
                <a:gd name="connsiteX38" fmla="*/ 2518264 w 6858001"/>
                <a:gd name="connsiteY38" fmla="*/ 428552 h 874716"/>
                <a:gd name="connsiteX39" fmla="*/ 2571034 w 6858001"/>
                <a:gd name="connsiteY39" fmla="*/ 429122 h 874716"/>
                <a:gd name="connsiteX40" fmla="*/ 2668001 w 6858001"/>
                <a:gd name="connsiteY40" fmla="*/ 502276 h 874716"/>
                <a:gd name="connsiteX41" fmla="*/ 2745348 w 6858001"/>
                <a:gd name="connsiteY41" fmla="*/ 550666 h 874716"/>
                <a:gd name="connsiteX42" fmla="*/ 2826694 w 6858001"/>
                <a:gd name="connsiteY42" fmla="*/ 527233 h 874716"/>
                <a:gd name="connsiteX43" fmla="*/ 2848793 w 6858001"/>
                <a:gd name="connsiteY43" fmla="*/ 505134 h 874716"/>
                <a:gd name="connsiteX44" fmla="*/ 2982148 w 6858001"/>
                <a:gd name="connsiteY44" fmla="*/ 484179 h 874716"/>
                <a:gd name="connsiteX45" fmla="*/ 3172654 w 6858001"/>
                <a:gd name="connsiteY45" fmla="*/ 483417 h 874716"/>
                <a:gd name="connsiteX46" fmla="*/ 3489467 w 6858001"/>
                <a:gd name="connsiteY46" fmla="*/ 435790 h 874716"/>
                <a:gd name="connsiteX47" fmla="*/ 3544713 w 6858001"/>
                <a:gd name="connsiteY47" fmla="*/ 413691 h 874716"/>
                <a:gd name="connsiteX48" fmla="*/ 3606817 w 6858001"/>
                <a:gd name="connsiteY48" fmla="*/ 408167 h 874716"/>
                <a:gd name="connsiteX49" fmla="*/ 3630632 w 6858001"/>
                <a:gd name="connsiteY49" fmla="*/ 421693 h 874716"/>
                <a:gd name="connsiteX50" fmla="*/ 3734837 w 6858001"/>
                <a:gd name="connsiteY50" fmla="*/ 441886 h 874716"/>
                <a:gd name="connsiteX51" fmla="*/ 3754652 w 6858001"/>
                <a:gd name="connsiteY51" fmla="*/ 442268 h 874716"/>
                <a:gd name="connsiteX52" fmla="*/ 3822472 w 6858001"/>
                <a:gd name="connsiteY52" fmla="*/ 433694 h 874716"/>
                <a:gd name="connsiteX53" fmla="*/ 3885338 w 6858001"/>
                <a:gd name="connsiteY53" fmla="*/ 428742 h 874716"/>
                <a:gd name="connsiteX54" fmla="*/ 4043839 w 6858001"/>
                <a:gd name="connsiteY54" fmla="*/ 444934 h 874716"/>
                <a:gd name="connsiteX55" fmla="*/ 4165383 w 6858001"/>
                <a:gd name="connsiteY55" fmla="*/ 441124 h 874716"/>
                <a:gd name="connsiteX56" fmla="*/ 4221391 w 6858001"/>
                <a:gd name="connsiteY56" fmla="*/ 444934 h 874716"/>
                <a:gd name="connsiteX57" fmla="*/ 4253014 w 6858001"/>
                <a:gd name="connsiteY57" fmla="*/ 450650 h 874716"/>
                <a:gd name="connsiteX58" fmla="*/ 4324645 w 6858001"/>
                <a:gd name="connsiteY58" fmla="*/ 490466 h 874716"/>
                <a:gd name="connsiteX59" fmla="*/ 4363890 w 6858001"/>
                <a:gd name="connsiteY59" fmla="*/ 499420 h 874716"/>
                <a:gd name="connsiteX60" fmla="*/ 4482004 w 6858001"/>
                <a:gd name="connsiteY60" fmla="*/ 498658 h 874716"/>
                <a:gd name="connsiteX61" fmla="*/ 4659174 w 6858001"/>
                <a:gd name="connsiteY61" fmla="*/ 438648 h 874716"/>
                <a:gd name="connsiteX62" fmla="*/ 4677655 w 6858001"/>
                <a:gd name="connsiteY62" fmla="*/ 430646 h 874716"/>
                <a:gd name="connsiteX63" fmla="*/ 4767764 w 6858001"/>
                <a:gd name="connsiteY63" fmla="*/ 420739 h 874716"/>
                <a:gd name="connsiteX64" fmla="*/ 4828916 w 6858001"/>
                <a:gd name="connsiteY64" fmla="*/ 434266 h 874716"/>
                <a:gd name="connsiteX65" fmla="*/ 4912168 w 6858001"/>
                <a:gd name="connsiteY65" fmla="*/ 462271 h 874716"/>
                <a:gd name="connsiteX66" fmla="*/ 4987037 w 6858001"/>
                <a:gd name="connsiteY66" fmla="*/ 485703 h 874716"/>
                <a:gd name="connsiteX67" fmla="*/ 5041521 w 6858001"/>
                <a:gd name="connsiteY67" fmla="*/ 512182 h 874716"/>
                <a:gd name="connsiteX68" fmla="*/ 5166113 w 6858001"/>
                <a:gd name="connsiteY68" fmla="*/ 531615 h 874716"/>
                <a:gd name="connsiteX69" fmla="*/ 5179067 w 6858001"/>
                <a:gd name="connsiteY69" fmla="*/ 534853 h 874716"/>
                <a:gd name="connsiteX70" fmla="*/ 5272796 w 6858001"/>
                <a:gd name="connsiteY70" fmla="*/ 511230 h 874716"/>
                <a:gd name="connsiteX71" fmla="*/ 5385384 w 6858001"/>
                <a:gd name="connsiteY71" fmla="*/ 487227 h 874716"/>
                <a:gd name="connsiteX72" fmla="*/ 5425582 w 6858001"/>
                <a:gd name="connsiteY72" fmla="*/ 495418 h 874716"/>
                <a:gd name="connsiteX73" fmla="*/ 5480637 w 6858001"/>
                <a:gd name="connsiteY73" fmla="*/ 507040 h 874716"/>
                <a:gd name="connsiteX74" fmla="*/ 5531693 w 6858001"/>
                <a:gd name="connsiteY74" fmla="*/ 500944 h 874716"/>
                <a:gd name="connsiteX75" fmla="*/ 5562746 w 6858001"/>
                <a:gd name="connsiteY75" fmla="*/ 500372 h 874716"/>
                <a:gd name="connsiteX76" fmla="*/ 5704483 w 6858001"/>
                <a:gd name="connsiteY76" fmla="*/ 571620 h 874716"/>
                <a:gd name="connsiteX77" fmla="*/ 5740488 w 6858001"/>
                <a:gd name="connsiteY77" fmla="*/ 577526 h 874716"/>
                <a:gd name="connsiteX78" fmla="*/ 5760873 w 6858001"/>
                <a:gd name="connsiteY78" fmla="*/ 586291 h 874716"/>
                <a:gd name="connsiteX79" fmla="*/ 5883751 w 6858001"/>
                <a:gd name="connsiteY79" fmla="*/ 674686 h 874716"/>
                <a:gd name="connsiteX80" fmla="*/ 5935949 w 6858001"/>
                <a:gd name="connsiteY80" fmla="*/ 692592 h 874716"/>
                <a:gd name="connsiteX81" fmla="*/ 5993291 w 6858001"/>
                <a:gd name="connsiteY81" fmla="*/ 688972 h 874716"/>
                <a:gd name="connsiteX82" fmla="*/ 6026440 w 6858001"/>
                <a:gd name="connsiteY82" fmla="*/ 682496 h 874716"/>
                <a:gd name="connsiteX83" fmla="*/ 6108738 w 6858001"/>
                <a:gd name="connsiteY83" fmla="*/ 626296 h 874716"/>
                <a:gd name="connsiteX84" fmla="*/ 6155602 w 6858001"/>
                <a:gd name="connsiteY84" fmla="*/ 628202 h 874716"/>
                <a:gd name="connsiteX85" fmla="*/ 6228756 w 6858001"/>
                <a:gd name="connsiteY85" fmla="*/ 666873 h 874716"/>
                <a:gd name="connsiteX86" fmla="*/ 6361539 w 6858001"/>
                <a:gd name="connsiteY86" fmla="*/ 684210 h 874716"/>
                <a:gd name="connsiteX87" fmla="*/ 6428979 w 6858001"/>
                <a:gd name="connsiteY87" fmla="*/ 630106 h 874716"/>
                <a:gd name="connsiteX88" fmla="*/ 6463840 w 6858001"/>
                <a:gd name="connsiteY88" fmla="*/ 578098 h 874716"/>
                <a:gd name="connsiteX89" fmla="*/ 6564620 w 6858001"/>
                <a:gd name="connsiteY89" fmla="*/ 517708 h 874716"/>
                <a:gd name="connsiteX90" fmla="*/ 6588625 w 6858001"/>
                <a:gd name="connsiteY90" fmla="*/ 540187 h 874716"/>
                <a:gd name="connsiteX91" fmla="*/ 6662541 w 6858001"/>
                <a:gd name="connsiteY91" fmla="*/ 549714 h 874716"/>
                <a:gd name="connsiteX92" fmla="*/ 6742552 w 6858001"/>
                <a:gd name="connsiteY92" fmla="*/ 548952 h 874716"/>
                <a:gd name="connsiteX93" fmla="*/ 6812063 w 6858001"/>
                <a:gd name="connsiteY93" fmla="*/ 568430 h 874716"/>
                <a:gd name="connsiteX94" fmla="*/ 6858001 w 6858001"/>
                <a:gd name="connsiteY94" fmla="*/ 562267 h 874716"/>
                <a:gd name="connsiteX95" fmla="*/ 6858001 w 6858001"/>
                <a:gd name="connsiteY95" fmla="*/ 734520 h 874716"/>
                <a:gd name="connsiteX96" fmla="*/ 6815516 w 6858001"/>
                <a:gd name="connsiteY96" fmla="*/ 744220 h 874716"/>
                <a:gd name="connsiteX97" fmla="*/ 6748458 w 6858001"/>
                <a:gd name="connsiteY97" fmla="*/ 763271 h 874716"/>
                <a:gd name="connsiteX98" fmla="*/ 6584812 w 6858001"/>
                <a:gd name="connsiteY98" fmla="*/ 784797 h 874716"/>
                <a:gd name="connsiteX99" fmla="*/ 6415833 w 6858001"/>
                <a:gd name="connsiteY99" fmla="*/ 805562 h 874716"/>
                <a:gd name="connsiteX100" fmla="*/ 6323058 w 6858001"/>
                <a:gd name="connsiteY100" fmla="*/ 812420 h 874716"/>
                <a:gd name="connsiteX101" fmla="*/ 6242093 w 6858001"/>
                <a:gd name="connsiteY101" fmla="*/ 823281 h 874716"/>
                <a:gd name="connsiteX102" fmla="*/ 6171605 w 6858001"/>
                <a:gd name="connsiteY102" fmla="*/ 830139 h 874716"/>
                <a:gd name="connsiteX103" fmla="*/ 6059397 w 6858001"/>
                <a:gd name="connsiteY103" fmla="*/ 844045 h 874716"/>
                <a:gd name="connsiteX104" fmla="*/ 6012723 w 6858001"/>
                <a:gd name="connsiteY104" fmla="*/ 847665 h 874716"/>
                <a:gd name="connsiteX105" fmla="*/ 5902610 w 6858001"/>
                <a:gd name="connsiteY105" fmla="*/ 847473 h 874716"/>
                <a:gd name="connsiteX106" fmla="*/ 5864318 w 6858001"/>
                <a:gd name="connsiteY106" fmla="*/ 845569 h 874716"/>
                <a:gd name="connsiteX107" fmla="*/ 5790592 w 6858001"/>
                <a:gd name="connsiteY107" fmla="*/ 821947 h 874716"/>
                <a:gd name="connsiteX108" fmla="*/ 5781830 w 6858001"/>
                <a:gd name="connsiteY108" fmla="*/ 820233 h 874716"/>
                <a:gd name="connsiteX109" fmla="*/ 5733440 w 6858001"/>
                <a:gd name="connsiteY109" fmla="*/ 810896 h 874716"/>
                <a:gd name="connsiteX110" fmla="*/ 5706959 w 6858001"/>
                <a:gd name="connsiteY110" fmla="*/ 807848 h 874716"/>
                <a:gd name="connsiteX111" fmla="*/ 5606372 w 6858001"/>
                <a:gd name="connsiteY111" fmla="*/ 788417 h 874716"/>
                <a:gd name="connsiteX112" fmla="*/ 5548460 w 6858001"/>
                <a:gd name="connsiteY112" fmla="*/ 779273 h 874716"/>
                <a:gd name="connsiteX113" fmla="*/ 5501594 w 6858001"/>
                <a:gd name="connsiteY113" fmla="*/ 780607 h 874716"/>
                <a:gd name="connsiteX114" fmla="*/ 5419295 w 6858001"/>
                <a:gd name="connsiteY114" fmla="*/ 782321 h 874716"/>
                <a:gd name="connsiteX115" fmla="*/ 5393005 w 6858001"/>
                <a:gd name="connsiteY115" fmla="*/ 786703 h 874716"/>
                <a:gd name="connsiteX116" fmla="*/ 5274129 w 6858001"/>
                <a:gd name="connsiteY116" fmla="*/ 774129 h 874716"/>
                <a:gd name="connsiteX117" fmla="*/ 5206308 w 6858001"/>
                <a:gd name="connsiteY117" fmla="*/ 773177 h 874716"/>
                <a:gd name="connsiteX118" fmla="*/ 5129916 w 6858001"/>
                <a:gd name="connsiteY118" fmla="*/ 757554 h 874716"/>
                <a:gd name="connsiteX119" fmla="*/ 5107627 w 6858001"/>
                <a:gd name="connsiteY119" fmla="*/ 758316 h 874716"/>
                <a:gd name="connsiteX120" fmla="*/ 5082670 w 6858001"/>
                <a:gd name="connsiteY120" fmla="*/ 759651 h 874716"/>
                <a:gd name="connsiteX121" fmla="*/ 5006086 w 6858001"/>
                <a:gd name="connsiteY121" fmla="*/ 760795 h 874716"/>
                <a:gd name="connsiteX122" fmla="*/ 4959602 w 6858001"/>
                <a:gd name="connsiteY122" fmla="*/ 766509 h 874716"/>
                <a:gd name="connsiteX123" fmla="*/ 4871019 w 6858001"/>
                <a:gd name="connsiteY123" fmla="*/ 763081 h 874716"/>
                <a:gd name="connsiteX124" fmla="*/ 4838250 w 6858001"/>
                <a:gd name="connsiteY124" fmla="*/ 768033 h 874716"/>
                <a:gd name="connsiteX125" fmla="*/ 4755381 w 6858001"/>
                <a:gd name="connsiteY125" fmla="*/ 768605 h 874716"/>
                <a:gd name="connsiteX126" fmla="*/ 4681083 w 6858001"/>
                <a:gd name="connsiteY126" fmla="*/ 765747 h 874716"/>
                <a:gd name="connsiteX127" fmla="*/ 4609452 w 6858001"/>
                <a:gd name="connsiteY127" fmla="*/ 767271 h 874716"/>
                <a:gd name="connsiteX128" fmla="*/ 4558207 w 6858001"/>
                <a:gd name="connsiteY128" fmla="*/ 773557 h 874716"/>
                <a:gd name="connsiteX129" fmla="*/ 4502579 w 6858001"/>
                <a:gd name="connsiteY129" fmla="*/ 777367 h 874716"/>
                <a:gd name="connsiteX130" fmla="*/ 4349222 w 6858001"/>
                <a:gd name="connsiteY130" fmla="*/ 800038 h 874716"/>
                <a:gd name="connsiteX131" fmla="*/ 4320837 w 6858001"/>
                <a:gd name="connsiteY131" fmla="*/ 794514 h 874716"/>
                <a:gd name="connsiteX132" fmla="*/ 4159667 w 6858001"/>
                <a:gd name="connsiteY132" fmla="*/ 789370 h 874716"/>
                <a:gd name="connsiteX133" fmla="*/ 4124614 w 6858001"/>
                <a:gd name="connsiteY133" fmla="*/ 789752 h 874716"/>
                <a:gd name="connsiteX134" fmla="*/ 4030503 w 6858001"/>
                <a:gd name="connsiteY134" fmla="*/ 767271 h 874716"/>
                <a:gd name="connsiteX135" fmla="*/ 3885338 w 6858001"/>
                <a:gd name="connsiteY135" fmla="*/ 802896 h 874716"/>
                <a:gd name="connsiteX136" fmla="*/ 3749506 w 6858001"/>
                <a:gd name="connsiteY136" fmla="*/ 847473 h 874716"/>
                <a:gd name="connsiteX137" fmla="*/ 3732361 w 6858001"/>
                <a:gd name="connsiteY137" fmla="*/ 853190 h 874716"/>
                <a:gd name="connsiteX138" fmla="*/ 3683591 w 6858001"/>
                <a:gd name="connsiteY138" fmla="*/ 862906 h 874716"/>
                <a:gd name="connsiteX139" fmla="*/ 3623201 w 6858001"/>
                <a:gd name="connsiteY139" fmla="*/ 866334 h 874716"/>
                <a:gd name="connsiteX140" fmla="*/ 3546617 w 6858001"/>
                <a:gd name="connsiteY140" fmla="*/ 874716 h 874716"/>
                <a:gd name="connsiteX141" fmla="*/ 3485275 w 6858001"/>
                <a:gd name="connsiteY141" fmla="*/ 864238 h 874716"/>
                <a:gd name="connsiteX142" fmla="*/ 3399546 w 6858001"/>
                <a:gd name="connsiteY142" fmla="*/ 848618 h 874716"/>
                <a:gd name="connsiteX143" fmla="*/ 3318771 w 6858001"/>
                <a:gd name="connsiteY143" fmla="*/ 833757 h 874716"/>
                <a:gd name="connsiteX144" fmla="*/ 3293244 w 6858001"/>
                <a:gd name="connsiteY144" fmla="*/ 851284 h 874716"/>
                <a:gd name="connsiteX145" fmla="*/ 3253809 w 6858001"/>
                <a:gd name="connsiteY145" fmla="*/ 866524 h 874716"/>
                <a:gd name="connsiteX146" fmla="*/ 3209993 w 6858001"/>
                <a:gd name="connsiteY146" fmla="*/ 848235 h 874716"/>
                <a:gd name="connsiteX147" fmla="*/ 3107500 w 6858001"/>
                <a:gd name="connsiteY147" fmla="*/ 810326 h 874716"/>
                <a:gd name="connsiteX148" fmla="*/ 3042728 w 6858001"/>
                <a:gd name="connsiteY148" fmla="*/ 808610 h 874716"/>
                <a:gd name="connsiteX149" fmla="*/ 2901943 w 6858001"/>
                <a:gd name="connsiteY149" fmla="*/ 792418 h 874716"/>
                <a:gd name="connsiteX150" fmla="*/ 2809930 w 6858001"/>
                <a:gd name="connsiteY150" fmla="*/ 769367 h 874716"/>
                <a:gd name="connsiteX151" fmla="*/ 2743826 w 6858001"/>
                <a:gd name="connsiteY151" fmla="*/ 743268 h 874716"/>
                <a:gd name="connsiteX152" fmla="*/ 2649143 w 6858001"/>
                <a:gd name="connsiteY152" fmla="*/ 709167 h 874716"/>
                <a:gd name="connsiteX153" fmla="*/ 2554079 w 6858001"/>
                <a:gd name="connsiteY153" fmla="*/ 691450 h 874716"/>
                <a:gd name="connsiteX154" fmla="*/ 2485307 w 6858001"/>
                <a:gd name="connsiteY154" fmla="*/ 669160 h 874716"/>
                <a:gd name="connsiteX155" fmla="*/ 2401292 w 6858001"/>
                <a:gd name="connsiteY155" fmla="*/ 653919 h 874716"/>
                <a:gd name="connsiteX156" fmla="*/ 2330806 w 6858001"/>
                <a:gd name="connsiteY156" fmla="*/ 653349 h 874716"/>
                <a:gd name="connsiteX157" fmla="*/ 2220312 w 6858001"/>
                <a:gd name="connsiteY157" fmla="*/ 656015 h 874716"/>
                <a:gd name="connsiteX158" fmla="*/ 2085054 w 6858001"/>
                <a:gd name="connsiteY158" fmla="*/ 609914 h 874716"/>
                <a:gd name="connsiteX159" fmla="*/ 2030378 w 6858001"/>
                <a:gd name="connsiteY159" fmla="*/ 599625 h 874716"/>
                <a:gd name="connsiteX160" fmla="*/ 1978940 w 6858001"/>
                <a:gd name="connsiteY160" fmla="*/ 594863 h 874716"/>
                <a:gd name="connsiteX161" fmla="*/ 1869780 w 6858001"/>
                <a:gd name="connsiteY161" fmla="*/ 564192 h 874716"/>
                <a:gd name="connsiteX162" fmla="*/ 1825393 w 6858001"/>
                <a:gd name="connsiteY162" fmla="*/ 554094 h 874716"/>
                <a:gd name="connsiteX163" fmla="*/ 1763287 w 6858001"/>
                <a:gd name="connsiteY163" fmla="*/ 554286 h 874716"/>
                <a:gd name="connsiteX164" fmla="*/ 1650317 w 6858001"/>
                <a:gd name="connsiteY164" fmla="*/ 540187 h 874716"/>
                <a:gd name="connsiteX165" fmla="*/ 1537537 w 6858001"/>
                <a:gd name="connsiteY165" fmla="*/ 499038 h 874716"/>
                <a:gd name="connsiteX166" fmla="*/ 1489720 w 6858001"/>
                <a:gd name="connsiteY166" fmla="*/ 503038 h 874716"/>
                <a:gd name="connsiteX167" fmla="*/ 1472575 w 6858001"/>
                <a:gd name="connsiteY167" fmla="*/ 502086 h 874716"/>
                <a:gd name="connsiteX168" fmla="*/ 1318456 w 6858001"/>
                <a:gd name="connsiteY168" fmla="*/ 479415 h 874716"/>
                <a:gd name="connsiteX169" fmla="*/ 1303024 w 6858001"/>
                <a:gd name="connsiteY169" fmla="*/ 476939 h 874716"/>
                <a:gd name="connsiteX170" fmla="*/ 1230633 w 6858001"/>
                <a:gd name="connsiteY170" fmla="*/ 456746 h 874716"/>
                <a:gd name="connsiteX171" fmla="*/ 1048125 w 6858001"/>
                <a:gd name="connsiteY171" fmla="*/ 444172 h 874716"/>
                <a:gd name="connsiteX172" fmla="*/ 1036887 w 6858001"/>
                <a:gd name="connsiteY172" fmla="*/ 442648 h 874716"/>
                <a:gd name="connsiteX173" fmla="*/ 975733 w 6858001"/>
                <a:gd name="connsiteY173" fmla="*/ 452744 h 874716"/>
                <a:gd name="connsiteX174" fmla="*/ 945444 w 6858001"/>
                <a:gd name="connsiteY174" fmla="*/ 467033 h 874716"/>
                <a:gd name="connsiteX175" fmla="*/ 898198 w 6858001"/>
                <a:gd name="connsiteY175" fmla="*/ 481893 h 874716"/>
                <a:gd name="connsiteX176" fmla="*/ 850189 w 6858001"/>
                <a:gd name="connsiteY176" fmla="*/ 487417 h 874716"/>
                <a:gd name="connsiteX177" fmla="*/ 769605 w 6858001"/>
                <a:gd name="connsiteY177" fmla="*/ 464937 h 874716"/>
                <a:gd name="connsiteX178" fmla="*/ 740268 w 6858001"/>
                <a:gd name="connsiteY178" fmla="*/ 462651 h 874716"/>
                <a:gd name="connsiteX179" fmla="*/ 674923 w 6858001"/>
                <a:gd name="connsiteY179" fmla="*/ 451792 h 874716"/>
                <a:gd name="connsiteX180" fmla="*/ 617772 w 6858001"/>
                <a:gd name="connsiteY180" fmla="*/ 452554 h 874716"/>
                <a:gd name="connsiteX181" fmla="*/ 571860 w 6858001"/>
                <a:gd name="connsiteY181" fmla="*/ 469891 h 874716"/>
                <a:gd name="connsiteX182" fmla="*/ 505182 w 6858001"/>
                <a:gd name="connsiteY182" fmla="*/ 473319 h 874716"/>
                <a:gd name="connsiteX183" fmla="*/ 462126 w 6858001"/>
                <a:gd name="connsiteY183" fmla="*/ 460747 h 874716"/>
                <a:gd name="connsiteX184" fmla="*/ 453364 w 6858001"/>
                <a:gd name="connsiteY184" fmla="*/ 459033 h 874716"/>
                <a:gd name="connsiteX185" fmla="*/ 340774 w 6858001"/>
                <a:gd name="connsiteY185" fmla="*/ 458268 h 874716"/>
                <a:gd name="connsiteX186" fmla="*/ 200182 w 6858001"/>
                <a:gd name="connsiteY186" fmla="*/ 496180 h 874716"/>
                <a:gd name="connsiteX187" fmla="*/ 176939 w 6858001"/>
                <a:gd name="connsiteY187" fmla="*/ 504182 h 874716"/>
                <a:gd name="connsiteX188" fmla="*/ 63587 w 6858001"/>
                <a:gd name="connsiteY188" fmla="*/ 518088 h 874716"/>
                <a:gd name="connsiteX189" fmla="*/ 2817 w 6858001"/>
                <a:gd name="connsiteY189" fmla="*/ 532187 h 874716"/>
                <a:gd name="connsiteX190" fmla="*/ 0 w 6858001"/>
                <a:gd name="connsiteY190" fmla="*/ 533314 h 87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Lst>
              <a:rect l="l" t="t" r="r" b="b"/>
              <a:pathLst>
                <a:path w="6858001" h="874716">
                  <a:moveTo>
                    <a:pt x="0" y="533314"/>
                  </a:moveTo>
                  <a:lnTo>
                    <a:pt x="0" y="69206"/>
                  </a:lnTo>
                  <a:lnTo>
                    <a:pt x="21486" y="71924"/>
                  </a:lnTo>
                  <a:cubicBezTo>
                    <a:pt x="92546" y="60493"/>
                    <a:pt x="159604" y="87354"/>
                    <a:pt x="228948" y="88116"/>
                  </a:cubicBezTo>
                  <a:cubicBezTo>
                    <a:pt x="260382" y="88496"/>
                    <a:pt x="291435" y="94592"/>
                    <a:pt x="313533" y="62779"/>
                  </a:cubicBezTo>
                  <a:cubicBezTo>
                    <a:pt x="316389" y="58587"/>
                    <a:pt x="330298" y="60873"/>
                    <a:pt x="338870" y="62207"/>
                  </a:cubicBezTo>
                  <a:cubicBezTo>
                    <a:pt x="357921" y="65066"/>
                    <a:pt x="376781" y="72304"/>
                    <a:pt x="395640" y="72114"/>
                  </a:cubicBezTo>
                  <a:cubicBezTo>
                    <a:pt x="434695" y="71924"/>
                    <a:pt x="473939" y="68876"/>
                    <a:pt x="512802" y="65446"/>
                  </a:cubicBezTo>
                  <a:cubicBezTo>
                    <a:pt x="527470" y="64112"/>
                    <a:pt x="541569" y="58969"/>
                    <a:pt x="556047" y="55349"/>
                  </a:cubicBezTo>
                  <a:cubicBezTo>
                    <a:pt x="564048" y="53253"/>
                    <a:pt x="572622" y="47729"/>
                    <a:pt x="580050" y="48871"/>
                  </a:cubicBezTo>
                  <a:cubicBezTo>
                    <a:pt x="623106" y="55539"/>
                    <a:pt x="662541" y="39157"/>
                    <a:pt x="703308" y="30964"/>
                  </a:cubicBezTo>
                  <a:cubicBezTo>
                    <a:pt x="722169" y="27154"/>
                    <a:pt x="739886" y="18010"/>
                    <a:pt x="758174" y="11724"/>
                  </a:cubicBezTo>
                  <a:cubicBezTo>
                    <a:pt x="762936" y="10008"/>
                    <a:pt x="768271" y="8484"/>
                    <a:pt x="773035" y="8866"/>
                  </a:cubicBezTo>
                  <a:cubicBezTo>
                    <a:pt x="800276" y="11152"/>
                    <a:pt x="827329" y="14390"/>
                    <a:pt x="854379" y="16866"/>
                  </a:cubicBezTo>
                  <a:cubicBezTo>
                    <a:pt x="878956" y="19152"/>
                    <a:pt x="903722" y="19914"/>
                    <a:pt x="915343" y="47919"/>
                  </a:cubicBezTo>
                  <a:cubicBezTo>
                    <a:pt x="917059" y="52301"/>
                    <a:pt x="922773" y="55539"/>
                    <a:pt x="927155" y="58397"/>
                  </a:cubicBezTo>
                  <a:cubicBezTo>
                    <a:pt x="994785" y="102405"/>
                    <a:pt x="1030980" y="101261"/>
                    <a:pt x="1097087" y="54777"/>
                  </a:cubicBezTo>
                  <a:cubicBezTo>
                    <a:pt x="1103945" y="50015"/>
                    <a:pt x="1118613" y="46585"/>
                    <a:pt x="1123185" y="50395"/>
                  </a:cubicBezTo>
                  <a:cubicBezTo>
                    <a:pt x="1162049" y="82020"/>
                    <a:pt x="1204532" y="78590"/>
                    <a:pt x="1249302" y="68684"/>
                  </a:cubicBezTo>
                  <a:cubicBezTo>
                    <a:pt x="1260922" y="66018"/>
                    <a:pt x="1277307" y="66018"/>
                    <a:pt x="1286069" y="72304"/>
                  </a:cubicBezTo>
                  <a:cubicBezTo>
                    <a:pt x="1327790" y="101451"/>
                    <a:pt x="1372560" y="97261"/>
                    <a:pt x="1417899" y="88688"/>
                  </a:cubicBezTo>
                  <a:cubicBezTo>
                    <a:pt x="1424948" y="87354"/>
                    <a:pt x="1433522" y="80114"/>
                    <a:pt x="1436568" y="73448"/>
                  </a:cubicBezTo>
                  <a:cubicBezTo>
                    <a:pt x="1447428" y="49825"/>
                    <a:pt x="1467813" y="41823"/>
                    <a:pt x="1490292" y="35154"/>
                  </a:cubicBezTo>
                  <a:cubicBezTo>
                    <a:pt x="1525727" y="24296"/>
                    <a:pt x="1560588" y="11532"/>
                    <a:pt x="1596213" y="1245"/>
                  </a:cubicBezTo>
                  <a:cubicBezTo>
                    <a:pt x="1604978" y="-1231"/>
                    <a:pt x="1615836" y="293"/>
                    <a:pt x="1624980" y="3150"/>
                  </a:cubicBezTo>
                  <a:cubicBezTo>
                    <a:pt x="1656223" y="12866"/>
                    <a:pt x="1676036" y="37251"/>
                    <a:pt x="1697753" y="59731"/>
                  </a:cubicBezTo>
                  <a:cubicBezTo>
                    <a:pt x="1707279" y="69638"/>
                    <a:pt x="1720423" y="76686"/>
                    <a:pt x="1733188" y="82400"/>
                  </a:cubicBezTo>
                  <a:cubicBezTo>
                    <a:pt x="1766335" y="97071"/>
                    <a:pt x="1800246" y="110215"/>
                    <a:pt x="1833775" y="124121"/>
                  </a:cubicBezTo>
                  <a:cubicBezTo>
                    <a:pt x="1837013" y="125455"/>
                    <a:pt x="1839679" y="128884"/>
                    <a:pt x="1842158" y="131742"/>
                  </a:cubicBezTo>
                  <a:cubicBezTo>
                    <a:pt x="1866922" y="161843"/>
                    <a:pt x="1891497" y="192132"/>
                    <a:pt x="1916454" y="222233"/>
                  </a:cubicBezTo>
                  <a:cubicBezTo>
                    <a:pt x="1921216" y="227947"/>
                    <a:pt x="1928076" y="232139"/>
                    <a:pt x="1933219" y="237663"/>
                  </a:cubicBezTo>
                  <a:cubicBezTo>
                    <a:pt x="1940459" y="245283"/>
                    <a:pt x="1949603" y="252524"/>
                    <a:pt x="1953413" y="261668"/>
                  </a:cubicBezTo>
                  <a:cubicBezTo>
                    <a:pt x="1965224" y="290433"/>
                    <a:pt x="1987894" y="302817"/>
                    <a:pt x="2016469" y="308151"/>
                  </a:cubicBezTo>
                  <a:cubicBezTo>
                    <a:pt x="2042570" y="313104"/>
                    <a:pt x="2068669" y="317296"/>
                    <a:pt x="2094578" y="323010"/>
                  </a:cubicBezTo>
                  <a:cubicBezTo>
                    <a:pt x="2126201" y="329868"/>
                    <a:pt x="2157636" y="337298"/>
                    <a:pt x="2188879" y="345681"/>
                  </a:cubicBezTo>
                  <a:cubicBezTo>
                    <a:pt x="2202404" y="349301"/>
                    <a:pt x="2216692" y="353491"/>
                    <a:pt x="2228314" y="360921"/>
                  </a:cubicBezTo>
                  <a:cubicBezTo>
                    <a:pt x="2260890" y="381496"/>
                    <a:pt x="2295753" y="395402"/>
                    <a:pt x="2334044" y="389878"/>
                  </a:cubicBezTo>
                  <a:cubicBezTo>
                    <a:pt x="2364715" y="385496"/>
                    <a:pt x="2390434" y="396736"/>
                    <a:pt x="2409485" y="414263"/>
                  </a:cubicBezTo>
                  <a:cubicBezTo>
                    <a:pt x="2444158" y="446078"/>
                    <a:pt x="2481305" y="438838"/>
                    <a:pt x="2518264" y="428552"/>
                  </a:cubicBezTo>
                  <a:cubicBezTo>
                    <a:pt x="2537315" y="423217"/>
                    <a:pt x="2552935" y="423979"/>
                    <a:pt x="2571034" y="429122"/>
                  </a:cubicBezTo>
                  <a:cubicBezTo>
                    <a:pt x="2612945" y="441124"/>
                    <a:pt x="2640950" y="473701"/>
                    <a:pt x="2668001" y="502276"/>
                  </a:cubicBezTo>
                  <a:cubicBezTo>
                    <a:pt x="2691054" y="526661"/>
                    <a:pt x="2716963" y="540377"/>
                    <a:pt x="2745348" y="550666"/>
                  </a:cubicBezTo>
                  <a:cubicBezTo>
                    <a:pt x="2781163" y="563810"/>
                    <a:pt x="2809548" y="558858"/>
                    <a:pt x="2826694" y="527233"/>
                  </a:cubicBezTo>
                  <a:cubicBezTo>
                    <a:pt x="2831457" y="518278"/>
                    <a:pt x="2839839" y="507800"/>
                    <a:pt x="2848793" y="505134"/>
                  </a:cubicBezTo>
                  <a:cubicBezTo>
                    <a:pt x="2892037" y="491800"/>
                    <a:pt x="2935854" y="472367"/>
                    <a:pt x="2982148" y="484179"/>
                  </a:cubicBezTo>
                  <a:cubicBezTo>
                    <a:pt x="3046158" y="500372"/>
                    <a:pt x="3108644" y="499420"/>
                    <a:pt x="3172654" y="483417"/>
                  </a:cubicBezTo>
                  <a:cubicBezTo>
                    <a:pt x="3276480" y="457508"/>
                    <a:pt x="3380305" y="430076"/>
                    <a:pt x="3489467" y="435790"/>
                  </a:cubicBezTo>
                  <a:cubicBezTo>
                    <a:pt x="3507563" y="436742"/>
                    <a:pt x="3529090" y="425121"/>
                    <a:pt x="3544713" y="413691"/>
                  </a:cubicBezTo>
                  <a:cubicBezTo>
                    <a:pt x="3574622" y="391974"/>
                    <a:pt x="3573288" y="390258"/>
                    <a:pt x="3606817" y="408167"/>
                  </a:cubicBezTo>
                  <a:cubicBezTo>
                    <a:pt x="3614819" y="412549"/>
                    <a:pt x="3624725" y="415215"/>
                    <a:pt x="3630632" y="421693"/>
                  </a:cubicBezTo>
                  <a:cubicBezTo>
                    <a:pt x="3660731" y="454650"/>
                    <a:pt x="3697880" y="446648"/>
                    <a:pt x="3734837" y="441886"/>
                  </a:cubicBezTo>
                  <a:cubicBezTo>
                    <a:pt x="3741315" y="440934"/>
                    <a:pt x="3749125" y="439600"/>
                    <a:pt x="3754652" y="442268"/>
                  </a:cubicBezTo>
                  <a:cubicBezTo>
                    <a:pt x="3779607" y="454268"/>
                    <a:pt x="3800753" y="450078"/>
                    <a:pt x="3822472" y="433694"/>
                  </a:cubicBezTo>
                  <a:cubicBezTo>
                    <a:pt x="3841331" y="419597"/>
                    <a:pt x="3863049" y="411215"/>
                    <a:pt x="3885338" y="428742"/>
                  </a:cubicBezTo>
                  <a:cubicBezTo>
                    <a:pt x="3934870" y="467605"/>
                    <a:pt x="3987829" y="469509"/>
                    <a:pt x="4043839" y="444934"/>
                  </a:cubicBezTo>
                  <a:cubicBezTo>
                    <a:pt x="4083845" y="427407"/>
                    <a:pt x="4123280" y="423407"/>
                    <a:pt x="4165383" y="441124"/>
                  </a:cubicBezTo>
                  <a:cubicBezTo>
                    <a:pt x="4181576" y="447982"/>
                    <a:pt x="4202531" y="443410"/>
                    <a:pt x="4221391" y="444934"/>
                  </a:cubicBezTo>
                  <a:cubicBezTo>
                    <a:pt x="4232060" y="445696"/>
                    <a:pt x="4243872" y="445886"/>
                    <a:pt x="4253014" y="450650"/>
                  </a:cubicBezTo>
                  <a:cubicBezTo>
                    <a:pt x="4277401" y="462843"/>
                    <a:pt x="4300070" y="478463"/>
                    <a:pt x="4324645" y="490466"/>
                  </a:cubicBezTo>
                  <a:cubicBezTo>
                    <a:pt x="4336457" y="496180"/>
                    <a:pt x="4350554" y="499228"/>
                    <a:pt x="4363890" y="499420"/>
                  </a:cubicBezTo>
                  <a:cubicBezTo>
                    <a:pt x="4403325" y="500372"/>
                    <a:pt x="4442761" y="500372"/>
                    <a:pt x="4482004" y="498658"/>
                  </a:cubicBezTo>
                  <a:cubicBezTo>
                    <a:pt x="4546776" y="495990"/>
                    <a:pt x="4612500" y="495418"/>
                    <a:pt x="4659174" y="438648"/>
                  </a:cubicBezTo>
                  <a:cubicBezTo>
                    <a:pt x="4662986" y="434076"/>
                    <a:pt x="4671176" y="431408"/>
                    <a:pt x="4677655" y="430646"/>
                  </a:cubicBezTo>
                  <a:cubicBezTo>
                    <a:pt x="4707564" y="427027"/>
                    <a:pt x="4738235" y="426645"/>
                    <a:pt x="4767764" y="420739"/>
                  </a:cubicBezTo>
                  <a:cubicBezTo>
                    <a:pt x="4791386" y="415977"/>
                    <a:pt x="4811009" y="417501"/>
                    <a:pt x="4828916" y="434266"/>
                  </a:cubicBezTo>
                  <a:cubicBezTo>
                    <a:pt x="4852348" y="456364"/>
                    <a:pt x="4880925" y="469319"/>
                    <a:pt x="4912168" y="462271"/>
                  </a:cubicBezTo>
                  <a:cubicBezTo>
                    <a:pt x="4943409" y="455412"/>
                    <a:pt x="4963984" y="470271"/>
                    <a:pt x="4987037" y="485703"/>
                  </a:cubicBezTo>
                  <a:cubicBezTo>
                    <a:pt x="5003801" y="496942"/>
                    <a:pt x="5022852" y="511040"/>
                    <a:pt x="5041521" y="512182"/>
                  </a:cubicBezTo>
                  <a:cubicBezTo>
                    <a:pt x="5083814" y="514658"/>
                    <a:pt x="5120201" y="553904"/>
                    <a:pt x="5166113" y="531615"/>
                  </a:cubicBezTo>
                  <a:cubicBezTo>
                    <a:pt x="5169161" y="530091"/>
                    <a:pt x="5174685" y="533901"/>
                    <a:pt x="5179067" y="534853"/>
                  </a:cubicBezTo>
                  <a:cubicBezTo>
                    <a:pt x="5214121" y="542093"/>
                    <a:pt x="5247078" y="535043"/>
                    <a:pt x="5272796" y="511230"/>
                  </a:cubicBezTo>
                  <a:cubicBezTo>
                    <a:pt x="5306516" y="480177"/>
                    <a:pt x="5343855" y="477129"/>
                    <a:pt x="5385384" y="487227"/>
                  </a:cubicBezTo>
                  <a:cubicBezTo>
                    <a:pt x="5398721" y="490466"/>
                    <a:pt x="5412057" y="492752"/>
                    <a:pt x="5425582" y="495418"/>
                  </a:cubicBezTo>
                  <a:cubicBezTo>
                    <a:pt x="5443870" y="499228"/>
                    <a:pt x="5462351" y="503230"/>
                    <a:pt x="5480637" y="507040"/>
                  </a:cubicBezTo>
                  <a:cubicBezTo>
                    <a:pt x="5498356" y="510850"/>
                    <a:pt x="5517979" y="517326"/>
                    <a:pt x="5531693" y="500944"/>
                  </a:cubicBezTo>
                  <a:cubicBezTo>
                    <a:pt x="5543506" y="486845"/>
                    <a:pt x="5551888" y="488179"/>
                    <a:pt x="5562746" y="500372"/>
                  </a:cubicBezTo>
                  <a:cubicBezTo>
                    <a:pt x="5600467" y="543045"/>
                    <a:pt x="5646189" y="569716"/>
                    <a:pt x="5704483" y="571620"/>
                  </a:cubicBezTo>
                  <a:cubicBezTo>
                    <a:pt x="5716485" y="572002"/>
                    <a:pt x="5728678" y="574668"/>
                    <a:pt x="5740488" y="577526"/>
                  </a:cubicBezTo>
                  <a:cubicBezTo>
                    <a:pt x="5747728" y="579241"/>
                    <a:pt x="5756493" y="581147"/>
                    <a:pt x="5760873" y="586291"/>
                  </a:cubicBezTo>
                  <a:cubicBezTo>
                    <a:pt x="5794974" y="625534"/>
                    <a:pt x="5837457" y="652777"/>
                    <a:pt x="5883751" y="674686"/>
                  </a:cubicBezTo>
                  <a:cubicBezTo>
                    <a:pt x="5900323" y="682496"/>
                    <a:pt x="5918042" y="690306"/>
                    <a:pt x="5935949" y="692592"/>
                  </a:cubicBezTo>
                  <a:cubicBezTo>
                    <a:pt x="5954617" y="694878"/>
                    <a:pt x="5974240" y="691068"/>
                    <a:pt x="5993291" y="688972"/>
                  </a:cubicBezTo>
                  <a:cubicBezTo>
                    <a:pt x="6004531" y="687830"/>
                    <a:pt x="6017485" y="688020"/>
                    <a:pt x="6026440" y="682496"/>
                  </a:cubicBezTo>
                  <a:cubicBezTo>
                    <a:pt x="6054825" y="665159"/>
                    <a:pt x="6082258" y="646491"/>
                    <a:pt x="6108738" y="626296"/>
                  </a:cubicBezTo>
                  <a:cubicBezTo>
                    <a:pt x="6131409" y="608960"/>
                    <a:pt x="6135981" y="606483"/>
                    <a:pt x="6155602" y="628202"/>
                  </a:cubicBezTo>
                  <a:cubicBezTo>
                    <a:pt x="6175797" y="650491"/>
                    <a:pt x="6200944" y="662111"/>
                    <a:pt x="6228756" y="666873"/>
                  </a:cubicBezTo>
                  <a:cubicBezTo>
                    <a:pt x="6272764" y="674304"/>
                    <a:pt x="6317151" y="680590"/>
                    <a:pt x="6361539" y="684210"/>
                  </a:cubicBezTo>
                  <a:cubicBezTo>
                    <a:pt x="6401736" y="687448"/>
                    <a:pt x="6420977" y="669922"/>
                    <a:pt x="6428979" y="630106"/>
                  </a:cubicBezTo>
                  <a:cubicBezTo>
                    <a:pt x="6433551" y="608007"/>
                    <a:pt x="6439458" y="584003"/>
                    <a:pt x="6463840" y="578098"/>
                  </a:cubicBezTo>
                  <a:cubicBezTo>
                    <a:pt x="6503658" y="568572"/>
                    <a:pt x="6544997" y="564382"/>
                    <a:pt x="6564620" y="517708"/>
                  </a:cubicBezTo>
                  <a:cubicBezTo>
                    <a:pt x="6575478" y="527995"/>
                    <a:pt x="6582146" y="534091"/>
                    <a:pt x="6588625" y="540187"/>
                  </a:cubicBezTo>
                  <a:cubicBezTo>
                    <a:pt x="6606531" y="557142"/>
                    <a:pt x="6643678" y="564382"/>
                    <a:pt x="6662541" y="549714"/>
                  </a:cubicBezTo>
                  <a:cubicBezTo>
                    <a:pt x="6690354" y="528377"/>
                    <a:pt x="6715883" y="532377"/>
                    <a:pt x="6742552" y="548952"/>
                  </a:cubicBezTo>
                  <a:cubicBezTo>
                    <a:pt x="6764841" y="562668"/>
                    <a:pt x="6788417" y="567954"/>
                    <a:pt x="6812063" y="568430"/>
                  </a:cubicBezTo>
                  <a:lnTo>
                    <a:pt x="6858001" y="562267"/>
                  </a:lnTo>
                  <a:lnTo>
                    <a:pt x="6858001" y="734520"/>
                  </a:lnTo>
                  <a:lnTo>
                    <a:pt x="6815516" y="744220"/>
                  </a:lnTo>
                  <a:cubicBezTo>
                    <a:pt x="6793035" y="749744"/>
                    <a:pt x="6771319" y="759651"/>
                    <a:pt x="6748458" y="763271"/>
                  </a:cubicBezTo>
                  <a:cubicBezTo>
                    <a:pt x="6694164" y="771843"/>
                    <a:pt x="6639488" y="777939"/>
                    <a:pt x="6584812" y="784797"/>
                  </a:cubicBezTo>
                  <a:cubicBezTo>
                    <a:pt x="6528424" y="791846"/>
                    <a:pt x="6472225" y="799276"/>
                    <a:pt x="6415833" y="805562"/>
                  </a:cubicBezTo>
                  <a:cubicBezTo>
                    <a:pt x="6384972" y="808802"/>
                    <a:pt x="6353919" y="809372"/>
                    <a:pt x="6323058" y="812420"/>
                  </a:cubicBezTo>
                  <a:cubicBezTo>
                    <a:pt x="6296005" y="815088"/>
                    <a:pt x="6269144" y="820041"/>
                    <a:pt x="6242093" y="823281"/>
                  </a:cubicBezTo>
                  <a:cubicBezTo>
                    <a:pt x="6218660" y="825947"/>
                    <a:pt x="6195037" y="827471"/>
                    <a:pt x="6171605" y="830139"/>
                  </a:cubicBezTo>
                  <a:cubicBezTo>
                    <a:pt x="6134075" y="834519"/>
                    <a:pt x="6096736" y="839473"/>
                    <a:pt x="6059397" y="844045"/>
                  </a:cubicBezTo>
                  <a:cubicBezTo>
                    <a:pt x="6043776" y="845759"/>
                    <a:pt x="6027392" y="850522"/>
                    <a:pt x="6012723" y="847665"/>
                  </a:cubicBezTo>
                  <a:cubicBezTo>
                    <a:pt x="5975764" y="840425"/>
                    <a:pt x="5939377" y="842521"/>
                    <a:pt x="5902610" y="847473"/>
                  </a:cubicBezTo>
                  <a:cubicBezTo>
                    <a:pt x="5890037" y="849190"/>
                    <a:pt x="5876511" y="848808"/>
                    <a:pt x="5864318" y="845569"/>
                  </a:cubicBezTo>
                  <a:cubicBezTo>
                    <a:pt x="5839361" y="839091"/>
                    <a:pt x="5815169" y="829947"/>
                    <a:pt x="5790592" y="821947"/>
                  </a:cubicBezTo>
                  <a:cubicBezTo>
                    <a:pt x="5787924" y="820995"/>
                    <a:pt x="5784686" y="820803"/>
                    <a:pt x="5781830" y="820233"/>
                  </a:cubicBezTo>
                  <a:cubicBezTo>
                    <a:pt x="5765635" y="816992"/>
                    <a:pt x="5749634" y="813754"/>
                    <a:pt x="5733440" y="810896"/>
                  </a:cubicBezTo>
                  <a:cubicBezTo>
                    <a:pt x="5724678" y="809372"/>
                    <a:pt x="5715723" y="809182"/>
                    <a:pt x="5706959" y="807848"/>
                  </a:cubicBezTo>
                  <a:cubicBezTo>
                    <a:pt x="5673050" y="802514"/>
                    <a:pt x="5635711" y="811468"/>
                    <a:pt x="5606372" y="788417"/>
                  </a:cubicBezTo>
                  <a:cubicBezTo>
                    <a:pt x="5587321" y="773557"/>
                    <a:pt x="5568842" y="776987"/>
                    <a:pt x="5548460" y="779273"/>
                  </a:cubicBezTo>
                  <a:cubicBezTo>
                    <a:pt x="5533027" y="780987"/>
                    <a:pt x="5517215" y="780415"/>
                    <a:pt x="5501594" y="780607"/>
                  </a:cubicBezTo>
                  <a:cubicBezTo>
                    <a:pt x="5474161" y="781177"/>
                    <a:pt x="5446728" y="781369"/>
                    <a:pt x="5419295" y="782321"/>
                  </a:cubicBezTo>
                  <a:cubicBezTo>
                    <a:pt x="5410531" y="782701"/>
                    <a:pt x="5401579" y="787465"/>
                    <a:pt x="5393005" y="786703"/>
                  </a:cubicBezTo>
                  <a:cubicBezTo>
                    <a:pt x="5353379" y="783083"/>
                    <a:pt x="5313754" y="777367"/>
                    <a:pt x="5274129" y="774129"/>
                  </a:cubicBezTo>
                  <a:cubicBezTo>
                    <a:pt x="5251650" y="772225"/>
                    <a:pt x="5228597" y="775843"/>
                    <a:pt x="5206308" y="773177"/>
                  </a:cubicBezTo>
                  <a:cubicBezTo>
                    <a:pt x="5180591" y="770129"/>
                    <a:pt x="5155445" y="762319"/>
                    <a:pt x="5129916" y="757554"/>
                  </a:cubicBezTo>
                  <a:cubicBezTo>
                    <a:pt x="5122867" y="756222"/>
                    <a:pt x="5115057" y="757936"/>
                    <a:pt x="5107627" y="758316"/>
                  </a:cubicBezTo>
                  <a:cubicBezTo>
                    <a:pt x="5099245" y="758699"/>
                    <a:pt x="5091052" y="759461"/>
                    <a:pt x="5082670" y="759651"/>
                  </a:cubicBezTo>
                  <a:cubicBezTo>
                    <a:pt x="5057141" y="760033"/>
                    <a:pt x="5031614" y="759461"/>
                    <a:pt x="5006086" y="760795"/>
                  </a:cubicBezTo>
                  <a:cubicBezTo>
                    <a:pt x="4990465" y="761557"/>
                    <a:pt x="4974082" y="769367"/>
                    <a:pt x="4959602" y="766509"/>
                  </a:cubicBezTo>
                  <a:cubicBezTo>
                    <a:pt x="4930075" y="760985"/>
                    <a:pt x="4900546" y="773367"/>
                    <a:pt x="4871019" y="763081"/>
                  </a:cubicBezTo>
                  <a:cubicBezTo>
                    <a:pt x="4861873" y="760033"/>
                    <a:pt x="4849300" y="767653"/>
                    <a:pt x="4838250" y="768033"/>
                  </a:cubicBezTo>
                  <a:cubicBezTo>
                    <a:pt x="4810627" y="768985"/>
                    <a:pt x="4783004" y="768795"/>
                    <a:pt x="4755381" y="768605"/>
                  </a:cubicBezTo>
                  <a:cubicBezTo>
                    <a:pt x="4730614" y="768415"/>
                    <a:pt x="4704895" y="771081"/>
                    <a:pt x="4681083" y="765747"/>
                  </a:cubicBezTo>
                  <a:cubicBezTo>
                    <a:pt x="4656126" y="760033"/>
                    <a:pt x="4633647" y="760795"/>
                    <a:pt x="4609452" y="767271"/>
                  </a:cubicBezTo>
                  <a:cubicBezTo>
                    <a:pt x="4592878" y="771653"/>
                    <a:pt x="4575351" y="772225"/>
                    <a:pt x="4558207" y="773557"/>
                  </a:cubicBezTo>
                  <a:cubicBezTo>
                    <a:pt x="4539728" y="775081"/>
                    <a:pt x="4519343" y="771081"/>
                    <a:pt x="4502579" y="777367"/>
                  </a:cubicBezTo>
                  <a:cubicBezTo>
                    <a:pt x="4452665" y="796038"/>
                    <a:pt x="4401419" y="800038"/>
                    <a:pt x="4349222" y="800038"/>
                  </a:cubicBezTo>
                  <a:cubicBezTo>
                    <a:pt x="4339695" y="800038"/>
                    <a:pt x="4329979" y="797372"/>
                    <a:pt x="4320837" y="794514"/>
                  </a:cubicBezTo>
                  <a:cubicBezTo>
                    <a:pt x="4267493" y="777367"/>
                    <a:pt x="4213961" y="778891"/>
                    <a:pt x="4159667" y="789370"/>
                  </a:cubicBezTo>
                  <a:cubicBezTo>
                    <a:pt x="4148427" y="791656"/>
                    <a:pt x="4135854" y="792038"/>
                    <a:pt x="4124614" y="789752"/>
                  </a:cubicBezTo>
                  <a:cubicBezTo>
                    <a:pt x="4092989" y="783083"/>
                    <a:pt x="4062318" y="772033"/>
                    <a:pt x="4030503" y="767271"/>
                  </a:cubicBezTo>
                  <a:cubicBezTo>
                    <a:pt x="3977925" y="759461"/>
                    <a:pt x="3932394" y="785749"/>
                    <a:pt x="3885338" y="802896"/>
                  </a:cubicBezTo>
                  <a:cubicBezTo>
                    <a:pt x="3840569" y="819089"/>
                    <a:pt x="3802467" y="855666"/>
                    <a:pt x="3749506" y="847473"/>
                  </a:cubicBezTo>
                  <a:cubicBezTo>
                    <a:pt x="3744173" y="846711"/>
                    <a:pt x="3738267" y="851856"/>
                    <a:pt x="3732361" y="853190"/>
                  </a:cubicBezTo>
                  <a:cubicBezTo>
                    <a:pt x="3716168" y="856810"/>
                    <a:pt x="3699976" y="861190"/>
                    <a:pt x="3683591" y="862906"/>
                  </a:cubicBezTo>
                  <a:cubicBezTo>
                    <a:pt x="3663589" y="865192"/>
                    <a:pt x="3643204" y="864430"/>
                    <a:pt x="3623201" y="866334"/>
                  </a:cubicBezTo>
                  <a:cubicBezTo>
                    <a:pt x="3597482" y="868620"/>
                    <a:pt x="3572146" y="874716"/>
                    <a:pt x="3546617" y="874716"/>
                  </a:cubicBezTo>
                  <a:cubicBezTo>
                    <a:pt x="3526042" y="874716"/>
                    <a:pt x="3505657" y="867668"/>
                    <a:pt x="3485275" y="864238"/>
                  </a:cubicBezTo>
                  <a:cubicBezTo>
                    <a:pt x="3456508" y="859476"/>
                    <a:pt x="3424883" y="860810"/>
                    <a:pt x="3399546" y="848618"/>
                  </a:cubicBezTo>
                  <a:cubicBezTo>
                    <a:pt x="3372495" y="835663"/>
                    <a:pt x="3346776" y="829757"/>
                    <a:pt x="3318771" y="833757"/>
                  </a:cubicBezTo>
                  <a:cubicBezTo>
                    <a:pt x="3309437" y="835091"/>
                    <a:pt x="3297434" y="843093"/>
                    <a:pt x="3293244" y="851284"/>
                  </a:cubicBezTo>
                  <a:cubicBezTo>
                    <a:pt x="3283908" y="869572"/>
                    <a:pt x="3271145" y="872812"/>
                    <a:pt x="3253809" y="866524"/>
                  </a:cubicBezTo>
                  <a:cubicBezTo>
                    <a:pt x="3238758" y="861190"/>
                    <a:pt x="3220280" y="858524"/>
                    <a:pt x="3209993" y="848235"/>
                  </a:cubicBezTo>
                  <a:cubicBezTo>
                    <a:pt x="3180844" y="819089"/>
                    <a:pt x="3143695" y="818136"/>
                    <a:pt x="3107500" y="810326"/>
                  </a:cubicBezTo>
                  <a:cubicBezTo>
                    <a:pt x="3085403" y="805562"/>
                    <a:pt x="3064827" y="805372"/>
                    <a:pt x="3042728" y="808610"/>
                  </a:cubicBezTo>
                  <a:cubicBezTo>
                    <a:pt x="2994722" y="815850"/>
                    <a:pt x="2948047" y="805562"/>
                    <a:pt x="2901943" y="792418"/>
                  </a:cubicBezTo>
                  <a:cubicBezTo>
                    <a:pt x="2871462" y="783655"/>
                    <a:pt x="2840219" y="778321"/>
                    <a:pt x="2809930" y="769367"/>
                  </a:cubicBezTo>
                  <a:cubicBezTo>
                    <a:pt x="2787259" y="762509"/>
                    <a:pt x="2764590" y="754316"/>
                    <a:pt x="2743826" y="743268"/>
                  </a:cubicBezTo>
                  <a:cubicBezTo>
                    <a:pt x="2713723" y="727073"/>
                    <a:pt x="2687436" y="702689"/>
                    <a:pt x="2649143" y="709167"/>
                  </a:cubicBezTo>
                  <a:cubicBezTo>
                    <a:pt x="2615421" y="714881"/>
                    <a:pt x="2584942" y="702881"/>
                    <a:pt x="2554079" y="691450"/>
                  </a:cubicBezTo>
                  <a:cubicBezTo>
                    <a:pt x="2531409" y="683068"/>
                    <a:pt x="2508742" y="674494"/>
                    <a:pt x="2485307" y="669160"/>
                  </a:cubicBezTo>
                  <a:cubicBezTo>
                    <a:pt x="2457492" y="662873"/>
                    <a:pt x="2426059" y="665541"/>
                    <a:pt x="2401292" y="653919"/>
                  </a:cubicBezTo>
                  <a:cubicBezTo>
                    <a:pt x="2375383" y="641727"/>
                    <a:pt x="2353859" y="649919"/>
                    <a:pt x="2330806" y="653349"/>
                  </a:cubicBezTo>
                  <a:cubicBezTo>
                    <a:pt x="2294039" y="658683"/>
                    <a:pt x="2257459" y="668590"/>
                    <a:pt x="2220312" y="656015"/>
                  </a:cubicBezTo>
                  <a:cubicBezTo>
                    <a:pt x="2175163" y="640775"/>
                    <a:pt x="2130393" y="624392"/>
                    <a:pt x="2085054" y="609914"/>
                  </a:cubicBezTo>
                  <a:cubicBezTo>
                    <a:pt x="2067525" y="604387"/>
                    <a:pt x="2048668" y="602101"/>
                    <a:pt x="2030378" y="599625"/>
                  </a:cubicBezTo>
                  <a:cubicBezTo>
                    <a:pt x="2013043" y="597529"/>
                    <a:pt x="1992279" y="602863"/>
                    <a:pt x="1978940" y="594863"/>
                  </a:cubicBezTo>
                  <a:cubicBezTo>
                    <a:pt x="1944649" y="574288"/>
                    <a:pt x="1909408" y="564192"/>
                    <a:pt x="1869780" y="564192"/>
                  </a:cubicBezTo>
                  <a:cubicBezTo>
                    <a:pt x="1854920" y="564192"/>
                    <a:pt x="1840441" y="555618"/>
                    <a:pt x="1825393" y="554094"/>
                  </a:cubicBezTo>
                  <a:cubicBezTo>
                    <a:pt x="1804816" y="552190"/>
                    <a:pt x="1781194" y="547045"/>
                    <a:pt x="1763287" y="554286"/>
                  </a:cubicBezTo>
                  <a:cubicBezTo>
                    <a:pt x="1721185" y="571430"/>
                    <a:pt x="1687086" y="557142"/>
                    <a:pt x="1650317" y="540187"/>
                  </a:cubicBezTo>
                  <a:cubicBezTo>
                    <a:pt x="1614120" y="523423"/>
                    <a:pt x="1576019" y="510088"/>
                    <a:pt x="1537537" y="499038"/>
                  </a:cubicBezTo>
                  <a:cubicBezTo>
                    <a:pt x="1523059" y="495038"/>
                    <a:pt x="1505724" y="501706"/>
                    <a:pt x="1489720" y="503038"/>
                  </a:cubicBezTo>
                  <a:cubicBezTo>
                    <a:pt x="1484004" y="503420"/>
                    <a:pt x="1477717" y="503992"/>
                    <a:pt x="1472575" y="502086"/>
                  </a:cubicBezTo>
                  <a:cubicBezTo>
                    <a:pt x="1422854" y="483797"/>
                    <a:pt x="1372368" y="469891"/>
                    <a:pt x="1318456" y="479415"/>
                  </a:cubicBezTo>
                  <a:cubicBezTo>
                    <a:pt x="1313504" y="480369"/>
                    <a:pt x="1307978" y="478273"/>
                    <a:pt x="1303024" y="476939"/>
                  </a:cubicBezTo>
                  <a:cubicBezTo>
                    <a:pt x="1278829" y="470081"/>
                    <a:pt x="1255206" y="459223"/>
                    <a:pt x="1230633" y="456746"/>
                  </a:cubicBezTo>
                  <a:cubicBezTo>
                    <a:pt x="1170051" y="450650"/>
                    <a:pt x="1109091" y="448172"/>
                    <a:pt x="1048125" y="444172"/>
                  </a:cubicBezTo>
                  <a:cubicBezTo>
                    <a:pt x="1044315" y="443982"/>
                    <a:pt x="1040315" y="443982"/>
                    <a:pt x="1036887" y="442648"/>
                  </a:cubicBezTo>
                  <a:cubicBezTo>
                    <a:pt x="1014406" y="434456"/>
                    <a:pt x="994785" y="437124"/>
                    <a:pt x="975733" y="452744"/>
                  </a:cubicBezTo>
                  <a:cubicBezTo>
                    <a:pt x="967350" y="459603"/>
                    <a:pt x="955920" y="463223"/>
                    <a:pt x="945444" y="467033"/>
                  </a:cubicBezTo>
                  <a:cubicBezTo>
                    <a:pt x="930011" y="472749"/>
                    <a:pt x="914200" y="478273"/>
                    <a:pt x="898198" y="481893"/>
                  </a:cubicBezTo>
                  <a:cubicBezTo>
                    <a:pt x="882384" y="485321"/>
                    <a:pt x="865430" y="490084"/>
                    <a:pt x="850189" y="487417"/>
                  </a:cubicBezTo>
                  <a:cubicBezTo>
                    <a:pt x="822756" y="482655"/>
                    <a:pt x="796655" y="471987"/>
                    <a:pt x="769605" y="464937"/>
                  </a:cubicBezTo>
                  <a:cubicBezTo>
                    <a:pt x="760270" y="462461"/>
                    <a:pt x="749982" y="462843"/>
                    <a:pt x="740268" y="462651"/>
                  </a:cubicBezTo>
                  <a:cubicBezTo>
                    <a:pt x="717977" y="462081"/>
                    <a:pt x="695116" y="467605"/>
                    <a:pt x="674923" y="451792"/>
                  </a:cubicBezTo>
                  <a:cubicBezTo>
                    <a:pt x="656255" y="436934"/>
                    <a:pt x="637392" y="441314"/>
                    <a:pt x="617772" y="452554"/>
                  </a:cubicBezTo>
                  <a:cubicBezTo>
                    <a:pt x="603673" y="460557"/>
                    <a:pt x="587672" y="466843"/>
                    <a:pt x="571860" y="469891"/>
                  </a:cubicBezTo>
                  <a:cubicBezTo>
                    <a:pt x="550141" y="474081"/>
                    <a:pt x="528615" y="475797"/>
                    <a:pt x="505182" y="473319"/>
                  </a:cubicBezTo>
                  <a:cubicBezTo>
                    <a:pt x="488607" y="471605"/>
                    <a:pt x="475081" y="470843"/>
                    <a:pt x="462126" y="460747"/>
                  </a:cubicBezTo>
                  <a:cubicBezTo>
                    <a:pt x="460032" y="459223"/>
                    <a:pt x="456222" y="458841"/>
                    <a:pt x="453364" y="459033"/>
                  </a:cubicBezTo>
                  <a:cubicBezTo>
                    <a:pt x="415835" y="462271"/>
                    <a:pt x="378686" y="460557"/>
                    <a:pt x="340774" y="458268"/>
                  </a:cubicBezTo>
                  <a:cubicBezTo>
                    <a:pt x="292579" y="455222"/>
                    <a:pt x="241901" y="464175"/>
                    <a:pt x="200182" y="496180"/>
                  </a:cubicBezTo>
                  <a:cubicBezTo>
                    <a:pt x="194085" y="500944"/>
                    <a:pt x="184941" y="503038"/>
                    <a:pt x="176939" y="504182"/>
                  </a:cubicBezTo>
                  <a:cubicBezTo>
                    <a:pt x="139219" y="509134"/>
                    <a:pt x="101308" y="512564"/>
                    <a:pt x="63587" y="518088"/>
                  </a:cubicBezTo>
                  <a:cubicBezTo>
                    <a:pt x="43012" y="521137"/>
                    <a:pt x="21486" y="523805"/>
                    <a:pt x="2817" y="532187"/>
                  </a:cubicBezTo>
                  <a:lnTo>
                    <a:pt x="0" y="533314"/>
                  </a:lnTo>
                  <a:close/>
                </a:path>
              </a:pathLst>
            </a:custGeom>
            <a:blipFill dpi="0" rotWithShape="1">
              <a:blip r:embed="rId3">
                <a:alphaModFix amt="57000"/>
              </a:blip>
              <a:srcRect/>
              <a:tile tx="0" ty="0" sx="100000" sy="100000" flip="none" algn="tl"/>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Tree>
    <p:extLst>
      <p:ext uri="{BB962C8B-B14F-4D97-AF65-F5344CB8AC3E}">
        <p14:creationId xmlns:p14="http://schemas.microsoft.com/office/powerpoint/2010/main" val="182737574"/>
      </p:ext>
    </p:extLst>
  </p:cSld>
  <p:clrMapOvr>
    <a:masterClrMapping/>
  </p:clrMapOvr>
  <p:transition spd="slow">
    <p:wip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ruta 1">
            <a:extLst>
              <a:ext uri="{FF2B5EF4-FFF2-40B4-BE49-F238E27FC236}">
                <a16:creationId xmlns:a16="http://schemas.microsoft.com/office/drawing/2014/main" id="{667EA07F-80E4-4C6F-809A-44A621638872}"/>
              </a:ext>
            </a:extLst>
          </p:cNvPr>
          <p:cNvSpPr txBox="1"/>
          <p:nvPr/>
        </p:nvSpPr>
        <p:spPr>
          <a:xfrm>
            <a:off x="838810" y="440965"/>
            <a:ext cx="7731938" cy="1039377"/>
          </a:xfrm>
          <a:prstGeom prst="rect">
            <a:avLst/>
          </a:prstGeom>
        </p:spPr>
        <p:txBody>
          <a:bodyPr vert="horz" lIns="0" tIns="0" rIns="0" bIns="0" rtlCol="0" anchor="b" anchorCtr="0">
            <a:normAutofit/>
          </a:bodyPr>
          <a:lstStyle/>
          <a:p>
            <a:pPr marL="0" marR="0" lvl="0" indent="0" algn="l" defTabSz="914400" rtl="0" eaLnBrk="1" fontAlgn="auto" latinLnBrk="0" hangingPunct="1">
              <a:lnSpc>
                <a:spcPct val="90000"/>
              </a:lnSpc>
              <a:spcBef>
                <a:spcPct val="0"/>
              </a:spcBef>
              <a:spcAft>
                <a:spcPts val="600"/>
              </a:spcAft>
              <a:buClrTx/>
              <a:buSzTx/>
              <a:buFontTx/>
              <a:buNone/>
              <a:tabLst/>
              <a:defRPr/>
            </a:pPr>
            <a:r>
              <a:rPr kumimoji="0" lang="sv-SE" sz="3800" b="0" i="0" u="none" strike="noStrike" kern="1200" cap="none" spc="0" normalizeH="0" baseline="0" noProof="0" dirty="0">
                <a:ln>
                  <a:noFill/>
                </a:ln>
                <a:solidFill>
                  <a:prstClr val="black"/>
                </a:solidFill>
                <a:effectLst/>
                <a:uLnTx/>
                <a:uFillTx/>
                <a:latin typeface="Arial Black"/>
                <a:ea typeface="+mn-ea"/>
                <a:cs typeface="+mn-cs"/>
              </a:rPr>
              <a:t>RF-SISU Dalarna</a:t>
            </a:r>
          </a:p>
        </p:txBody>
      </p:sp>
      <p:sp>
        <p:nvSpPr>
          <p:cNvPr id="3" name="textruta 2">
            <a:extLst>
              <a:ext uri="{FF2B5EF4-FFF2-40B4-BE49-F238E27FC236}">
                <a16:creationId xmlns:a16="http://schemas.microsoft.com/office/drawing/2014/main" id="{C162BFAC-A8A9-48F2-A27A-0109EAAF32CE}"/>
              </a:ext>
            </a:extLst>
          </p:cNvPr>
          <p:cNvSpPr txBox="1"/>
          <p:nvPr/>
        </p:nvSpPr>
        <p:spPr>
          <a:xfrm>
            <a:off x="838809" y="1798769"/>
            <a:ext cx="6933591" cy="3924300"/>
          </a:xfrm>
          <a:prstGeom prst="rect">
            <a:avLst/>
          </a:prstGeom>
        </p:spPr>
        <p:txBody>
          <a:bodyPr vert="horz" lIns="0" tIns="0" rIns="0" bIns="0" rtlCol="0">
            <a:normAutofit fontScale="92500" lnSpcReduction="10000"/>
          </a:bodyPr>
          <a:lstStyle/>
          <a:p>
            <a:pPr marL="0" marR="0" lvl="0" indent="0" algn="l" defTabSz="914400" rtl="0" eaLnBrk="1" fontAlgn="auto" latinLnBrk="0" hangingPunct="1">
              <a:lnSpc>
                <a:spcPct val="100000"/>
              </a:lnSpc>
              <a:spcBef>
                <a:spcPts val="0"/>
              </a:spcBef>
              <a:spcAft>
                <a:spcPts val="600"/>
              </a:spcAft>
              <a:buClrTx/>
              <a:buSzTx/>
              <a:buFontTx/>
              <a:buNone/>
              <a:tabLst/>
              <a:defRPr/>
            </a:pPr>
            <a:endParaRPr kumimoji="0" lang="sv-SE" sz="1600" b="0" i="0" u="none" strike="noStrike" kern="1200" cap="none" spc="0" normalizeH="0" baseline="0" noProof="0" dirty="0">
              <a:ln>
                <a:noFill/>
              </a:ln>
              <a:solidFill>
                <a:prstClr val="black"/>
              </a:solidFill>
              <a:effectLst/>
              <a:uLnTx/>
              <a:uFillTx/>
              <a:latin typeface="Arial"/>
              <a:ea typeface="+mn-ea"/>
              <a:cs typeface="+mn-cs"/>
            </a:endParaRPr>
          </a:p>
          <a:p>
            <a:pPr marL="0" marR="0" lvl="0" indent="0" algn="l" defTabSz="914400" rtl="0" eaLnBrk="1" fontAlgn="auto" latinLnBrk="0" hangingPunct="1">
              <a:lnSpc>
                <a:spcPct val="100000"/>
              </a:lnSpc>
              <a:spcBef>
                <a:spcPts val="0"/>
              </a:spcBef>
              <a:spcAft>
                <a:spcPts val="600"/>
              </a:spcAft>
              <a:buClrTx/>
              <a:buSzTx/>
              <a:buFontTx/>
              <a:buNone/>
              <a:tabLst/>
              <a:defRPr/>
            </a:pPr>
            <a:r>
              <a:rPr kumimoji="0" lang="sv-SE" sz="1900" b="1" i="0" u="none" strike="noStrike" kern="1200" cap="none" spc="0" normalizeH="0" baseline="0" noProof="0" dirty="0">
                <a:ln>
                  <a:noFill/>
                </a:ln>
                <a:solidFill>
                  <a:prstClr val="black"/>
                </a:solidFill>
                <a:effectLst/>
                <a:uLnTx/>
                <a:uFillTx/>
                <a:latin typeface="Arial"/>
                <a:ea typeface="+mn-ea"/>
                <a:cs typeface="+mn-cs"/>
              </a:rPr>
              <a:t>Folkbildning</a:t>
            </a:r>
          </a:p>
          <a:p>
            <a:pPr marL="285750" marR="0" lvl="0" indent="-2857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sv-SE" sz="1600" b="0" i="0" u="none" strike="noStrike" kern="1200" cap="none" spc="0" normalizeH="0" baseline="0" noProof="0" dirty="0">
                <a:ln>
                  <a:noFill/>
                </a:ln>
                <a:solidFill>
                  <a:prstClr val="black"/>
                </a:solidFill>
                <a:effectLst/>
                <a:uLnTx/>
                <a:uFillTx/>
                <a:latin typeface="Arial"/>
                <a:ea typeface="+mn-ea"/>
                <a:cs typeface="+mn-cs"/>
              </a:rPr>
              <a:t>Redovisning av verksamheten för 2021 snarast och senast den 5 januari 2022</a:t>
            </a:r>
          </a:p>
          <a:p>
            <a:pPr marL="0" marR="0" lvl="0" indent="0" algn="l" defTabSz="914400" rtl="0" eaLnBrk="1" fontAlgn="auto" latinLnBrk="0" hangingPunct="1">
              <a:lnSpc>
                <a:spcPct val="100000"/>
              </a:lnSpc>
              <a:spcBef>
                <a:spcPts val="0"/>
              </a:spcBef>
              <a:spcAft>
                <a:spcPts val="600"/>
              </a:spcAft>
              <a:buClrTx/>
              <a:buSzTx/>
              <a:buFontTx/>
              <a:buNone/>
              <a:tabLst/>
              <a:defRPr/>
            </a:pPr>
            <a:endParaRPr kumimoji="0" lang="sv-SE" sz="1600" b="0" i="0" u="none" strike="noStrike" kern="1200" cap="none" spc="0" normalizeH="0" baseline="0" noProof="0" dirty="0">
              <a:ln>
                <a:noFill/>
              </a:ln>
              <a:solidFill>
                <a:prstClr val="black"/>
              </a:solidFill>
              <a:effectLst/>
              <a:uLnTx/>
              <a:uFillTx/>
              <a:latin typeface="Arial"/>
              <a:ea typeface="+mn-ea"/>
              <a:cs typeface="+mn-cs"/>
            </a:endParaRPr>
          </a:p>
          <a:p>
            <a:pPr marL="0" marR="0" lvl="0" indent="0" algn="l" defTabSz="914400" rtl="0" eaLnBrk="1" fontAlgn="auto" latinLnBrk="0" hangingPunct="1">
              <a:lnSpc>
                <a:spcPct val="100000"/>
              </a:lnSpc>
              <a:spcBef>
                <a:spcPts val="0"/>
              </a:spcBef>
              <a:spcAft>
                <a:spcPts val="600"/>
              </a:spcAft>
              <a:buClrTx/>
              <a:buSzTx/>
              <a:buFontTx/>
              <a:buNone/>
              <a:tabLst/>
              <a:defRPr/>
            </a:pPr>
            <a:endParaRPr kumimoji="0" lang="sv-SE" sz="1600" b="0" i="0" u="none" strike="noStrike" kern="1200" cap="none" spc="0" normalizeH="0" baseline="0" noProof="0" dirty="0">
              <a:ln>
                <a:noFill/>
              </a:ln>
              <a:solidFill>
                <a:prstClr val="black"/>
              </a:solidFill>
              <a:effectLst/>
              <a:uLnTx/>
              <a:uFillTx/>
              <a:latin typeface="Arial"/>
              <a:ea typeface="+mn-ea"/>
              <a:cs typeface="+mn-cs"/>
            </a:endParaRPr>
          </a:p>
          <a:p>
            <a:pPr marL="0" marR="0" lvl="0" indent="0" algn="l" defTabSz="914400" rtl="0" eaLnBrk="1" fontAlgn="auto" latinLnBrk="0" hangingPunct="1">
              <a:lnSpc>
                <a:spcPct val="100000"/>
              </a:lnSpc>
              <a:spcBef>
                <a:spcPts val="0"/>
              </a:spcBef>
              <a:spcAft>
                <a:spcPts val="600"/>
              </a:spcAft>
              <a:buClrTx/>
              <a:buSzTx/>
              <a:buFontTx/>
              <a:buNone/>
              <a:tabLst/>
              <a:defRPr/>
            </a:pPr>
            <a:r>
              <a:rPr kumimoji="0" lang="sv-SE" sz="1900" b="1" i="0" u="none" strike="noStrike" kern="1200" cap="none" spc="0" normalizeH="0" baseline="0" noProof="0" dirty="0">
                <a:ln>
                  <a:noFill/>
                </a:ln>
                <a:solidFill>
                  <a:prstClr val="black"/>
                </a:solidFill>
                <a:effectLst/>
                <a:uLnTx/>
                <a:uFillTx/>
                <a:latin typeface="Arial"/>
                <a:ea typeface="+mn-ea"/>
                <a:cs typeface="+mn-cs"/>
              </a:rPr>
              <a:t>Projektstöd IF – Barn-och Ungdomsidrott 2022-2023</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6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Syftet är att skapa förutsättningar för IF att utveckla sin barn- och ungdomsidrott i enlighet med Strategi 2025. Med målet att få en idrottsrörelse för fler där det blir vanligare att stanna länge, oavsett förutsättningar och ambition med sitt idrottande.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6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6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Två huvudområden 2022-2023</a:t>
            </a:r>
          </a:p>
          <a:p>
            <a:pPr marL="0" marR="0" lvl="0" indent="0" algn="l" defTabSz="914400" rtl="0" eaLnBrk="1" fontAlgn="auto" latinLnBrk="0" hangingPunct="1">
              <a:lnSpc>
                <a:spcPct val="100000"/>
              </a:lnSpc>
              <a:spcBef>
                <a:spcPts val="0"/>
              </a:spcBef>
              <a:spcAft>
                <a:spcPts val="600"/>
              </a:spcAft>
              <a:buClrTx/>
              <a:buSzTx/>
              <a:buFontTx/>
              <a:buNone/>
              <a:tabLst/>
              <a:defRPr/>
            </a:pPr>
            <a:endParaRPr kumimoji="0" lang="sv-SE" sz="1600" b="1" i="0" u="none" strike="noStrike" kern="1200" cap="none" spc="0" normalizeH="0" baseline="0" noProof="0" dirty="0">
              <a:ln>
                <a:noFill/>
              </a:ln>
              <a:solidFill>
                <a:prstClr val="black"/>
              </a:solidFill>
              <a:effectLst/>
              <a:uLnTx/>
              <a:uFillTx/>
              <a:latin typeface="Arial"/>
              <a:ea typeface="+mn-ea"/>
              <a:cs typeface="+mn-cs"/>
            </a:endParaRPr>
          </a:p>
          <a:p>
            <a:pPr marL="285750" marR="0" lvl="0" indent="-2857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sv-SE" sz="1600" b="0" i="0" u="none" strike="noStrike" kern="1200" cap="none" spc="0" normalizeH="0" baseline="0" noProof="0" dirty="0">
                <a:ln>
                  <a:noFill/>
                </a:ln>
                <a:solidFill>
                  <a:prstClr val="black"/>
                </a:solidFill>
                <a:effectLst/>
                <a:uLnTx/>
                <a:uFillTx/>
                <a:latin typeface="Arial"/>
                <a:ea typeface="+mn-ea"/>
                <a:cs typeface="+mn-cs"/>
              </a:rPr>
              <a:t>Inkludering av underrepresenterade grupper. </a:t>
            </a:r>
          </a:p>
          <a:p>
            <a:pPr marL="285750" marR="0" lvl="0" indent="-2857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sv-SE" sz="1600" b="0" i="0" u="none" strike="noStrike" kern="1200" cap="none" spc="0" normalizeH="0" baseline="0" noProof="0" dirty="0">
                <a:ln>
                  <a:noFill/>
                </a:ln>
                <a:solidFill>
                  <a:prstClr val="black"/>
                </a:solidFill>
                <a:effectLst/>
                <a:uLnTx/>
                <a:uFillTx/>
                <a:latin typeface="Arial"/>
                <a:ea typeface="+mn-ea"/>
                <a:cs typeface="+mn-cs"/>
              </a:rPr>
              <a:t>Trygga och hållbara utvecklingsmiljöer. </a:t>
            </a:r>
          </a:p>
          <a:p>
            <a:pPr marL="0" marR="0" lvl="0" indent="0" algn="l" defTabSz="914400" rtl="0" eaLnBrk="1" fontAlgn="auto" latinLnBrk="0" hangingPunct="1">
              <a:lnSpc>
                <a:spcPct val="100000"/>
              </a:lnSpc>
              <a:spcBef>
                <a:spcPts val="0"/>
              </a:spcBef>
              <a:spcAft>
                <a:spcPts val="600"/>
              </a:spcAft>
              <a:buClrTx/>
              <a:buSzTx/>
              <a:buFontTx/>
              <a:buNone/>
              <a:tabLst/>
              <a:defRPr/>
            </a:pPr>
            <a:endParaRPr kumimoji="0" lang="sv-SE" sz="1400" b="0" i="0" u="none" strike="noStrike" kern="1200" cap="none" spc="0" normalizeH="0" baseline="0" noProof="0" dirty="0">
              <a:ln>
                <a:noFill/>
              </a:ln>
              <a:solidFill>
                <a:prstClr val="black"/>
              </a:solidFill>
              <a:effectLst/>
              <a:uLnTx/>
              <a:uFillTx/>
              <a:latin typeface="Arial"/>
              <a:ea typeface="+mn-ea"/>
              <a:cs typeface="+mn-cs"/>
            </a:endParaRPr>
          </a:p>
          <a:p>
            <a:pPr marL="0" marR="0" lvl="0" indent="0" algn="l" defTabSz="914400" rtl="0" eaLnBrk="1" fontAlgn="auto" latinLnBrk="0" hangingPunct="1">
              <a:lnSpc>
                <a:spcPct val="100000"/>
              </a:lnSpc>
              <a:spcBef>
                <a:spcPts val="0"/>
              </a:spcBef>
              <a:spcAft>
                <a:spcPts val="600"/>
              </a:spcAft>
              <a:buClrTx/>
              <a:buSzTx/>
              <a:buFontTx/>
              <a:buNone/>
              <a:tabLst/>
              <a:defRPr/>
            </a:pPr>
            <a:endParaRPr kumimoji="0" lang="sv-SE" sz="1400" b="0" i="0" u="none" strike="noStrike" kern="1200" cap="none" spc="0" normalizeH="0" baseline="0" noProof="0" dirty="0">
              <a:ln>
                <a:noFill/>
              </a:ln>
              <a:solidFill>
                <a:prstClr val="black"/>
              </a:solidFill>
              <a:effectLst/>
              <a:uLnTx/>
              <a:uFillTx/>
              <a:latin typeface="Arial"/>
              <a:ea typeface="+mn-ea"/>
              <a:cs typeface="+mn-cs"/>
            </a:endParaRPr>
          </a:p>
          <a:p>
            <a:pPr marL="0" marR="0" lvl="0" indent="0" algn="l" defTabSz="914400" rtl="0" eaLnBrk="1" fontAlgn="auto" latinLnBrk="0" hangingPunct="1">
              <a:lnSpc>
                <a:spcPct val="100000"/>
              </a:lnSpc>
              <a:spcBef>
                <a:spcPts val="0"/>
              </a:spcBef>
              <a:spcAft>
                <a:spcPts val="600"/>
              </a:spcAft>
              <a:buClrTx/>
              <a:buSzTx/>
              <a:buFontTx/>
              <a:buNone/>
              <a:tabLst/>
              <a:defRPr/>
            </a:pPr>
            <a:endParaRPr kumimoji="0" lang="sv-SE" sz="1400" b="0" i="0" u="none" strike="noStrike" kern="1200" cap="none" spc="0" normalizeH="0" baseline="0" noProof="0" dirty="0">
              <a:ln>
                <a:noFill/>
              </a:ln>
              <a:solidFill>
                <a:prstClr val="black"/>
              </a:solidFill>
              <a:effectLst/>
              <a:uLnTx/>
              <a:uFillTx/>
              <a:latin typeface="Arial"/>
              <a:ea typeface="+mn-ea"/>
              <a:cs typeface="+mn-cs"/>
            </a:endParaRPr>
          </a:p>
        </p:txBody>
      </p:sp>
    </p:spTree>
    <p:extLst>
      <p:ext uri="{BB962C8B-B14F-4D97-AF65-F5344CB8AC3E}">
        <p14:creationId xmlns:p14="http://schemas.microsoft.com/office/powerpoint/2010/main" val="78061062"/>
      </p:ext>
    </p:extLst>
  </p:cSld>
  <p:clrMapOvr>
    <a:masterClrMapping/>
  </p:clrMapOvr>
  <p:transition spd="slow">
    <p:wip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Bildobjekt 1">
            <a:extLst>
              <a:ext uri="{FF2B5EF4-FFF2-40B4-BE49-F238E27FC236}">
                <a16:creationId xmlns:a16="http://schemas.microsoft.com/office/drawing/2014/main" id="{D1C0269E-C0E2-4ABE-82B0-8BB9412B5A93}"/>
              </a:ext>
            </a:extLst>
          </p:cNvPr>
          <p:cNvPicPr>
            <a:picLocks noChangeAspect="1"/>
          </p:cNvPicPr>
          <p:nvPr/>
        </p:nvPicPr>
        <p:blipFill>
          <a:blip r:embed="rId2"/>
          <a:stretch>
            <a:fillRect/>
          </a:stretch>
        </p:blipFill>
        <p:spPr>
          <a:xfrm>
            <a:off x="867747" y="4561428"/>
            <a:ext cx="7604449" cy="2013238"/>
          </a:xfrm>
          <a:prstGeom prst="rect">
            <a:avLst/>
          </a:prstGeom>
        </p:spPr>
      </p:pic>
      <p:sp>
        <p:nvSpPr>
          <p:cNvPr id="4" name="textruta 3">
            <a:extLst>
              <a:ext uri="{FF2B5EF4-FFF2-40B4-BE49-F238E27FC236}">
                <a16:creationId xmlns:a16="http://schemas.microsoft.com/office/drawing/2014/main" id="{7656D305-0580-42BA-988E-9980B3408EAB}"/>
              </a:ext>
            </a:extLst>
          </p:cNvPr>
          <p:cNvSpPr txBox="1"/>
          <p:nvPr/>
        </p:nvSpPr>
        <p:spPr>
          <a:xfrm>
            <a:off x="762778" y="1569203"/>
            <a:ext cx="10825842" cy="255454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600" b="0" i="0" u="none" strike="noStrike" kern="1200" cap="none" spc="0" normalizeH="0" baseline="0" noProof="0" dirty="0">
                <a:ln>
                  <a:noFill/>
                </a:ln>
                <a:solidFill>
                  <a:prstClr val="black"/>
                </a:solidFill>
                <a:effectLst/>
                <a:uLnTx/>
                <a:uFillTx/>
                <a:latin typeface="Arial"/>
                <a:ea typeface="+mn-ea"/>
                <a:cs typeface="+mn-cs"/>
              </a:rPr>
              <a:t>Förändringarna i LOK-stödet berör endast beräkningsmodellen, när registrerade aktiviteter ska förvandlas till kronor och ören. Det påverkar inte föreningarnas rapportering.</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sv-SE" sz="1600" b="0" i="0" u="none" strike="noStrike" kern="1200" cap="none" spc="0" normalizeH="0" baseline="0" noProof="0" dirty="0">
              <a:ln>
                <a:noFill/>
              </a:ln>
              <a:solidFill>
                <a:prstClr val="black"/>
              </a:solidFill>
              <a:effectLst/>
              <a:uLnTx/>
              <a:uFillTx/>
              <a:latin typeface="Arial"/>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600" b="0" i="0" u="none" strike="noStrike" kern="1200" cap="none" spc="0" normalizeH="0" baseline="0" noProof="0" dirty="0">
                <a:ln>
                  <a:noFill/>
                </a:ln>
                <a:solidFill>
                  <a:prstClr val="black"/>
                </a:solidFill>
                <a:effectLst/>
                <a:uLnTx/>
                <a:uFillTx/>
                <a:latin typeface="Arial"/>
                <a:ea typeface="+mn-ea"/>
                <a:cs typeface="+mn-cs"/>
              </a:rPr>
              <a:t>För barn 7–9 år kommer taket för bidragsberättigat deltagande vara tre aktiviteter per vecka. För åldersgruppen 10–25 år är taket fem aktiviteter. Ersättningsnivån är högst för de första två aktiviteterna per individ och vecka, efter det blir nivån lägre.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600" b="0" i="0" u="none" strike="noStrike" kern="1200" cap="none" spc="0" normalizeH="0" baseline="0" noProof="0" dirty="0">
              <a:ln>
                <a:noFill/>
              </a:ln>
              <a:solidFill>
                <a:prstClr val="black"/>
              </a:solidFill>
              <a:effectLst/>
              <a:uLnTx/>
              <a:uFillTx/>
              <a:latin typeface="Arial"/>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600" b="0" i="0" u="none" strike="noStrike" kern="1200" cap="none" spc="0" normalizeH="0" baseline="0" noProof="0" dirty="0">
                <a:ln>
                  <a:noFill/>
                </a:ln>
                <a:solidFill>
                  <a:prstClr val="black"/>
                </a:solidFill>
                <a:effectLst/>
                <a:uLnTx/>
                <a:uFillTx/>
                <a:latin typeface="Arial"/>
                <a:ea typeface="+mn-ea"/>
                <a:cs typeface="+mn-cs"/>
              </a:rPr>
              <a:t>Varje ledarledd gruppaktivitet ges ett ledarstöd på 21 kronor. Kravet är att aktiviteten har minst tre deltagare i åldern 7–25 år och minst en ledare närvarande. Aktiviteten måste också ha en gemensam samling och avslutning. För aktiviteter som har två eller flera ledare närvarande ges ett extra ledarstöd på ytterligare 5 kronor per aktivitet.</a:t>
            </a:r>
          </a:p>
        </p:txBody>
      </p:sp>
      <p:sp>
        <p:nvSpPr>
          <p:cNvPr id="5" name="textruta 4">
            <a:extLst>
              <a:ext uri="{FF2B5EF4-FFF2-40B4-BE49-F238E27FC236}">
                <a16:creationId xmlns:a16="http://schemas.microsoft.com/office/drawing/2014/main" id="{095ADE74-6C4A-47A2-A8BF-BB0E33A7324E}"/>
              </a:ext>
            </a:extLst>
          </p:cNvPr>
          <p:cNvSpPr txBox="1"/>
          <p:nvPr/>
        </p:nvSpPr>
        <p:spPr>
          <a:xfrm>
            <a:off x="762778" y="704032"/>
            <a:ext cx="9703837"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3600" b="0" i="0" u="none" strike="noStrike" kern="1200" cap="none" spc="0" normalizeH="0" baseline="0" noProof="0" dirty="0">
                <a:ln>
                  <a:noFill/>
                </a:ln>
                <a:solidFill>
                  <a:prstClr val="black"/>
                </a:solidFill>
                <a:effectLst/>
                <a:uLnTx/>
                <a:uFillTx/>
                <a:latin typeface="Arial Black"/>
                <a:ea typeface="+mn-ea"/>
                <a:cs typeface="+mn-cs"/>
              </a:rPr>
              <a:t>LOK-stödet förändras 1 januari 2022</a:t>
            </a:r>
          </a:p>
        </p:txBody>
      </p:sp>
    </p:spTree>
    <p:extLst>
      <p:ext uri="{BB962C8B-B14F-4D97-AF65-F5344CB8AC3E}">
        <p14:creationId xmlns:p14="http://schemas.microsoft.com/office/powerpoint/2010/main" val="3594700303"/>
      </p:ext>
    </p:extLst>
  </p:cSld>
  <p:clrMapOvr>
    <a:masterClrMapping/>
  </p:clrMapOvr>
  <p:transition spd="slow">
    <p:wipe/>
  </p:transition>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16A15A88-001A-4EEF-8984-D87E643599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ubrik 1">
            <a:extLst>
              <a:ext uri="{FF2B5EF4-FFF2-40B4-BE49-F238E27FC236}">
                <a16:creationId xmlns:a16="http://schemas.microsoft.com/office/drawing/2014/main" id="{5C0C4DD8-6574-4B50-9C5C-AE5C9EE63C92}"/>
              </a:ext>
            </a:extLst>
          </p:cNvPr>
          <p:cNvSpPr>
            <a:spLocks noGrp="1"/>
          </p:cNvSpPr>
          <p:nvPr>
            <p:ph type="title"/>
          </p:nvPr>
        </p:nvSpPr>
        <p:spPr>
          <a:xfrm>
            <a:off x="5168720" y="248538"/>
            <a:ext cx="6375472" cy="6356657"/>
          </a:xfrm>
        </p:spPr>
        <p:txBody>
          <a:bodyPr vert="horz" lIns="91440" tIns="45720" rIns="91440" bIns="45720" rtlCol="0" anchor="b">
            <a:normAutofit fontScale="90000"/>
          </a:bodyPr>
          <a:lstStyle/>
          <a:p>
            <a:pPr algn="ctr"/>
            <a:r>
              <a:rPr lang="en-US" sz="3600" b="1" dirty="0" err="1">
                <a:solidFill>
                  <a:srgbClr val="FFFF00"/>
                </a:solidFill>
              </a:rPr>
              <a:t>Årsmöte</a:t>
            </a:r>
            <a:r>
              <a:rPr lang="en-US" sz="3600" b="1" dirty="0">
                <a:solidFill>
                  <a:srgbClr val="FFFF00"/>
                </a:solidFill>
              </a:rPr>
              <a:t> 2022</a:t>
            </a:r>
            <a:br>
              <a:rPr lang="en-US" sz="3600" dirty="0">
                <a:solidFill>
                  <a:schemeClr val="bg1"/>
                </a:solidFill>
              </a:rPr>
            </a:br>
            <a:r>
              <a:rPr lang="en-US" sz="2400" dirty="0" err="1">
                <a:solidFill>
                  <a:schemeClr val="bg1"/>
                </a:solidFill>
              </a:rPr>
              <a:t>Planeras</a:t>
            </a:r>
            <a:r>
              <a:rPr lang="en-US" sz="2400" dirty="0">
                <a:solidFill>
                  <a:schemeClr val="bg1"/>
                </a:solidFill>
              </a:rPr>
              <a:t> till </a:t>
            </a:r>
            <a:r>
              <a:rPr lang="en-US" sz="2400" dirty="0" err="1">
                <a:solidFill>
                  <a:schemeClr val="bg1"/>
                </a:solidFill>
              </a:rPr>
              <a:t>vecka</a:t>
            </a:r>
            <a:r>
              <a:rPr lang="en-US" sz="2400" dirty="0">
                <a:solidFill>
                  <a:schemeClr val="bg1"/>
                </a:solidFill>
              </a:rPr>
              <a:t> </a:t>
            </a:r>
            <a:r>
              <a:rPr lang="en-US" sz="2400" dirty="0" err="1">
                <a:solidFill>
                  <a:schemeClr val="bg1"/>
                </a:solidFill>
              </a:rPr>
              <a:t>vecka</a:t>
            </a:r>
            <a:r>
              <a:rPr lang="en-US" sz="2400" dirty="0">
                <a:solidFill>
                  <a:schemeClr val="bg1"/>
                </a:solidFill>
              </a:rPr>
              <a:t> 23 </a:t>
            </a:r>
            <a:r>
              <a:rPr lang="en-US" sz="2400" dirty="0" err="1">
                <a:solidFill>
                  <a:schemeClr val="bg1"/>
                </a:solidFill>
              </a:rPr>
              <a:t>onsdag</a:t>
            </a:r>
            <a:r>
              <a:rPr lang="en-US" sz="2400" dirty="0">
                <a:solidFill>
                  <a:schemeClr val="bg1"/>
                </a:solidFill>
              </a:rPr>
              <a:t> 8 </a:t>
            </a:r>
            <a:r>
              <a:rPr lang="en-US" sz="2400" dirty="0" err="1">
                <a:solidFill>
                  <a:schemeClr val="bg1"/>
                </a:solidFill>
              </a:rPr>
              <a:t>juni</a:t>
            </a:r>
            <a:r>
              <a:rPr lang="en-US" sz="2400" dirty="0">
                <a:solidFill>
                  <a:schemeClr val="bg1"/>
                </a:solidFill>
              </a:rPr>
              <a:t> </a:t>
            </a:r>
            <a:r>
              <a:rPr lang="en-US" sz="2400" dirty="0" err="1">
                <a:solidFill>
                  <a:schemeClr val="bg1"/>
                </a:solidFill>
              </a:rPr>
              <a:t>Förhoppningsullt</a:t>
            </a:r>
            <a:r>
              <a:rPr lang="en-US" sz="2400" dirty="0">
                <a:solidFill>
                  <a:schemeClr val="bg1"/>
                </a:solidFill>
              </a:rPr>
              <a:t> </a:t>
            </a:r>
            <a:r>
              <a:rPr lang="en-US" sz="2400" dirty="0" err="1">
                <a:solidFill>
                  <a:schemeClr val="bg1"/>
                </a:solidFill>
              </a:rPr>
              <a:t>fyiskt</a:t>
            </a:r>
            <a:r>
              <a:rPr lang="en-US" sz="2400" dirty="0">
                <a:solidFill>
                  <a:schemeClr val="bg1"/>
                </a:solidFill>
              </a:rPr>
              <a:t> I Falun</a:t>
            </a:r>
            <a:br>
              <a:rPr lang="en-US" sz="3600" dirty="0">
                <a:solidFill>
                  <a:schemeClr val="bg1"/>
                </a:solidFill>
              </a:rPr>
            </a:br>
            <a:br>
              <a:rPr lang="en-US" sz="3600" dirty="0">
                <a:solidFill>
                  <a:schemeClr val="bg1"/>
                </a:solidFill>
              </a:rPr>
            </a:br>
            <a:r>
              <a:rPr lang="en-US" sz="2400" dirty="0" err="1">
                <a:solidFill>
                  <a:schemeClr val="bg1"/>
                </a:solidFill>
              </a:rPr>
              <a:t>Ledarmöter</a:t>
            </a:r>
            <a:r>
              <a:rPr lang="en-US" sz="2400" dirty="0">
                <a:solidFill>
                  <a:schemeClr val="bg1"/>
                </a:solidFill>
              </a:rPr>
              <a:t> vars </a:t>
            </a:r>
            <a:r>
              <a:rPr lang="en-US" sz="2400" dirty="0" err="1">
                <a:solidFill>
                  <a:schemeClr val="bg1"/>
                </a:solidFill>
              </a:rPr>
              <a:t>mandatstid</a:t>
            </a:r>
            <a:r>
              <a:rPr lang="en-US" sz="2400" dirty="0">
                <a:solidFill>
                  <a:schemeClr val="bg1"/>
                </a:solidFill>
              </a:rPr>
              <a:t> </a:t>
            </a:r>
            <a:r>
              <a:rPr lang="en-US" sz="2400" dirty="0" err="1">
                <a:solidFill>
                  <a:schemeClr val="bg1"/>
                </a:solidFill>
              </a:rPr>
              <a:t>går</a:t>
            </a:r>
            <a:r>
              <a:rPr lang="en-US" sz="2400" dirty="0">
                <a:solidFill>
                  <a:schemeClr val="bg1"/>
                </a:solidFill>
              </a:rPr>
              <a:t> </a:t>
            </a:r>
            <a:r>
              <a:rPr lang="en-US" sz="2400" dirty="0" err="1">
                <a:solidFill>
                  <a:schemeClr val="bg1"/>
                </a:solidFill>
              </a:rPr>
              <a:t>ut</a:t>
            </a:r>
            <a:r>
              <a:rPr lang="en-US" sz="2400" dirty="0">
                <a:solidFill>
                  <a:schemeClr val="bg1"/>
                </a:solidFill>
              </a:rPr>
              <a:t>:</a:t>
            </a:r>
            <a:br>
              <a:rPr lang="en-US" sz="2400" dirty="0">
                <a:solidFill>
                  <a:schemeClr val="bg1"/>
                </a:solidFill>
              </a:rPr>
            </a:br>
            <a:br>
              <a:rPr lang="en-US" sz="2700" dirty="0">
                <a:solidFill>
                  <a:schemeClr val="bg1"/>
                </a:solidFill>
              </a:rPr>
            </a:br>
            <a:r>
              <a:rPr lang="en-US" sz="2700" dirty="0">
                <a:solidFill>
                  <a:schemeClr val="bg1"/>
                </a:solidFill>
              </a:rPr>
              <a:t> </a:t>
            </a:r>
            <a:r>
              <a:rPr lang="en-US" sz="2400" dirty="0">
                <a:solidFill>
                  <a:schemeClr val="bg1"/>
                </a:solidFill>
              </a:rPr>
              <a:t>Rolf Rickmo (</a:t>
            </a:r>
            <a:r>
              <a:rPr lang="en-US" sz="2400" dirty="0" err="1">
                <a:solidFill>
                  <a:schemeClr val="bg1"/>
                </a:solidFill>
              </a:rPr>
              <a:t>ordf</a:t>
            </a:r>
            <a:r>
              <a:rPr lang="en-US" sz="2400" dirty="0">
                <a:solidFill>
                  <a:schemeClr val="bg1"/>
                </a:solidFill>
              </a:rPr>
              <a:t>. 1 </a:t>
            </a:r>
            <a:r>
              <a:rPr lang="en-US" sz="2400" dirty="0" err="1">
                <a:solidFill>
                  <a:schemeClr val="bg1"/>
                </a:solidFill>
              </a:rPr>
              <a:t>år</a:t>
            </a:r>
            <a:r>
              <a:rPr lang="en-US" sz="2400" dirty="0">
                <a:solidFill>
                  <a:schemeClr val="bg1"/>
                </a:solidFill>
              </a:rPr>
              <a:t>)</a:t>
            </a:r>
            <a:br>
              <a:rPr lang="en-US" sz="2400" dirty="0">
                <a:solidFill>
                  <a:schemeClr val="bg1"/>
                </a:solidFill>
              </a:rPr>
            </a:br>
            <a:br>
              <a:rPr lang="en-US" sz="2400" dirty="0">
                <a:solidFill>
                  <a:schemeClr val="bg1"/>
                </a:solidFill>
              </a:rPr>
            </a:br>
            <a:r>
              <a:rPr lang="en-US" sz="2400" dirty="0">
                <a:solidFill>
                  <a:schemeClr val="bg1"/>
                </a:solidFill>
              </a:rPr>
              <a:t>                Lars Jansson (</a:t>
            </a:r>
            <a:r>
              <a:rPr lang="en-US" sz="2400" dirty="0" err="1">
                <a:solidFill>
                  <a:schemeClr val="bg1"/>
                </a:solidFill>
              </a:rPr>
              <a:t>Utvecklingskommitté</a:t>
            </a:r>
            <a:r>
              <a:rPr lang="en-US" sz="2400" dirty="0">
                <a:solidFill>
                  <a:schemeClr val="bg1"/>
                </a:solidFill>
              </a:rPr>
              <a:t>)</a:t>
            </a:r>
            <a:br>
              <a:rPr lang="en-US" sz="2400" dirty="0">
                <a:solidFill>
                  <a:schemeClr val="bg1"/>
                </a:solidFill>
              </a:rPr>
            </a:br>
            <a:br>
              <a:rPr lang="en-US" sz="2400" dirty="0">
                <a:solidFill>
                  <a:schemeClr val="bg1"/>
                </a:solidFill>
              </a:rPr>
            </a:br>
            <a:r>
              <a:rPr lang="en-US" sz="2400" dirty="0">
                <a:solidFill>
                  <a:schemeClr val="bg1"/>
                </a:solidFill>
              </a:rPr>
              <a:t>   Jonas Källman   (</a:t>
            </a:r>
            <a:r>
              <a:rPr lang="en-US" sz="2400" dirty="0" err="1">
                <a:solidFill>
                  <a:schemeClr val="bg1"/>
                </a:solidFill>
              </a:rPr>
              <a:t>Ekonomi</a:t>
            </a:r>
            <a:r>
              <a:rPr lang="en-US" sz="2400" dirty="0">
                <a:solidFill>
                  <a:schemeClr val="bg1"/>
                </a:solidFill>
              </a:rPr>
              <a:t>)</a:t>
            </a:r>
            <a:br>
              <a:rPr lang="en-US" sz="2400" dirty="0">
                <a:solidFill>
                  <a:schemeClr val="bg1"/>
                </a:solidFill>
              </a:rPr>
            </a:br>
            <a:br>
              <a:rPr lang="en-US" sz="2400" dirty="0">
                <a:solidFill>
                  <a:schemeClr val="bg1"/>
                </a:solidFill>
              </a:rPr>
            </a:br>
            <a:r>
              <a:rPr lang="en-US" sz="2400" dirty="0">
                <a:solidFill>
                  <a:schemeClr val="bg1"/>
                </a:solidFill>
              </a:rPr>
              <a:t>       Kajsa Rosén (</a:t>
            </a:r>
            <a:r>
              <a:rPr lang="en-US" sz="2400" dirty="0" err="1">
                <a:solidFill>
                  <a:schemeClr val="bg1"/>
                </a:solidFill>
              </a:rPr>
              <a:t>Marknad</a:t>
            </a:r>
            <a:r>
              <a:rPr lang="en-US" sz="2400" dirty="0">
                <a:solidFill>
                  <a:schemeClr val="bg1"/>
                </a:solidFill>
              </a:rPr>
              <a:t>)</a:t>
            </a:r>
            <a:br>
              <a:rPr lang="en-US" sz="2400" dirty="0">
                <a:solidFill>
                  <a:schemeClr val="bg1"/>
                </a:solidFill>
              </a:rPr>
            </a:br>
            <a:r>
              <a:rPr lang="en-US" sz="2400" dirty="0">
                <a:solidFill>
                  <a:schemeClr val="bg1"/>
                </a:solidFill>
              </a:rPr>
              <a:t>             </a:t>
            </a:r>
            <a:br>
              <a:rPr lang="en-US" sz="2400" dirty="0">
                <a:solidFill>
                  <a:schemeClr val="bg1"/>
                </a:solidFill>
              </a:rPr>
            </a:br>
            <a:br>
              <a:rPr lang="en-US" sz="2400" dirty="0">
                <a:solidFill>
                  <a:schemeClr val="bg1"/>
                </a:solidFill>
              </a:rPr>
            </a:br>
            <a:r>
              <a:rPr lang="en-US" sz="2400" dirty="0" err="1">
                <a:solidFill>
                  <a:srgbClr val="00B0F0"/>
                </a:solidFill>
              </a:rPr>
              <a:t>Valberedning</a:t>
            </a:r>
            <a:r>
              <a:rPr lang="en-US" sz="2400" dirty="0">
                <a:solidFill>
                  <a:srgbClr val="00B0F0"/>
                </a:solidFill>
              </a:rPr>
              <a:t>: Rolf Laki, Ann-Christin Östlund-Bäckehag Ulrika </a:t>
            </a:r>
            <a:r>
              <a:rPr lang="en-US" sz="2400" dirty="0" err="1">
                <a:solidFill>
                  <a:srgbClr val="00B0F0"/>
                </a:solidFill>
              </a:rPr>
              <a:t>Gärdesback</a:t>
            </a:r>
            <a:r>
              <a:rPr lang="en-US" sz="2400" dirty="0">
                <a:solidFill>
                  <a:srgbClr val="00B0F0"/>
                </a:solidFill>
              </a:rPr>
              <a:t> </a:t>
            </a:r>
            <a:r>
              <a:rPr lang="en-US" sz="2400" dirty="0" err="1">
                <a:solidFill>
                  <a:srgbClr val="00B0F0"/>
                </a:solidFill>
              </a:rPr>
              <a:t>och</a:t>
            </a:r>
            <a:r>
              <a:rPr lang="en-US" sz="2400" dirty="0">
                <a:solidFill>
                  <a:srgbClr val="00B0F0"/>
                </a:solidFill>
              </a:rPr>
              <a:t> Lars Lisspers</a:t>
            </a:r>
            <a:br>
              <a:rPr lang="en-US" sz="2400" dirty="0">
                <a:solidFill>
                  <a:schemeClr val="bg1"/>
                </a:solidFill>
              </a:rPr>
            </a:br>
            <a:br>
              <a:rPr lang="en-US" sz="2400" dirty="0">
                <a:solidFill>
                  <a:schemeClr val="bg1"/>
                </a:solidFill>
              </a:rPr>
            </a:br>
            <a:endParaRPr lang="en-US" sz="2400" dirty="0">
              <a:solidFill>
                <a:schemeClr val="bg1"/>
              </a:solidFill>
            </a:endParaRPr>
          </a:p>
        </p:txBody>
      </p:sp>
      <p:pic>
        <p:nvPicPr>
          <p:cNvPr id="5" name="Platshållare för innehåll 4">
            <a:extLst>
              <a:ext uri="{FF2B5EF4-FFF2-40B4-BE49-F238E27FC236}">
                <a16:creationId xmlns:a16="http://schemas.microsoft.com/office/drawing/2014/main" id="{1879AEEB-B930-42F6-83E3-89FB4E661AC4}"/>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l="62670"/>
          <a:stretch/>
        </p:blipFill>
        <p:spPr>
          <a:xfrm>
            <a:off x="0" y="10"/>
            <a:ext cx="4551219" cy="6857990"/>
          </a:xfrm>
          <a:custGeom>
            <a:avLst/>
            <a:gdLst/>
            <a:ahLst/>
            <a:cxnLst/>
            <a:rect l="l" t="t" r="r" b="b"/>
            <a:pathLst>
              <a:path w="4551219" h="6858000">
                <a:moveTo>
                  <a:pt x="4194211" y="6564619"/>
                </a:moveTo>
                <a:lnTo>
                  <a:pt x="4194211" y="6564620"/>
                </a:lnTo>
                <a:cubicBezTo>
                  <a:pt x="4204498" y="6575478"/>
                  <a:pt x="4210595" y="6582146"/>
                  <a:pt x="4216690" y="6588625"/>
                </a:cubicBezTo>
                <a:lnTo>
                  <a:pt x="4233312" y="6625224"/>
                </a:lnTo>
                <a:lnTo>
                  <a:pt x="4226218" y="6662539"/>
                </a:lnTo>
                <a:lnTo>
                  <a:pt x="4226217" y="6662540"/>
                </a:lnTo>
                <a:lnTo>
                  <a:pt x="4226216" y="6662543"/>
                </a:lnTo>
                <a:lnTo>
                  <a:pt x="4214767" y="6683026"/>
                </a:lnTo>
                <a:lnTo>
                  <a:pt x="4211619" y="6702975"/>
                </a:lnTo>
                <a:lnTo>
                  <a:pt x="4211619" y="6702976"/>
                </a:lnTo>
                <a:cubicBezTo>
                  <a:pt x="4212024" y="6716168"/>
                  <a:pt x="4217168" y="6729218"/>
                  <a:pt x="4225455" y="6742552"/>
                </a:cubicBezTo>
                <a:lnTo>
                  <a:pt x="4225456" y="6742554"/>
                </a:lnTo>
                <a:lnTo>
                  <a:pt x="4244933" y="6812061"/>
                </a:lnTo>
                <a:lnTo>
                  <a:pt x="4244933" y="6812063"/>
                </a:lnTo>
                <a:lnTo>
                  <a:pt x="4244933" y="6812062"/>
                </a:lnTo>
                <a:lnTo>
                  <a:pt x="4244933" y="6812061"/>
                </a:lnTo>
                <a:lnTo>
                  <a:pt x="4240159" y="6776799"/>
                </a:lnTo>
                <a:lnTo>
                  <a:pt x="4225456" y="6742554"/>
                </a:lnTo>
                <a:lnTo>
                  <a:pt x="4225455" y="6742551"/>
                </a:lnTo>
                <a:lnTo>
                  <a:pt x="4211619" y="6702975"/>
                </a:lnTo>
                <a:lnTo>
                  <a:pt x="4226216" y="6662543"/>
                </a:lnTo>
                <a:lnTo>
                  <a:pt x="4226217" y="6662541"/>
                </a:lnTo>
                <a:lnTo>
                  <a:pt x="4226218" y="6662539"/>
                </a:lnTo>
                <a:lnTo>
                  <a:pt x="4233301" y="6645551"/>
                </a:lnTo>
                <a:lnTo>
                  <a:pt x="4233312" y="6625224"/>
                </a:lnTo>
                <a:lnTo>
                  <a:pt x="4233312" y="6625223"/>
                </a:lnTo>
                <a:cubicBezTo>
                  <a:pt x="4231216" y="6611340"/>
                  <a:pt x="4225168" y="6597577"/>
                  <a:pt x="4216690" y="6588624"/>
                </a:cubicBezTo>
                <a:close/>
                <a:moveTo>
                  <a:pt x="4274532" y="6438980"/>
                </a:moveTo>
                <a:lnTo>
                  <a:pt x="4254602" y="6463839"/>
                </a:lnTo>
                <a:lnTo>
                  <a:pt x="4254600" y="6463848"/>
                </a:lnTo>
                <a:lnTo>
                  <a:pt x="4240803" y="6513011"/>
                </a:lnTo>
                <a:lnTo>
                  <a:pt x="4221998" y="6546193"/>
                </a:lnTo>
                <a:lnTo>
                  <a:pt x="4221998" y="6546194"/>
                </a:lnTo>
                <a:lnTo>
                  <a:pt x="4238336" y="6521803"/>
                </a:lnTo>
                <a:lnTo>
                  <a:pt x="4240803" y="6513011"/>
                </a:lnTo>
                <a:lnTo>
                  <a:pt x="4243614" y="6508051"/>
                </a:lnTo>
                <a:lnTo>
                  <a:pt x="4254600" y="6463848"/>
                </a:lnTo>
                <a:lnTo>
                  <a:pt x="4254602" y="6463840"/>
                </a:lnTo>
                <a:cubicBezTo>
                  <a:pt x="4257553" y="6451649"/>
                  <a:pt x="4265030" y="6444076"/>
                  <a:pt x="4274532" y="6438980"/>
                </a:cubicBezTo>
                <a:close/>
                <a:moveTo>
                  <a:pt x="4360506" y="6365203"/>
                </a:moveTo>
                <a:lnTo>
                  <a:pt x="4359224" y="6387909"/>
                </a:lnTo>
                <a:lnTo>
                  <a:pt x="4357461" y="6391548"/>
                </a:lnTo>
                <a:lnTo>
                  <a:pt x="4349806" y="6407331"/>
                </a:lnTo>
                <a:lnTo>
                  <a:pt x="4349806" y="6407332"/>
                </a:lnTo>
                <a:lnTo>
                  <a:pt x="4357461" y="6391548"/>
                </a:lnTo>
                <a:lnTo>
                  <a:pt x="4359225" y="6387909"/>
                </a:lnTo>
                <a:close/>
                <a:moveTo>
                  <a:pt x="4121437" y="4221390"/>
                </a:moveTo>
                <a:lnTo>
                  <a:pt x="4121437" y="4221391"/>
                </a:lnTo>
                <a:cubicBezTo>
                  <a:pt x="4122199" y="4232060"/>
                  <a:pt x="4122389" y="4243872"/>
                  <a:pt x="4127153" y="4253014"/>
                </a:cubicBezTo>
                <a:cubicBezTo>
                  <a:pt x="4139346" y="4277401"/>
                  <a:pt x="4154966" y="4300070"/>
                  <a:pt x="4166969" y="4324645"/>
                </a:cubicBezTo>
                <a:lnTo>
                  <a:pt x="4175923" y="4363890"/>
                </a:lnTo>
                <a:lnTo>
                  <a:pt x="4175161" y="4482003"/>
                </a:lnTo>
                <a:cubicBezTo>
                  <a:pt x="4172493" y="4546775"/>
                  <a:pt x="4171921" y="4612499"/>
                  <a:pt x="4115151" y="4659173"/>
                </a:cubicBezTo>
                <a:cubicBezTo>
                  <a:pt x="4110579" y="4662985"/>
                  <a:pt x="4107911" y="4671175"/>
                  <a:pt x="4107149" y="4677654"/>
                </a:cubicBezTo>
                <a:cubicBezTo>
                  <a:pt x="4103530" y="4707563"/>
                  <a:pt x="4103148" y="4738234"/>
                  <a:pt x="4097242" y="4767763"/>
                </a:cubicBezTo>
                <a:cubicBezTo>
                  <a:pt x="4094861" y="4779574"/>
                  <a:pt x="4094052" y="4790386"/>
                  <a:pt x="4095933" y="4800482"/>
                </a:cubicBezTo>
                <a:lnTo>
                  <a:pt x="4095933" y="4800483"/>
                </a:lnTo>
                <a:cubicBezTo>
                  <a:pt x="4097814" y="4810580"/>
                  <a:pt x="4102387" y="4819963"/>
                  <a:pt x="4110769" y="4828916"/>
                </a:cubicBezTo>
                <a:lnTo>
                  <a:pt x="4132950" y="4863342"/>
                </a:lnTo>
                <a:lnTo>
                  <a:pt x="4140479" y="4889274"/>
                </a:lnTo>
                <a:lnTo>
                  <a:pt x="4138774" y="4912167"/>
                </a:lnTo>
                <a:cubicBezTo>
                  <a:pt x="4137059" y="4919977"/>
                  <a:pt x="4136702" y="4927121"/>
                  <a:pt x="4137372" y="4933803"/>
                </a:cubicBezTo>
                <a:lnTo>
                  <a:pt x="4137372" y="4933804"/>
                </a:lnTo>
                <a:lnTo>
                  <a:pt x="4142131" y="4952672"/>
                </a:lnTo>
                <a:lnTo>
                  <a:pt x="4144924" y="4957453"/>
                </a:lnTo>
                <a:lnTo>
                  <a:pt x="4146202" y="4961455"/>
                </a:lnTo>
                <a:cubicBezTo>
                  <a:pt x="4150713" y="4970096"/>
                  <a:pt x="4156419" y="4978393"/>
                  <a:pt x="4162206" y="4987037"/>
                </a:cubicBezTo>
                <a:cubicBezTo>
                  <a:pt x="4173445" y="5003801"/>
                  <a:pt x="4187543" y="5022852"/>
                  <a:pt x="4188685" y="5041521"/>
                </a:cubicBezTo>
                <a:cubicBezTo>
                  <a:pt x="4189304" y="5052095"/>
                  <a:pt x="4192222" y="5062299"/>
                  <a:pt x="4195901" y="5072375"/>
                </a:cubicBezTo>
                <a:lnTo>
                  <a:pt x="4201805" y="5087442"/>
                </a:lnTo>
                <a:lnTo>
                  <a:pt x="4214832" y="5133219"/>
                </a:lnTo>
                <a:lnTo>
                  <a:pt x="4214833" y="5133224"/>
                </a:lnTo>
                <a:lnTo>
                  <a:pt x="4208118" y="5166112"/>
                </a:lnTo>
                <a:lnTo>
                  <a:pt x="4208118" y="5166113"/>
                </a:lnTo>
                <a:cubicBezTo>
                  <a:pt x="4207356" y="5167637"/>
                  <a:pt x="4207928" y="5169780"/>
                  <a:pt x="4208809" y="5172090"/>
                </a:cubicBezTo>
                <a:lnTo>
                  <a:pt x="4211356" y="5179067"/>
                </a:lnTo>
                <a:cubicBezTo>
                  <a:pt x="4214976" y="5196594"/>
                  <a:pt x="4215024" y="5213597"/>
                  <a:pt x="4211190" y="5229433"/>
                </a:cubicBezTo>
                <a:lnTo>
                  <a:pt x="4200644" y="5248928"/>
                </a:lnTo>
                <a:lnTo>
                  <a:pt x="4187733" y="5272795"/>
                </a:lnTo>
                <a:cubicBezTo>
                  <a:pt x="4176088" y="5285440"/>
                  <a:pt x="4168382" y="5298594"/>
                  <a:pt x="4163830" y="5312287"/>
                </a:cubicBezTo>
                <a:lnTo>
                  <a:pt x="4162774" y="5321350"/>
                </a:lnTo>
                <a:lnTo>
                  <a:pt x="4160300" y="5326162"/>
                </a:lnTo>
                <a:lnTo>
                  <a:pt x="4158854" y="5355013"/>
                </a:lnTo>
                <a:lnTo>
                  <a:pt x="4158854" y="5355014"/>
                </a:lnTo>
                <a:cubicBezTo>
                  <a:pt x="4159503" y="5364882"/>
                  <a:pt x="4161206" y="5375002"/>
                  <a:pt x="4163730" y="5385384"/>
                </a:cubicBezTo>
                <a:cubicBezTo>
                  <a:pt x="4166969" y="5398721"/>
                  <a:pt x="4169255" y="5412057"/>
                  <a:pt x="4171921" y="5425582"/>
                </a:cubicBezTo>
                <a:cubicBezTo>
                  <a:pt x="4175731" y="5443870"/>
                  <a:pt x="4179733" y="5462351"/>
                  <a:pt x="4183543" y="5480637"/>
                </a:cubicBezTo>
                <a:lnTo>
                  <a:pt x="4188067" y="5507667"/>
                </a:lnTo>
                <a:lnTo>
                  <a:pt x="4177448" y="5531691"/>
                </a:lnTo>
                <a:lnTo>
                  <a:pt x="4177447" y="5531692"/>
                </a:lnTo>
                <a:cubicBezTo>
                  <a:pt x="4170398" y="5537599"/>
                  <a:pt x="4167206" y="5542648"/>
                  <a:pt x="4167302" y="5547577"/>
                </a:cubicBezTo>
                <a:lnTo>
                  <a:pt x="4167302" y="5547578"/>
                </a:lnTo>
                <a:cubicBezTo>
                  <a:pt x="4167397" y="5552507"/>
                  <a:pt x="4170779" y="5557317"/>
                  <a:pt x="4176875" y="5562746"/>
                </a:cubicBezTo>
                <a:cubicBezTo>
                  <a:pt x="4219548" y="5600467"/>
                  <a:pt x="4246219" y="5646189"/>
                  <a:pt x="4248123" y="5704483"/>
                </a:cubicBezTo>
                <a:cubicBezTo>
                  <a:pt x="4248505" y="5716485"/>
                  <a:pt x="4251171" y="5728678"/>
                  <a:pt x="4254029" y="5740488"/>
                </a:cubicBezTo>
                <a:cubicBezTo>
                  <a:pt x="4255744" y="5747728"/>
                  <a:pt x="4257650" y="5756493"/>
                  <a:pt x="4262794" y="5760873"/>
                </a:cubicBezTo>
                <a:cubicBezTo>
                  <a:pt x="4302037" y="5794974"/>
                  <a:pt x="4329280" y="5837457"/>
                  <a:pt x="4351189" y="5883751"/>
                </a:cubicBezTo>
                <a:lnTo>
                  <a:pt x="4351191" y="5883755"/>
                </a:lnTo>
                <a:lnTo>
                  <a:pt x="4369094" y="5935945"/>
                </a:lnTo>
                <a:lnTo>
                  <a:pt x="4369096" y="5935949"/>
                </a:lnTo>
                <a:lnTo>
                  <a:pt x="4365476" y="5993289"/>
                </a:lnTo>
                <a:lnTo>
                  <a:pt x="4365475" y="5993290"/>
                </a:lnTo>
                <a:cubicBezTo>
                  <a:pt x="4364334" y="6004530"/>
                  <a:pt x="4364524" y="6017484"/>
                  <a:pt x="4358999" y="6026439"/>
                </a:cubicBezTo>
                <a:cubicBezTo>
                  <a:pt x="4341662" y="6054824"/>
                  <a:pt x="4322994" y="6082257"/>
                  <a:pt x="4302799" y="6108737"/>
                </a:cubicBezTo>
                <a:cubicBezTo>
                  <a:pt x="4294131" y="6120073"/>
                  <a:pt x="4289178" y="6126883"/>
                  <a:pt x="4289107" y="6133313"/>
                </a:cubicBezTo>
                <a:lnTo>
                  <a:pt x="4289107" y="6133314"/>
                </a:lnTo>
                <a:lnTo>
                  <a:pt x="4292807" y="6143189"/>
                </a:lnTo>
                <a:lnTo>
                  <a:pt x="4304703" y="6155599"/>
                </a:lnTo>
                <a:lnTo>
                  <a:pt x="4304706" y="6155602"/>
                </a:lnTo>
                <a:cubicBezTo>
                  <a:pt x="4326994" y="6175797"/>
                  <a:pt x="4338614" y="6200944"/>
                  <a:pt x="4343376" y="6228756"/>
                </a:cubicBezTo>
                <a:lnTo>
                  <a:pt x="4360713" y="6361539"/>
                </a:lnTo>
                <a:lnTo>
                  <a:pt x="4360713" y="6361538"/>
                </a:lnTo>
                <a:cubicBezTo>
                  <a:pt x="4357093" y="6317150"/>
                  <a:pt x="4350808" y="6272763"/>
                  <a:pt x="4343376" y="6228755"/>
                </a:cubicBezTo>
                <a:cubicBezTo>
                  <a:pt x="4338614" y="6200943"/>
                  <a:pt x="4326994" y="6175796"/>
                  <a:pt x="4304706" y="6155601"/>
                </a:cubicBezTo>
                <a:lnTo>
                  <a:pt x="4304703" y="6155599"/>
                </a:lnTo>
                <a:lnTo>
                  <a:pt x="4289107" y="6133314"/>
                </a:lnTo>
                <a:lnTo>
                  <a:pt x="4302799" y="6108738"/>
                </a:lnTo>
                <a:cubicBezTo>
                  <a:pt x="4322994" y="6082258"/>
                  <a:pt x="4341662" y="6054825"/>
                  <a:pt x="4358999" y="6026440"/>
                </a:cubicBezTo>
                <a:cubicBezTo>
                  <a:pt x="4364524" y="6017485"/>
                  <a:pt x="4364334" y="6004531"/>
                  <a:pt x="4365475" y="5993291"/>
                </a:cubicBezTo>
                <a:lnTo>
                  <a:pt x="4365476" y="5993289"/>
                </a:lnTo>
                <a:lnTo>
                  <a:pt x="4368929" y="5964476"/>
                </a:lnTo>
                <a:lnTo>
                  <a:pt x="4369096" y="5935949"/>
                </a:lnTo>
                <a:lnTo>
                  <a:pt x="4369096" y="5935948"/>
                </a:lnTo>
                <a:lnTo>
                  <a:pt x="4369094" y="5935945"/>
                </a:lnTo>
                <a:lnTo>
                  <a:pt x="4362214" y="5909350"/>
                </a:lnTo>
                <a:lnTo>
                  <a:pt x="4351191" y="5883755"/>
                </a:lnTo>
                <a:lnTo>
                  <a:pt x="4351189" y="5883750"/>
                </a:lnTo>
                <a:cubicBezTo>
                  <a:pt x="4329280" y="5837456"/>
                  <a:pt x="4302037" y="5794973"/>
                  <a:pt x="4262794" y="5760872"/>
                </a:cubicBezTo>
                <a:cubicBezTo>
                  <a:pt x="4257650" y="5756492"/>
                  <a:pt x="4255744" y="5747727"/>
                  <a:pt x="4254029" y="5740487"/>
                </a:cubicBezTo>
                <a:cubicBezTo>
                  <a:pt x="4251171" y="5728677"/>
                  <a:pt x="4248505" y="5716484"/>
                  <a:pt x="4248123" y="5704482"/>
                </a:cubicBezTo>
                <a:cubicBezTo>
                  <a:pt x="4246219" y="5646188"/>
                  <a:pt x="4219548" y="5600466"/>
                  <a:pt x="4176875" y="5562745"/>
                </a:cubicBezTo>
                <a:lnTo>
                  <a:pt x="4167302" y="5547577"/>
                </a:lnTo>
                <a:lnTo>
                  <a:pt x="4177447" y="5531693"/>
                </a:lnTo>
                <a:lnTo>
                  <a:pt x="4177448" y="5531691"/>
                </a:lnTo>
                <a:lnTo>
                  <a:pt x="4185847" y="5520421"/>
                </a:lnTo>
                <a:lnTo>
                  <a:pt x="4188067" y="5507667"/>
                </a:lnTo>
                <a:lnTo>
                  <a:pt x="4188067" y="5507666"/>
                </a:lnTo>
                <a:cubicBezTo>
                  <a:pt x="4188020" y="5498831"/>
                  <a:pt x="4185448" y="5489496"/>
                  <a:pt x="4183543" y="5480636"/>
                </a:cubicBezTo>
                <a:cubicBezTo>
                  <a:pt x="4179733" y="5462350"/>
                  <a:pt x="4175731" y="5443869"/>
                  <a:pt x="4171921" y="5425581"/>
                </a:cubicBezTo>
                <a:cubicBezTo>
                  <a:pt x="4169255" y="5412056"/>
                  <a:pt x="4166969" y="5398720"/>
                  <a:pt x="4163730" y="5385383"/>
                </a:cubicBezTo>
                <a:lnTo>
                  <a:pt x="4158854" y="5355013"/>
                </a:lnTo>
                <a:lnTo>
                  <a:pt x="4162774" y="5321350"/>
                </a:lnTo>
                <a:lnTo>
                  <a:pt x="4187733" y="5272796"/>
                </a:lnTo>
                <a:lnTo>
                  <a:pt x="4200644" y="5248928"/>
                </a:lnTo>
                <a:lnTo>
                  <a:pt x="4211191" y="5229432"/>
                </a:lnTo>
                <a:lnTo>
                  <a:pt x="4211356" y="5179067"/>
                </a:lnTo>
                <a:lnTo>
                  <a:pt x="4211356" y="5179066"/>
                </a:lnTo>
                <a:cubicBezTo>
                  <a:pt x="4210880" y="5176875"/>
                  <a:pt x="4209690" y="5174399"/>
                  <a:pt x="4208809" y="5172089"/>
                </a:cubicBezTo>
                <a:lnTo>
                  <a:pt x="4208118" y="5166113"/>
                </a:lnTo>
                <a:lnTo>
                  <a:pt x="4214833" y="5133224"/>
                </a:lnTo>
                <a:lnTo>
                  <a:pt x="4214833" y="5133223"/>
                </a:lnTo>
                <a:lnTo>
                  <a:pt x="4214832" y="5133219"/>
                </a:lnTo>
                <a:lnTo>
                  <a:pt x="4207690" y="5102460"/>
                </a:lnTo>
                <a:lnTo>
                  <a:pt x="4201805" y="5087442"/>
                </a:lnTo>
                <a:lnTo>
                  <a:pt x="4201799" y="5087422"/>
                </a:lnTo>
                <a:cubicBezTo>
                  <a:pt x="4195713" y="5072410"/>
                  <a:pt x="4189614" y="5057380"/>
                  <a:pt x="4188685" y="5041520"/>
                </a:cubicBezTo>
                <a:cubicBezTo>
                  <a:pt x="4187543" y="5022851"/>
                  <a:pt x="4173445" y="5003800"/>
                  <a:pt x="4162206" y="4987036"/>
                </a:cubicBezTo>
                <a:lnTo>
                  <a:pt x="4144924" y="4957453"/>
                </a:lnTo>
                <a:lnTo>
                  <a:pt x="4137372" y="4933804"/>
                </a:lnTo>
                <a:lnTo>
                  <a:pt x="4138774" y="4912168"/>
                </a:lnTo>
                <a:cubicBezTo>
                  <a:pt x="4140536" y="4904357"/>
                  <a:pt x="4141048" y="4896713"/>
                  <a:pt x="4140479" y="4889275"/>
                </a:cubicBezTo>
                <a:lnTo>
                  <a:pt x="4140479" y="4889274"/>
                </a:lnTo>
                <a:lnTo>
                  <a:pt x="4135701" y="4867613"/>
                </a:lnTo>
                <a:lnTo>
                  <a:pt x="4132950" y="4863342"/>
                </a:lnTo>
                <a:lnTo>
                  <a:pt x="4131200" y="4857316"/>
                </a:lnTo>
                <a:cubicBezTo>
                  <a:pt x="4126057" y="4847213"/>
                  <a:pt x="4119056" y="4837702"/>
                  <a:pt x="4110769" y="4828915"/>
                </a:cubicBezTo>
                <a:lnTo>
                  <a:pt x="4095933" y="4800482"/>
                </a:lnTo>
                <a:lnTo>
                  <a:pt x="4097242" y="4767764"/>
                </a:lnTo>
                <a:cubicBezTo>
                  <a:pt x="4103148" y="4738235"/>
                  <a:pt x="4103530" y="4707564"/>
                  <a:pt x="4107149" y="4677655"/>
                </a:cubicBezTo>
                <a:cubicBezTo>
                  <a:pt x="4107911" y="4671176"/>
                  <a:pt x="4110579" y="4662986"/>
                  <a:pt x="4115151" y="4659174"/>
                </a:cubicBezTo>
                <a:cubicBezTo>
                  <a:pt x="4171921" y="4612500"/>
                  <a:pt x="4172493" y="4546776"/>
                  <a:pt x="4175161" y="4482004"/>
                </a:cubicBezTo>
                <a:cubicBezTo>
                  <a:pt x="4176875" y="4442761"/>
                  <a:pt x="4176875" y="4403325"/>
                  <a:pt x="4175923" y="4363890"/>
                </a:cubicBezTo>
                <a:lnTo>
                  <a:pt x="4175923" y="4363889"/>
                </a:lnTo>
                <a:cubicBezTo>
                  <a:pt x="4175731" y="4350553"/>
                  <a:pt x="4172683" y="4336456"/>
                  <a:pt x="4166969" y="4324644"/>
                </a:cubicBezTo>
                <a:cubicBezTo>
                  <a:pt x="4154966" y="4300069"/>
                  <a:pt x="4139346" y="4277400"/>
                  <a:pt x="4127153" y="4253013"/>
                </a:cubicBezTo>
                <a:close/>
                <a:moveTo>
                  <a:pt x="4190328" y="2836171"/>
                </a:moveTo>
                <a:lnTo>
                  <a:pt x="4181637" y="2848792"/>
                </a:lnTo>
                <a:cubicBezTo>
                  <a:pt x="4176637" y="2865009"/>
                  <a:pt x="4170779" y="2881306"/>
                  <a:pt x="4166033" y="2897784"/>
                </a:cubicBezTo>
                <a:lnTo>
                  <a:pt x="4165004" y="2903549"/>
                </a:lnTo>
                <a:lnTo>
                  <a:pt x="4161730" y="2914327"/>
                </a:lnTo>
                <a:lnTo>
                  <a:pt x="4157099" y="2947858"/>
                </a:lnTo>
                <a:lnTo>
                  <a:pt x="4157098" y="2947861"/>
                </a:lnTo>
                <a:lnTo>
                  <a:pt x="4157098" y="2947862"/>
                </a:lnTo>
                <a:cubicBezTo>
                  <a:pt x="4156729" y="2959156"/>
                  <a:pt x="4157729" y="2970575"/>
                  <a:pt x="4160682" y="2982148"/>
                </a:cubicBezTo>
                <a:lnTo>
                  <a:pt x="4172375" y="3077401"/>
                </a:lnTo>
                <a:lnTo>
                  <a:pt x="4159920" y="3172653"/>
                </a:lnTo>
                <a:cubicBezTo>
                  <a:pt x="4134011" y="3276479"/>
                  <a:pt x="4106579" y="3380304"/>
                  <a:pt x="4112293" y="3489466"/>
                </a:cubicBezTo>
                <a:cubicBezTo>
                  <a:pt x="4113245" y="3507562"/>
                  <a:pt x="4101624" y="3529089"/>
                  <a:pt x="4090194" y="3544712"/>
                </a:cubicBezTo>
                <a:cubicBezTo>
                  <a:pt x="4079336" y="3559667"/>
                  <a:pt x="4073477" y="3566811"/>
                  <a:pt x="4072572" y="3574407"/>
                </a:cubicBezTo>
                <a:lnTo>
                  <a:pt x="4072572" y="3574408"/>
                </a:lnTo>
                <a:cubicBezTo>
                  <a:pt x="4071667" y="3582004"/>
                  <a:pt x="4075716" y="3590053"/>
                  <a:pt x="4084670" y="3606817"/>
                </a:cubicBezTo>
                <a:cubicBezTo>
                  <a:pt x="4089052" y="3614819"/>
                  <a:pt x="4091718" y="3624725"/>
                  <a:pt x="4098196" y="3630632"/>
                </a:cubicBezTo>
                <a:lnTo>
                  <a:pt x="4115925" y="3654415"/>
                </a:lnTo>
                <a:lnTo>
                  <a:pt x="4118836" y="3665923"/>
                </a:lnTo>
                <a:lnTo>
                  <a:pt x="4122437" y="3680163"/>
                </a:lnTo>
                <a:lnTo>
                  <a:pt x="4118389" y="3734836"/>
                </a:lnTo>
                <a:lnTo>
                  <a:pt x="4118389" y="3734837"/>
                </a:lnTo>
                <a:cubicBezTo>
                  <a:pt x="4117437" y="3741315"/>
                  <a:pt x="4116103" y="3749125"/>
                  <a:pt x="4118771" y="3754652"/>
                </a:cubicBezTo>
                <a:lnTo>
                  <a:pt x="4125128" y="3789775"/>
                </a:lnTo>
                <a:lnTo>
                  <a:pt x="4110197" y="3822471"/>
                </a:lnTo>
                <a:cubicBezTo>
                  <a:pt x="4103149" y="3831901"/>
                  <a:pt x="4097529" y="3842045"/>
                  <a:pt x="4095862" y="3852618"/>
                </a:cubicBezTo>
                <a:lnTo>
                  <a:pt x="4095862" y="3852619"/>
                </a:lnTo>
                <a:lnTo>
                  <a:pt x="4096642" y="3868763"/>
                </a:lnTo>
                <a:lnTo>
                  <a:pt x="4105245" y="3885336"/>
                </a:lnTo>
                <a:lnTo>
                  <a:pt x="4105245" y="3885338"/>
                </a:lnTo>
                <a:cubicBezTo>
                  <a:pt x="4114961" y="3897721"/>
                  <a:pt x="4122367" y="3910318"/>
                  <a:pt x="4127626" y="3923124"/>
                </a:cubicBezTo>
                <a:lnTo>
                  <a:pt x="4137130" y="3962159"/>
                </a:lnTo>
                <a:lnTo>
                  <a:pt x="4121438" y="4043837"/>
                </a:lnTo>
                <a:lnTo>
                  <a:pt x="4121437" y="4043838"/>
                </a:lnTo>
                <a:cubicBezTo>
                  <a:pt x="4112674" y="4063841"/>
                  <a:pt x="4107292" y="4083701"/>
                  <a:pt x="4106316" y="4103824"/>
                </a:cubicBezTo>
                <a:lnTo>
                  <a:pt x="4106316" y="4103825"/>
                </a:lnTo>
                <a:lnTo>
                  <a:pt x="4108283" y="4134255"/>
                </a:lnTo>
                <a:lnTo>
                  <a:pt x="4117627" y="4165381"/>
                </a:lnTo>
                <a:lnTo>
                  <a:pt x="4117627" y="4165383"/>
                </a:lnTo>
                <a:lnTo>
                  <a:pt x="4121532" y="4192387"/>
                </a:lnTo>
                <a:lnTo>
                  <a:pt x="4121532" y="4192386"/>
                </a:lnTo>
                <a:cubicBezTo>
                  <a:pt x="4121628" y="4182766"/>
                  <a:pt x="4121056" y="4173479"/>
                  <a:pt x="4117627" y="4165382"/>
                </a:cubicBezTo>
                <a:lnTo>
                  <a:pt x="4117627" y="4165381"/>
                </a:lnTo>
                <a:lnTo>
                  <a:pt x="4106316" y="4103825"/>
                </a:lnTo>
                <a:lnTo>
                  <a:pt x="4121437" y="4043839"/>
                </a:lnTo>
                <a:lnTo>
                  <a:pt x="4121438" y="4043837"/>
                </a:lnTo>
                <a:lnTo>
                  <a:pt x="4134740" y="4002409"/>
                </a:lnTo>
                <a:lnTo>
                  <a:pt x="4137130" y="3962159"/>
                </a:lnTo>
                <a:lnTo>
                  <a:pt x="4137130" y="3962158"/>
                </a:lnTo>
                <a:cubicBezTo>
                  <a:pt x="4134868" y="3935726"/>
                  <a:pt x="4124677" y="3910103"/>
                  <a:pt x="4105245" y="3885337"/>
                </a:cubicBezTo>
                <a:lnTo>
                  <a:pt x="4105245" y="3885336"/>
                </a:lnTo>
                <a:lnTo>
                  <a:pt x="4095862" y="3852619"/>
                </a:lnTo>
                <a:lnTo>
                  <a:pt x="4110197" y="3822472"/>
                </a:lnTo>
                <a:cubicBezTo>
                  <a:pt x="4118389" y="3811613"/>
                  <a:pt x="4123533" y="3800896"/>
                  <a:pt x="4125128" y="3789776"/>
                </a:cubicBezTo>
                <a:lnTo>
                  <a:pt x="4125128" y="3789775"/>
                </a:lnTo>
                <a:cubicBezTo>
                  <a:pt x="4126724" y="3778654"/>
                  <a:pt x="4124771" y="3767129"/>
                  <a:pt x="4118771" y="3754651"/>
                </a:cubicBezTo>
                <a:lnTo>
                  <a:pt x="4118389" y="3734837"/>
                </a:lnTo>
                <a:lnTo>
                  <a:pt x="4122437" y="3680163"/>
                </a:lnTo>
                <a:lnTo>
                  <a:pt x="4122437" y="3680162"/>
                </a:lnTo>
                <a:lnTo>
                  <a:pt x="4118836" y="3665923"/>
                </a:lnTo>
                <a:lnTo>
                  <a:pt x="4115925" y="3654415"/>
                </a:lnTo>
                <a:lnTo>
                  <a:pt x="4115925" y="3654415"/>
                </a:lnTo>
                <a:lnTo>
                  <a:pt x="4115925" y="3654415"/>
                </a:lnTo>
                <a:cubicBezTo>
                  <a:pt x="4112115" y="3646122"/>
                  <a:pt x="4106436" y="3638156"/>
                  <a:pt x="4098196" y="3630631"/>
                </a:cubicBezTo>
                <a:cubicBezTo>
                  <a:pt x="4091718" y="3624724"/>
                  <a:pt x="4089052" y="3614818"/>
                  <a:pt x="4084670" y="3606816"/>
                </a:cubicBezTo>
                <a:cubicBezTo>
                  <a:pt x="4080193" y="3598434"/>
                  <a:pt x="4076942" y="3592231"/>
                  <a:pt x="4074924" y="3587173"/>
                </a:cubicBezTo>
                <a:lnTo>
                  <a:pt x="4072572" y="3574407"/>
                </a:lnTo>
                <a:lnTo>
                  <a:pt x="4077651" y="3562320"/>
                </a:lnTo>
                <a:cubicBezTo>
                  <a:pt x="4080586" y="3557715"/>
                  <a:pt x="4084765" y="3552190"/>
                  <a:pt x="4090194" y="3544713"/>
                </a:cubicBezTo>
                <a:cubicBezTo>
                  <a:pt x="4101624" y="3529090"/>
                  <a:pt x="4113245" y="3507563"/>
                  <a:pt x="4112293" y="3489467"/>
                </a:cubicBezTo>
                <a:cubicBezTo>
                  <a:pt x="4106579" y="3380305"/>
                  <a:pt x="4134011" y="3276480"/>
                  <a:pt x="4159920" y="3172654"/>
                </a:cubicBezTo>
                <a:cubicBezTo>
                  <a:pt x="4167922" y="3140649"/>
                  <a:pt x="4172160" y="3109025"/>
                  <a:pt x="4172375" y="3077401"/>
                </a:cubicBezTo>
                <a:lnTo>
                  <a:pt x="4172375" y="3077400"/>
                </a:lnTo>
                <a:cubicBezTo>
                  <a:pt x="4172589" y="3045776"/>
                  <a:pt x="4168779" y="3014152"/>
                  <a:pt x="4160682" y="2982147"/>
                </a:cubicBezTo>
                <a:lnTo>
                  <a:pt x="4157098" y="2947862"/>
                </a:lnTo>
                <a:lnTo>
                  <a:pt x="4157099" y="2947858"/>
                </a:lnTo>
                <a:lnTo>
                  <a:pt x="4165004" y="2903549"/>
                </a:lnTo>
                <a:lnTo>
                  <a:pt x="4181637" y="2848793"/>
                </a:lnTo>
                <a:cubicBezTo>
                  <a:pt x="4182970" y="2844316"/>
                  <a:pt x="4186256" y="2839982"/>
                  <a:pt x="4190328" y="2836172"/>
                </a:cubicBezTo>
                <a:close/>
                <a:moveTo>
                  <a:pt x="3705842" y="1508457"/>
                </a:moveTo>
                <a:lnTo>
                  <a:pt x="3677748" y="1596213"/>
                </a:lnTo>
                <a:cubicBezTo>
                  <a:pt x="3675271" y="1604978"/>
                  <a:pt x="3676796" y="1615836"/>
                  <a:pt x="3679653" y="1624980"/>
                </a:cubicBezTo>
                <a:cubicBezTo>
                  <a:pt x="3689369" y="1656223"/>
                  <a:pt x="3713754" y="1676036"/>
                  <a:pt x="3736234" y="1697753"/>
                </a:cubicBezTo>
                <a:cubicBezTo>
                  <a:pt x="3746141" y="1707279"/>
                  <a:pt x="3753189" y="1720423"/>
                  <a:pt x="3758903" y="1733188"/>
                </a:cubicBezTo>
                <a:cubicBezTo>
                  <a:pt x="3773574" y="1766335"/>
                  <a:pt x="3786718" y="1800246"/>
                  <a:pt x="3800624" y="1833775"/>
                </a:cubicBezTo>
                <a:cubicBezTo>
                  <a:pt x="3801958" y="1837013"/>
                  <a:pt x="3805387" y="1839679"/>
                  <a:pt x="3808245" y="1842158"/>
                </a:cubicBezTo>
                <a:cubicBezTo>
                  <a:pt x="3838346" y="1866922"/>
                  <a:pt x="3868635" y="1891497"/>
                  <a:pt x="3898736" y="1916454"/>
                </a:cubicBezTo>
                <a:cubicBezTo>
                  <a:pt x="3904450" y="1921216"/>
                  <a:pt x="3908642" y="1928076"/>
                  <a:pt x="3914166" y="1933219"/>
                </a:cubicBezTo>
                <a:cubicBezTo>
                  <a:pt x="3921786" y="1940459"/>
                  <a:pt x="3929027" y="1949603"/>
                  <a:pt x="3938171" y="1953413"/>
                </a:cubicBezTo>
                <a:cubicBezTo>
                  <a:pt x="3966936" y="1965224"/>
                  <a:pt x="3979320" y="1987894"/>
                  <a:pt x="3984654" y="2016469"/>
                </a:cubicBezTo>
                <a:cubicBezTo>
                  <a:pt x="3989607" y="2042570"/>
                  <a:pt x="3993799" y="2068669"/>
                  <a:pt x="3999513" y="2094578"/>
                </a:cubicBezTo>
                <a:cubicBezTo>
                  <a:pt x="4006371" y="2126201"/>
                  <a:pt x="4013801" y="2157636"/>
                  <a:pt x="4022184" y="2188879"/>
                </a:cubicBezTo>
                <a:cubicBezTo>
                  <a:pt x="4025804" y="2202404"/>
                  <a:pt x="4029994" y="2216692"/>
                  <a:pt x="4037424" y="2228314"/>
                </a:cubicBezTo>
                <a:cubicBezTo>
                  <a:pt x="4057999" y="2260890"/>
                  <a:pt x="4071905" y="2295753"/>
                  <a:pt x="4066381" y="2334044"/>
                </a:cubicBezTo>
                <a:cubicBezTo>
                  <a:pt x="4061999" y="2364715"/>
                  <a:pt x="4073239" y="2390434"/>
                  <a:pt x="4090766" y="2409485"/>
                </a:cubicBezTo>
                <a:cubicBezTo>
                  <a:pt x="4098720" y="2418154"/>
                  <a:pt x="4104233" y="2426976"/>
                  <a:pt x="4107867" y="2435912"/>
                </a:cubicBezTo>
                <a:lnTo>
                  <a:pt x="4113698" y="2463017"/>
                </a:lnTo>
                <a:lnTo>
                  <a:pt x="4105056" y="2518262"/>
                </a:lnTo>
                <a:lnTo>
                  <a:pt x="4105055" y="2518263"/>
                </a:lnTo>
                <a:cubicBezTo>
                  <a:pt x="4102388" y="2527789"/>
                  <a:pt x="4101244" y="2536456"/>
                  <a:pt x="4101411" y="2545005"/>
                </a:cubicBezTo>
                <a:lnTo>
                  <a:pt x="4101411" y="2545006"/>
                </a:lnTo>
                <a:cubicBezTo>
                  <a:pt x="4101577" y="2553555"/>
                  <a:pt x="4103054" y="2561985"/>
                  <a:pt x="4105625" y="2571034"/>
                </a:cubicBezTo>
                <a:cubicBezTo>
                  <a:pt x="4117627" y="2612945"/>
                  <a:pt x="4150204" y="2640950"/>
                  <a:pt x="4178779" y="2668001"/>
                </a:cubicBezTo>
                <a:cubicBezTo>
                  <a:pt x="4203164" y="2691054"/>
                  <a:pt x="4216880" y="2716963"/>
                  <a:pt x="4227170" y="2745348"/>
                </a:cubicBezTo>
                <a:lnTo>
                  <a:pt x="4227170" y="2745351"/>
                </a:lnTo>
                <a:lnTo>
                  <a:pt x="4233090" y="2778005"/>
                </a:lnTo>
                <a:lnTo>
                  <a:pt x="4232670" y="2785439"/>
                </a:lnTo>
                <a:lnTo>
                  <a:pt x="4222591" y="2811779"/>
                </a:lnTo>
                <a:lnTo>
                  <a:pt x="4222587" y="2811786"/>
                </a:lnTo>
                <a:lnTo>
                  <a:pt x="4222588" y="2811786"/>
                </a:lnTo>
                <a:lnTo>
                  <a:pt x="4222591" y="2811779"/>
                </a:lnTo>
                <a:lnTo>
                  <a:pt x="4232241" y="2793022"/>
                </a:lnTo>
                <a:lnTo>
                  <a:pt x="4232670" y="2785439"/>
                </a:lnTo>
                <a:lnTo>
                  <a:pt x="4233870" y="2782304"/>
                </a:lnTo>
                <a:lnTo>
                  <a:pt x="4233090" y="2778005"/>
                </a:lnTo>
                <a:lnTo>
                  <a:pt x="4233500" y="2770757"/>
                </a:lnTo>
                <a:lnTo>
                  <a:pt x="4227170" y="2745351"/>
                </a:lnTo>
                <a:lnTo>
                  <a:pt x="4227170" y="2745347"/>
                </a:lnTo>
                <a:cubicBezTo>
                  <a:pt x="4216880" y="2716962"/>
                  <a:pt x="4203164" y="2691053"/>
                  <a:pt x="4178779" y="2668000"/>
                </a:cubicBezTo>
                <a:cubicBezTo>
                  <a:pt x="4150204" y="2640949"/>
                  <a:pt x="4117627" y="2612944"/>
                  <a:pt x="4105625" y="2571033"/>
                </a:cubicBezTo>
                <a:lnTo>
                  <a:pt x="4101411" y="2545006"/>
                </a:lnTo>
                <a:lnTo>
                  <a:pt x="4105055" y="2518264"/>
                </a:lnTo>
                <a:lnTo>
                  <a:pt x="4105056" y="2518262"/>
                </a:lnTo>
                <a:lnTo>
                  <a:pt x="4111636" y="2490550"/>
                </a:lnTo>
                <a:lnTo>
                  <a:pt x="4113698" y="2463017"/>
                </a:lnTo>
                <a:lnTo>
                  <a:pt x="4113698" y="2463016"/>
                </a:lnTo>
                <a:cubicBezTo>
                  <a:pt x="4112817" y="2444776"/>
                  <a:pt x="4106674" y="2426821"/>
                  <a:pt x="4090766" y="2409484"/>
                </a:cubicBezTo>
                <a:cubicBezTo>
                  <a:pt x="4073239" y="2390433"/>
                  <a:pt x="4061999" y="2364714"/>
                  <a:pt x="4066381" y="2334043"/>
                </a:cubicBezTo>
                <a:cubicBezTo>
                  <a:pt x="4071905" y="2295752"/>
                  <a:pt x="4057999" y="2260889"/>
                  <a:pt x="4037424" y="2228313"/>
                </a:cubicBezTo>
                <a:cubicBezTo>
                  <a:pt x="4029994" y="2216691"/>
                  <a:pt x="4025804" y="2202403"/>
                  <a:pt x="4022184" y="2188878"/>
                </a:cubicBezTo>
                <a:cubicBezTo>
                  <a:pt x="4013801" y="2157635"/>
                  <a:pt x="4006371" y="2126200"/>
                  <a:pt x="3999513" y="2094577"/>
                </a:cubicBezTo>
                <a:cubicBezTo>
                  <a:pt x="3993799" y="2068668"/>
                  <a:pt x="3989607" y="2042569"/>
                  <a:pt x="3984654" y="2016468"/>
                </a:cubicBezTo>
                <a:cubicBezTo>
                  <a:pt x="3979320" y="1987893"/>
                  <a:pt x="3966936" y="1965223"/>
                  <a:pt x="3938171" y="1953412"/>
                </a:cubicBezTo>
                <a:cubicBezTo>
                  <a:pt x="3929027" y="1949602"/>
                  <a:pt x="3921786" y="1940458"/>
                  <a:pt x="3914166" y="1933218"/>
                </a:cubicBezTo>
                <a:cubicBezTo>
                  <a:pt x="3908642" y="1928075"/>
                  <a:pt x="3904450" y="1921215"/>
                  <a:pt x="3898736" y="1916453"/>
                </a:cubicBezTo>
                <a:cubicBezTo>
                  <a:pt x="3868635" y="1891496"/>
                  <a:pt x="3838346" y="1866921"/>
                  <a:pt x="3808245" y="1842157"/>
                </a:cubicBezTo>
                <a:cubicBezTo>
                  <a:pt x="3805387" y="1839678"/>
                  <a:pt x="3801958" y="1837012"/>
                  <a:pt x="3800624" y="1833774"/>
                </a:cubicBezTo>
                <a:cubicBezTo>
                  <a:pt x="3786718" y="1800245"/>
                  <a:pt x="3773575" y="1766334"/>
                  <a:pt x="3758903" y="1733187"/>
                </a:cubicBezTo>
                <a:cubicBezTo>
                  <a:pt x="3753189" y="1720422"/>
                  <a:pt x="3746141" y="1707278"/>
                  <a:pt x="3736235" y="1697752"/>
                </a:cubicBezTo>
                <a:cubicBezTo>
                  <a:pt x="3713755" y="1676035"/>
                  <a:pt x="3689369" y="1656222"/>
                  <a:pt x="3679653" y="1624979"/>
                </a:cubicBezTo>
                <a:cubicBezTo>
                  <a:pt x="3676797" y="1615835"/>
                  <a:pt x="3675272" y="1604977"/>
                  <a:pt x="3677749" y="1596212"/>
                </a:cubicBezTo>
                <a:close/>
                <a:moveTo>
                  <a:pt x="3724447" y="1459072"/>
                </a:moveTo>
                <a:lnTo>
                  <a:pt x="3724446" y="1459073"/>
                </a:lnTo>
                <a:lnTo>
                  <a:pt x="3715229" y="1481571"/>
                </a:lnTo>
                <a:close/>
                <a:moveTo>
                  <a:pt x="3743640" y="1268757"/>
                </a:moveTo>
                <a:cubicBezTo>
                  <a:pt x="3744092" y="1275401"/>
                  <a:pt x="3745664" y="1281688"/>
                  <a:pt x="3748807" y="1286069"/>
                </a:cubicBezTo>
                <a:cubicBezTo>
                  <a:pt x="3763380" y="1306929"/>
                  <a:pt x="3769620" y="1328552"/>
                  <a:pt x="3771144" y="1350627"/>
                </a:cubicBezTo>
                <a:lnTo>
                  <a:pt x="3765550" y="1413839"/>
                </a:lnTo>
                <a:lnTo>
                  <a:pt x="3771145" y="1350626"/>
                </a:lnTo>
                <a:cubicBezTo>
                  <a:pt x="3769620" y="1328551"/>
                  <a:pt x="3763381" y="1306929"/>
                  <a:pt x="3748807" y="1286068"/>
                </a:cubicBezTo>
                <a:close/>
                <a:moveTo>
                  <a:pt x="3685369" y="773034"/>
                </a:moveTo>
                <a:lnTo>
                  <a:pt x="3685369" y="773035"/>
                </a:lnTo>
                <a:cubicBezTo>
                  <a:pt x="3687655" y="800276"/>
                  <a:pt x="3690893" y="827329"/>
                  <a:pt x="3693369" y="854379"/>
                </a:cubicBezTo>
                <a:cubicBezTo>
                  <a:pt x="3695655" y="878956"/>
                  <a:pt x="3696417" y="903722"/>
                  <a:pt x="3724422" y="915343"/>
                </a:cubicBezTo>
                <a:cubicBezTo>
                  <a:pt x="3728804" y="917059"/>
                  <a:pt x="3732042" y="922773"/>
                  <a:pt x="3734900" y="927155"/>
                </a:cubicBezTo>
                <a:cubicBezTo>
                  <a:pt x="3778908" y="994785"/>
                  <a:pt x="3777764" y="1030980"/>
                  <a:pt x="3731280" y="1097087"/>
                </a:cubicBezTo>
                <a:cubicBezTo>
                  <a:pt x="3726518" y="1103945"/>
                  <a:pt x="3723088" y="1118613"/>
                  <a:pt x="3726898" y="1123185"/>
                </a:cubicBezTo>
                <a:cubicBezTo>
                  <a:pt x="3742710" y="1142617"/>
                  <a:pt x="3749759" y="1162953"/>
                  <a:pt x="3751617" y="1184028"/>
                </a:cubicBezTo>
                <a:cubicBezTo>
                  <a:pt x="3749759" y="1162953"/>
                  <a:pt x="3742711" y="1142616"/>
                  <a:pt x="3726899" y="1123184"/>
                </a:cubicBezTo>
                <a:cubicBezTo>
                  <a:pt x="3723089" y="1118612"/>
                  <a:pt x="3726519" y="1103944"/>
                  <a:pt x="3731281" y="1097086"/>
                </a:cubicBezTo>
                <a:cubicBezTo>
                  <a:pt x="3777765" y="1030979"/>
                  <a:pt x="3778909" y="994784"/>
                  <a:pt x="3734901" y="927154"/>
                </a:cubicBezTo>
                <a:cubicBezTo>
                  <a:pt x="3732043" y="922772"/>
                  <a:pt x="3728805" y="917058"/>
                  <a:pt x="3724423" y="915342"/>
                </a:cubicBezTo>
                <a:cubicBezTo>
                  <a:pt x="3696417" y="903721"/>
                  <a:pt x="3695655" y="878955"/>
                  <a:pt x="3693369" y="854378"/>
                </a:cubicBezTo>
                <a:close/>
                <a:moveTo>
                  <a:pt x="3740770" y="517850"/>
                </a:moveTo>
                <a:lnTo>
                  <a:pt x="3731852" y="556047"/>
                </a:lnTo>
                <a:cubicBezTo>
                  <a:pt x="3729756" y="564048"/>
                  <a:pt x="3724232" y="572622"/>
                  <a:pt x="3725374" y="580050"/>
                </a:cubicBezTo>
                <a:cubicBezTo>
                  <a:pt x="3728708" y="601578"/>
                  <a:pt x="3726279" y="622200"/>
                  <a:pt x="3721993" y="642537"/>
                </a:cubicBezTo>
                <a:lnTo>
                  <a:pt x="3709470" y="694927"/>
                </a:lnTo>
                <a:lnTo>
                  <a:pt x="3721994" y="642536"/>
                </a:lnTo>
                <a:cubicBezTo>
                  <a:pt x="3726280" y="622200"/>
                  <a:pt x="3728709" y="601577"/>
                  <a:pt x="3725375" y="580049"/>
                </a:cubicBezTo>
                <a:cubicBezTo>
                  <a:pt x="3724233" y="572621"/>
                  <a:pt x="3729757" y="564047"/>
                  <a:pt x="3731853" y="556046"/>
                </a:cubicBezTo>
                <a:close/>
                <a:moveTo>
                  <a:pt x="3754065" y="298168"/>
                </a:moveTo>
                <a:lnTo>
                  <a:pt x="3739283" y="313532"/>
                </a:lnTo>
                <a:lnTo>
                  <a:pt x="3739283" y="313532"/>
                </a:lnTo>
                <a:lnTo>
                  <a:pt x="3739282" y="313533"/>
                </a:lnTo>
                <a:cubicBezTo>
                  <a:pt x="3735090" y="316389"/>
                  <a:pt x="3737376" y="330298"/>
                  <a:pt x="3738710" y="338870"/>
                </a:cubicBezTo>
                <a:lnTo>
                  <a:pt x="3738716" y="338898"/>
                </a:lnTo>
                <a:lnTo>
                  <a:pt x="3748617" y="395639"/>
                </a:lnTo>
                <a:lnTo>
                  <a:pt x="3744807" y="367327"/>
                </a:lnTo>
                <a:lnTo>
                  <a:pt x="3738716" y="338898"/>
                </a:lnTo>
                <a:lnTo>
                  <a:pt x="3738711" y="338869"/>
                </a:lnTo>
                <a:cubicBezTo>
                  <a:pt x="3738044" y="334583"/>
                  <a:pt x="3737139" y="328963"/>
                  <a:pt x="3736925" y="324057"/>
                </a:cubicBezTo>
                <a:lnTo>
                  <a:pt x="3739283" y="313532"/>
                </a:lnTo>
                <a:close/>
                <a:moveTo>
                  <a:pt x="3761610" y="281567"/>
                </a:moveTo>
                <a:lnTo>
                  <a:pt x="3756715" y="295414"/>
                </a:lnTo>
                <a:lnTo>
                  <a:pt x="3756716" y="295414"/>
                </a:lnTo>
                <a:close/>
                <a:moveTo>
                  <a:pt x="3748290" y="24485"/>
                </a:moveTo>
                <a:lnTo>
                  <a:pt x="3746027" y="74128"/>
                </a:lnTo>
                <a:cubicBezTo>
                  <a:pt x="3746950" y="91491"/>
                  <a:pt x="3749260" y="108702"/>
                  <a:pt x="3751951" y="125860"/>
                </a:cubicBezTo>
                <a:lnTo>
                  <a:pt x="3756346" y="153386"/>
                </a:lnTo>
                <a:lnTo>
                  <a:pt x="3764619" y="228943"/>
                </a:lnTo>
                <a:lnTo>
                  <a:pt x="3760160" y="177270"/>
                </a:lnTo>
                <a:lnTo>
                  <a:pt x="3756346" y="153386"/>
                </a:lnTo>
                <a:lnTo>
                  <a:pt x="3756147" y="151568"/>
                </a:lnTo>
                <a:cubicBezTo>
                  <a:pt x="3751917" y="125875"/>
                  <a:pt x="3747412" y="100173"/>
                  <a:pt x="3746028" y="74128"/>
                </a:cubicBezTo>
                <a:close/>
                <a:moveTo>
                  <a:pt x="3745709" y="0"/>
                </a:moveTo>
                <a:lnTo>
                  <a:pt x="3748427" y="21485"/>
                </a:lnTo>
                <a:lnTo>
                  <a:pt x="3745709" y="0"/>
                </a:lnTo>
                <a:lnTo>
                  <a:pt x="4209817" y="0"/>
                </a:lnTo>
                <a:lnTo>
                  <a:pt x="4208690" y="2816"/>
                </a:lnTo>
                <a:cubicBezTo>
                  <a:pt x="4200308" y="21485"/>
                  <a:pt x="4197640" y="43011"/>
                  <a:pt x="4194592" y="63586"/>
                </a:cubicBezTo>
                <a:cubicBezTo>
                  <a:pt x="4189067" y="101307"/>
                  <a:pt x="4185637" y="139218"/>
                  <a:pt x="4180685" y="176938"/>
                </a:cubicBezTo>
                <a:cubicBezTo>
                  <a:pt x="4179541" y="184940"/>
                  <a:pt x="4177447" y="194084"/>
                  <a:pt x="4172683" y="200181"/>
                </a:cubicBezTo>
                <a:cubicBezTo>
                  <a:pt x="4140678" y="241900"/>
                  <a:pt x="4131725" y="292578"/>
                  <a:pt x="4134771" y="340773"/>
                </a:cubicBezTo>
                <a:cubicBezTo>
                  <a:pt x="4137060" y="378685"/>
                  <a:pt x="4138774" y="415834"/>
                  <a:pt x="4135536" y="453363"/>
                </a:cubicBezTo>
                <a:cubicBezTo>
                  <a:pt x="4135344" y="456221"/>
                  <a:pt x="4135726" y="460031"/>
                  <a:pt x="4137250" y="462125"/>
                </a:cubicBezTo>
                <a:cubicBezTo>
                  <a:pt x="4147346" y="475080"/>
                  <a:pt x="4148108" y="488606"/>
                  <a:pt x="4149822" y="505181"/>
                </a:cubicBezTo>
                <a:cubicBezTo>
                  <a:pt x="4152300" y="528614"/>
                  <a:pt x="4150584" y="550140"/>
                  <a:pt x="4146394" y="571859"/>
                </a:cubicBezTo>
                <a:cubicBezTo>
                  <a:pt x="4143346" y="587671"/>
                  <a:pt x="4137060" y="603672"/>
                  <a:pt x="4129057" y="617771"/>
                </a:cubicBezTo>
                <a:cubicBezTo>
                  <a:pt x="4117817" y="637391"/>
                  <a:pt x="4113437" y="656254"/>
                  <a:pt x="4128295" y="674922"/>
                </a:cubicBezTo>
                <a:cubicBezTo>
                  <a:pt x="4144108" y="695115"/>
                  <a:pt x="4138584" y="717976"/>
                  <a:pt x="4139154" y="740267"/>
                </a:cubicBezTo>
                <a:cubicBezTo>
                  <a:pt x="4139346" y="749981"/>
                  <a:pt x="4138964" y="760269"/>
                  <a:pt x="4141440" y="769604"/>
                </a:cubicBezTo>
                <a:cubicBezTo>
                  <a:pt x="4148490" y="796654"/>
                  <a:pt x="4159158" y="822755"/>
                  <a:pt x="4163920" y="850188"/>
                </a:cubicBezTo>
                <a:cubicBezTo>
                  <a:pt x="4166587" y="865429"/>
                  <a:pt x="4161824" y="882383"/>
                  <a:pt x="4158396" y="898197"/>
                </a:cubicBezTo>
                <a:cubicBezTo>
                  <a:pt x="4154776" y="914199"/>
                  <a:pt x="4149252" y="930010"/>
                  <a:pt x="4143536" y="945443"/>
                </a:cubicBezTo>
                <a:cubicBezTo>
                  <a:pt x="4139726" y="955919"/>
                  <a:pt x="4136106" y="967349"/>
                  <a:pt x="4129247" y="975732"/>
                </a:cubicBezTo>
                <a:cubicBezTo>
                  <a:pt x="4113627" y="994784"/>
                  <a:pt x="4110959" y="1014405"/>
                  <a:pt x="4119151" y="1036886"/>
                </a:cubicBezTo>
                <a:cubicBezTo>
                  <a:pt x="4120485" y="1040314"/>
                  <a:pt x="4120485" y="1044314"/>
                  <a:pt x="4120675" y="1048124"/>
                </a:cubicBezTo>
                <a:cubicBezTo>
                  <a:pt x="4124675" y="1109090"/>
                  <a:pt x="4127153" y="1170050"/>
                  <a:pt x="4133249" y="1230632"/>
                </a:cubicBezTo>
                <a:cubicBezTo>
                  <a:pt x="4135726" y="1255205"/>
                  <a:pt x="4146584" y="1278828"/>
                  <a:pt x="4153442" y="1303023"/>
                </a:cubicBezTo>
                <a:cubicBezTo>
                  <a:pt x="4154776" y="1307977"/>
                  <a:pt x="4156872" y="1313503"/>
                  <a:pt x="4155918" y="1318455"/>
                </a:cubicBezTo>
                <a:cubicBezTo>
                  <a:pt x="4146394" y="1372367"/>
                  <a:pt x="4160300" y="1422853"/>
                  <a:pt x="4178589" y="1472574"/>
                </a:cubicBezTo>
                <a:cubicBezTo>
                  <a:pt x="4180495" y="1477716"/>
                  <a:pt x="4179923" y="1484003"/>
                  <a:pt x="4179541" y="1489719"/>
                </a:cubicBezTo>
                <a:cubicBezTo>
                  <a:pt x="4178209" y="1505723"/>
                  <a:pt x="4171541" y="1523058"/>
                  <a:pt x="4175541" y="1537536"/>
                </a:cubicBezTo>
                <a:cubicBezTo>
                  <a:pt x="4186591" y="1576018"/>
                  <a:pt x="4199926" y="1614119"/>
                  <a:pt x="4216690" y="1650316"/>
                </a:cubicBezTo>
                <a:cubicBezTo>
                  <a:pt x="4233645" y="1687085"/>
                  <a:pt x="4247933" y="1721184"/>
                  <a:pt x="4230789" y="1763286"/>
                </a:cubicBezTo>
                <a:cubicBezTo>
                  <a:pt x="4223548" y="1781193"/>
                  <a:pt x="4228693" y="1804815"/>
                  <a:pt x="4230597" y="1825392"/>
                </a:cubicBezTo>
                <a:cubicBezTo>
                  <a:pt x="4232121" y="1840440"/>
                  <a:pt x="4240696" y="1854919"/>
                  <a:pt x="4240696" y="1869779"/>
                </a:cubicBezTo>
                <a:cubicBezTo>
                  <a:pt x="4240696" y="1909407"/>
                  <a:pt x="4250791" y="1944648"/>
                  <a:pt x="4271366" y="1978939"/>
                </a:cubicBezTo>
                <a:cubicBezTo>
                  <a:pt x="4279367" y="1992278"/>
                  <a:pt x="4274032" y="2013042"/>
                  <a:pt x="4276128" y="2030377"/>
                </a:cubicBezTo>
                <a:cubicBezTo>
                  <a:pt x="4278604" y="2048667"/>
                  <a:pt x="4280890" y="2067524"/>
                  <a:pt x="4286418" y="2085053"/>
                </a:cubicBezTo>
                <a:cubicBezTo>
                  <a:pt x="4300895" y="2130392"/>
                  <a:pt x="4317278" y="2175162"/>
                  <a:pt x="4332518" y="2220311"/>
                </a:cubicBezTo>
                <a:cubicBezTo>
                  <a:pt x="4345093" y="2257458"/>
                  <a:pt x="4335186" y="2294038"/>
                  <a:pt x="4329853" y="2330805"/>
                </a:cubicBezTo>
                <a:cubicBezTo>
                  <a:pt x="4326422" y="2353858"/>
                  <a:pt x="4318230" y="2375382"/>
                  <a:pt x="4330422" y="2401291"/>
                </a:cubicBezTo>
                <a:cubicBezTo>
                  <a:pt x="4342044" y="2426058"/>
                  <a:pt x="4339377" y="2457491"/>
                  <a:pt x="4345663" y="2485306"/>
                </a:cubicBezTo>
                <a:cubicBezTo>
                  <a:pt x="4350997" y="2508741"/>
                  <a:pt x="4359572" y="2531408"/>
                  <a:pt x="4367953" y="2554078"/>
                </a:cubicBezTo>
                <a:cubicBezTo>
                  <a:pt x="4379384" y="2584941"/>
                  <a:pt x="4391384" y="2615420"/>
                  <a:pt x="4385670" y="2649142"/>
                </a:cubicBezTo>
                <a:cubicBezTo>
                  <a:pt x="4379192" y="2687435"/>
                  <a:pt x="4403577" y="2713722"/>
                  <a:pt x="4419771" y="2743825"/>
                </a:cubicBezTo>
                <a:cubicBezTo>
                  <a:pt x="4430819" y="2764589"/>
                  <a:pt x="4439012" y="2787258"/>
                  <a:pt x="4445870" y="2809929"/>
                </a:cubicBezTo>
                <a:cubicBezTo>
                  <a:pt x="4454824" y="2840218"/>
                  <a:pt x="4460158" y="2871461"/>
                  <a:pt x="4468921" y="2901942"/>
                </a:cubicBezTo>
                <a:cubicBezTo>
                  <a:pt x="4482065" y="2948046"/>
                  <a:pt x="4492353" y="2994721"/>
                  <a:pt x="4485113" y="3042727"/>
                </a:cubicBezTo>
                <a:cubicBezTo>
                  <a:pt x="4481875" y="3064826"/>
                  <a:pt x="4482065" y="3085402"/>
                  <a:pt x="4486829" y="3107499"/>
                </a:cubicBezTo>
                <a:cubicBezTo>
                  <a:pt x="4494639" y="3143694"/>
                  <a:pt x="4495592" y="3180843"/>
                  <a:pt x="4524738" y="3209992"/>
                </a:cubicBezTo>
                <a:cubicBezTo>
                  <a:pt x="4535027" y="3220279"/>
                  <a:pt x="4537693" y="3238757"/>
                  <a:pt x="4543028" y="3253808"/>
                </a:cubicBezTo>
                <a:cubicBezTo>
                  <a:pt x="4549315" y="3271144"/>
                  <a:pt x="4546075" y="3283907"/>
                  <a:pt x="4527787" y="3293243"/>
                </a:cubicBezTo>
                <a:cubicBezTo>
                  <a:pt x="4519596" y="3297433"/>
                  <a:pt x="4511594" y="3309436"/>
                  <a:pt x="4510260" y="3318770"/>
                </a:cubicBezTo>
                <a:cubicBezTo>
                  <a:pt x="4506260" y="3346775"/>
                  <a:pt x="4512166" y="3372494"/>
                  <a:pt x="4525122" y="3399545"/>
                </a:cubicBezTo>
                <a:cubicBezTo>
                  <a:pt x="4537313" y="3424882"/>
                  <a:pt x="4535979" y="3456507"/>
                  <a:pt x="4540741" y="3485274"/>
                </a:cubicBezTo>
                <a:cubicBezTo>
                  <a:pt x="4544171" y="3505656"/>
                  <a:pt x="4551219" y="3526041"/>
                  <a:pt x="4551219" y="3546616"/>
                </a:cubicBezTo>
                <a:cubicBezTo>
                  <a:pt x="4551219" y="3572145"/>
                  <a:pt x="4545123" y="3597481"/>
                  <a:pt x="4542837" y="3623200"/>
                </a:cubicBezTo>
                <a:cubicBezTo>
                  <a:pt x="4540933" y="3643203"/>
                  <a:pt x="4541695" y="3663588"/>
                  <a:pt x="4539409" y="3683590"/>
                </a:cubicBezTo>
                <a:cubicBezTo>
                  <a:pt x="4537693" y="3699975"/>
                  <a:pt x="4533313" y="3716167"/>
                  <a:pt x="4529694" y="3732360"/>
                </a:cubicBezTo>
                <a:cubicBezTo>
                  <a:pt x="4528359" y="3738266"/>
                  <a:pt x="4523214" y="3744172"/>
                  <a:pt x="4523976" y="3749505"/>
                </a:cubicBezTo>
                <a:cubicBezTo>
                  <a:pt x="4532169" y="3802466"/>
                  <a:pt x="4495592" y="3840568"/>
                  <a:pt x="4479399" y="3885337"/>
                </a:cubicBezTo>
                <a:cubicBezTo>
                  <a:pt x="4462252" y="3932393"/>
                  <a:pt x="4435964" y="3977924"/>
                  <a:pt x="4443774" y="4030502"/>
                </a:cubicBezTo>
                <a:cubicBezTo>
                  <a:pt x="4448536" y="4062317"/>
                  <a:pt x="4459586" y="4092988"/>
                  <a:pt x="4466255" y="4124613"/>
                </a:cubicBezTo>
                <a:cubicBezTo>
                  <a:pt x="4468541" y="4135853"/>
                  <a:pt x="4468159" y="4148426"/>
                  <a:pt x="4465873" y="4159666"/>
                </a:cubicBezTo>
                <a:cubicBezTo>
                  <a:pt x="4455394" y="4213960"/>
                  <a:pt x="4453871" y="4267492"/>
                  <a:pt x="4471017" y="4320836"/>
                </a:cubicBezTo>
                <a:cubicBezTo>
                  <a:pt x="4473875" y="4329978"/>
                  <a:pt x="4476541" y="4339694"/>
                  <a:pt x="4476541" y="4349221"/>
                </a:cubicBezTo>
                <a:cubicBezTo>
                  <a:pt x="4476541" y="4401418"/>
                  <a:pt x="4472541" y="4452664"/>
                  <a:pt x="4453871" y="4502578"/>
                </a:cubicBezTo>
                <a:cubicBezTo>
                  <a:pt x="4447584" y="4519342"/>
                  <a:pt x="4451584" y="4539727"/>
                  <a:pt x="4450060" y="4558206"/>
                </a:cubicBezTo>
                <a:cubicBezTo>
                  <a:pt x="4448728" y="4575350"/>
                  <a:pt x="4448156" y="4592877"/>
                  <a:pt x="4443774" y="4609451"/>
                </a:cubicBezTo>
                <a:cubicBezTo>
                  <a:pt x="4437298" y="4633646"/>
                  <a:pt x="4436536" y="4656125"/>
                  <a:pt x="4442250" y="4681082"/>
                </a:cubicBezTo>
                <a:cubicBezTo>
                  <a:pt x="4447584" y="4704894"/>
                  <a:pt x="4444919" y="4730613"/>
                  <a:pt x="4445108" y="4755380"/>
                </a:cubicBezTo>
                <a:cubicBezTo>
                  <a:pt x="4445298" y="4783003"/>
                  <a:pt x="4445488" y="4810626"/>
                  <a:pt x="4444537" y="4838249"/>
                </a:cubicBezTo>
                <a:cubicBezTo>
                  <a:pt x="4444156" y="4849299"/>
                  <a:pt x="4436536" y="4861872"/>
                  <a:pt x="4439584" y="4871018"/>
                </a:cubicBezTo>
                <a:cubicBezTo>
                  <a:pt x="4449870" y="4900545"/>
                  <a:pt x="4437488" y="4930074"/>
                  <a:pt x="4443012" y="4959601"/>
                </a:cubicBezTo>
                <a:cubicBezTo>
                  <a:pt x="4445870" y="4974081"/>
                  <a:pt x="4438060" y="4990464"/>
                  <a:pt x="4437298" y="5006085"/>
                </a:cubicBezTo>
                <a:cubicBezTo>
                  <a:pt x="4435964" y="5031613"/>
                  <a:pt x="4436536" y="5057140"/>
                  <a:pt x="4436154" y="5082669"/>
                </a:cubicBezTo>
                <a:cubicBezTo>
                  <a:pt x="4435964" y="5091051"/>
                  <a:pt x="4435203" y="5099244"/>
                  <a:pt x="4434819" y="5107626"/>
                </a:cubicBezTo>
                <a:cubicBezTo>
                  <a:pt x="4434439" y="5115056"/>
                  <a:pt x="4432725" y="5122866"/>
                  <a:pt x="4434057" y="5129915"/>
                </a:cubicBezTo>
                <a:cubicBezTo>
                  <a:pt x="4438822" y="5155444"/>
                  <a:pt x="4446632" y="5180590"/>
                  <a:pt x="4449680" y="5206307"/>
                </a:cubicBezTo>
                <a:cubicBezTo>
                  <a:pt x="4452346" y="5228596"/>
                  <a:pt x="4448728" y="5251649"/>
                  <a:pt x="4450632" y="5274128"/>
                </a:cubicBezTo>
                <a:cubicBezTo>
                  <a:pt x="4453871" y="5313753"/>
                  <a:pt x="4459586" y="5353378"/>
                  <a:pt x="4463207" y="5393004"/>
                </a:cubicBezTo>
                <a:cubicBezTo>
                  <a:pt x="4463968" y="5401578"/>
                  <a:pt x="4459204" y="5410530"/>
                  <a:pt x="4458824" y="5419294"/>
                </a:cubicBezTo>
                <a:cubicBezTo>
                  <a:pt x="4457872" y="5446727"/>
                  <a:pt x="4457680" y="5474160"/>
                  <a:pt x="4457110" y="5501593"/>
                </a:cubicBezTo>
                <a:cubicBezTo>
                  <a:pt x="4456918" y="5517214"/>
                  <a:pt x="4457490" y="5533026"/>
                  <a:pt x="4455776" y="5548459"/>
                </a:cubicBezTo>
                <a:cubicBezTo>
                  <a:pt x="4453490" y="5568841"/>
                  <a:pt x="4450060" y="5587320"/>
                  <a:pt x="4464920" y="5606371"/>
                </a:cubicBezTo>
                <a:cubicBezTo>
                  <a:pt x="4487972" y="5635710"/>
                  <a:pt x="4479018" y="5673049"/>
                  <a:pt x="4484351" y="5706958"/>
                </a:cubicBezTo>
                <a:cubicBezTo>
                  <a:pt x="4485685" y="5715722"/>
                  <a:pt x="4485875" y="5724677"/>
                  <a:pt x="4487399" y="5733439"/>
                </a:cubicBezTo>
                <a:cubicBezTo>
                  <a:pt x="4490257" y="5749633"/>
                  <a:pt x="4493495" y="5765634"/>
                  <a:pt x="4496736" y="5781829"/>
                </a:cubicBezTo>
                <a:cubicBezTo>
                  <a:pt x="4497306" y="5784685"/>
                  <a:pt x="4497498" y="5787923"/>
                  <a:pt x="4498450" y="5790591"/>
                </a:cubicBezTo>
                <a:cubicBezTo>
                  <a:pt x="4506450" y="5815168"/>
                  <a:pt x="4515594" y="5839360"/>
                  <a:pt x="4522072" y="5864317"/>
                </a:cubicBezTo>
                <a:cubicBezTo>
                  <a:pt x="4525311" y="5876510"/>
                  <a:pt x="4525693" y="5890036"/>
                  <a:pt x="4523976" y="5902609"/>
                </a:cubicBezTo>
                <a:cubicBezTo>
                  <a:pt x="4519024" y="5939376"/>
                  <a:pt x="4516928" y="5975763"/>
                  <a:pt x="4524168" y="6012722"/>
                </a:cubicBezTo>
                <a:cubicBezTo>
                  <a:pt x="4527025" y="6027391"/>
                  <a:pt x="4522263" y="6043775"/>
                  <a:pt x="4520548" y="6059396"/>
                </a:cubicBezTo>
                <a:cubicBezTo>
                  <a:pt x="4515976" y="6096735"/>
                  <a:pt x="4511022" y="6134074"/>
                  <a:pt x="4506642" y="6171604"/>
                </a:cubicBezTo>
                <a:cubicBezTo>
                  <a:pt x="4503975" y="6195036"/>
                  <a:pt x="4502450" y="6218659"/>
                  <a:pt x="4499785" y="6242092"/>
                </a:cubicBezTo>
                <a:cubicBezTo>
                  <a:pt x="4496544" y="6269143"/>
                  <a:pt x="4491591" y="6296004"/>
                  <a:pt x="4488923" y="6323057"/>
                </a:cubicBezTo>
                <a:cubicBezTo>
                  <a:pt x="4485875" y="6353918"/>
                  <a:pt x="4485305" y="6384971"/>
                  <a:pt x="4482065" y="6415832"/>
                </a:cubicBezTo>
                <a:cubicBezTo>
                  <a:pt x="4475779" y="6472224"/>
                  <a:pt x="4468349" y="6528423"/>
                  <a:pt x="4461300" y="6584811"/>
                </a:cubicBezTo>
                <a:cubicBezTo>
                  <a:pt x="4454442" y="6639487"/>
                  <a:pt x="4448346" y="6694163"/>
                  <a:pt x="4439775" y="6748457"/>
                </a:cubicBezTo>
                <a:cubicBezTo>
                  <a:pt x="4436154" y="6771318"/>
                  <a:pt x="4426247" y="6793034"/>
                  <a:pt x="4420723" y="6815515"/>
                </a:cubicBezTo>
                <a:lnTo>
                  <a:pt x="4411023" y="6858000"/>
                </a:lnTo>
                <a:lnTo>
                  <a:pt x="4238770" y="6858000"/>
                </a:lnTo>
                <a:lnTo>
                  <a:pt x="0" y="6858000"/>
                </a:lnTo>
                <a:lnTo>
                  <a:pt x="0" y="1"/>
                </a:lnTo>
                <a:close/>
              </a:path>
            </a:pathLst>
          </a:custGeom>
        </p:spPr>
      </p:pic>
      <p:grpSp>
        <p:nvGrpSpPr>
          <p:cNvPr id="12" name="Group 11">
            <a:extLst>
              <a:ext uri="{FF2B5EF4-FFF2-40B4-BE49-F238E27FC236}">
                <a16:creationId xmlns:a16="http://schemas.microsoft.com/office/drawing/2014/main" id="{A7900967-84CA-47B4-9F1C-E787BAC1496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697284" y="-1"/>
            <a:ext cx="884241" cy="6858001"/>
            <a:chOff x="3697284" y="-1"/>
            <a:chExt cx="884241" cy="6858001"/>
          </a:xfrm>
          <a:effectLst>
            <a:outerShdw blurRad="381000" dist="152400" algn="l" rotWithShape="0">
              <a:prstClr val="black">
                <a:alpha val="10000"/>
              </a:prstClr>
            </a:outerShdw>
          </a:effectLst>
        </p:grpSpPr>
        <p:sp>
          <p:nvSpPr>
            <p:cNvPr id="13" name="Freeform: Shape 12">
              <a:extLst>
                <a:ext uri="{FF2B5EF4-FFF2-40B4-BE49-F238E27FC236}">
                  <a16:creationId xmlns:a16="http://schemas.microsoft.com/office/drawing/2014/main" id="{CAB3C749-6482-440B-9386-94091006D67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flipH="1">
              <a:off x="705641" y="2991642"/>
              <a:ext cx="6858001" cy="874716"/>
            </a:xfrm>
            <a:custGeom>
              <a:avLst/>
              <a:gdLst>
                <a:gd name="connsiteX0" fmla="*/ 0 w 6858001"/>
                <a:gd name="connsiteY0" fmla="*/ 533314 h 874716"/>
                <a:gd name="connsiteX1" fmla="*/ 0 w 6858001"/>
                <a:gd name="connsiteY1" fmla="*/ 69206 h 874716"/>
                <a:gd name="connsiteX2" fmla="*/ 21486 w 6858001"/>
                <a:gd name="connsiteY2" fmla="*/ 71924 h 874716"/>
                <a:gd name="connsiteX3" fmla="*/ 228948 w 6858001"/>
                <a:gd name="connsiteY3" fmla="*/ 88116 h 874716"/>
                <a:gd name="connsiteX4" fmla="*/ 313533 w 6858001"/>
                <a:gd name="connsiteY4" fmla="*/ 62779 h 874716"/>
                <a:gd name="connsiteX5" fmla="*/ 338870 w 6858001"/>
                <a:gd name="connsiteY5" fmla="*/ 62207 h 874716"/>
                <a:gd name="connsiteX6" fmla="*/ 395640 w 6858001"/>
                <a:gd name="connsiteY6" fmla="*/ 72114 h 874716"/>
                <a:gd name="connsiteX7" fmla="*/ 512802 w 6858001"/>
                <a:gd name="connsiteY7" fmla="*/ 65446 h 874716"/>
                <a:gd name="connsiteX8" fmla="*/ 556047 w 6858001"/>
                <a:gd name="connsiteY8" fmla="*/ 55349 h 874716"/>
                <a:gd name="connsiteX9" fmla="*/ 580050 w 6858001"/>
                <a:gd name="connsiteY9" fmla="*/ 48871 h 874716"/>
                <a:gd name="connsiteX10" fmla="*/ 703308 w 6858001"/>
                <a:gd name="connsiteY10" fmla="*/ 30964 h 874716"/>
                <a:gd name="connsiteX11" fmla="*/ 758174 w 6858001"/>
                <a:gd name="connsiteY11" fmla="*/ 11724 h 874716"/>
                <a:gd name="connsiteX12" fmla="*/ 773035 w 6858001"/>
                <a:gd name="connsiteY12" fmla="*/ 8866 h 874716"/>
                <a:gd name="connsiteX13" fmla="*/ 854379 w 6858001"/>
                <a:gd name="connsiteY13" fmla="*/ 16866 h 874716"/>
                <a:gd name="connsiteX14" fmla="*/ 915343 w 6858001"/>
                <a:gd name="connsiteY14" fmla="*/ 47919 h 874716"/>
                <a:gd name="connsiteX15" fmla="*/ 927155 w 6858001"/>
                <a:gd name="connsiteY15" fmla="*/ 58397 h 874716"/>
                <a:gd name="connsiteX16" fmla="*/ 1097087 w 6858001"/>
                <a:gd name="connsiteY16" fmla="*/ 54777 h 874716"/>
                <a:gd name="connsiteX17" fmla="*/ 1123185 w 6858001"/>
                <a:gd name="connsiteY17" fmla="*/ 50395 h 874716"/>
                <a:gd name="connsiteX18" fmla="*/ 1249302 w 6858001"/>
                <a:gd name="connsiteY18" fmla="*/ 68684 h 874716"/>
                <a:gd name="connsiteX19" fmla="*/ 1286069 w 6858001"/>
                <a:gd name="connsiteY19" fmla="*/ 72304 h 874716"/>
                <a:gd name="connsiteX20" fmla="*/ 1417899 w 6858001"/>
                <a:gd name="connsiteY20" fmla="*/ 88688 h 874716"/>
                <a:gd name="connsiteX21" fmla="*/ 1436568 w 6858001"/>
                <a:gd name="connsiteY21" fmla="*/ 73448 h 874716"/>
                <a:gd name="connsiteX22" fmla="*/ 1490292 w 6858001"/>
                <a:gd name="connsiteY22" fmla="*/ 35154 h 874716"/>
                <a:gd name="connsiteX23" fmla="*/ 1596213 w 6858001"/>
                <a:gd name="connsiteY23" fmla="*/ 1245 h 874716"/>
                <a:gd name="connsiteX24" fmla="*/ 1624980 w 6858001"/>
                <a:gd name="connsiteY24" fmla="*/ 3150 h 874716"/>
                <a:gd name="connsiteX25" fmla="*/ 1697753 w 6858001"/>
                <a:gd name="connsiteY25" fmla="*/ 59731 h 874716"/>
                <a:gd name="connsiteX26" fmla="*/ 1733188 w 6858001"/>
                <a:gd name="connsiteY26" fmla="*/ 82400 h 874716"/>
                <a:gd name="connsiteX27" fmla="*/ 1833775 w 6858001"/>
                <a:gd name="connsiteY27" fmla="*/ 124121 h 874716"/>
                <a:gd name="connsiteX28" fmla="*/ 1842158 w 6858001"/>
                <a:gd name="connsiteY28" fmla="*/ 131742 h 874716"/>
                <a:gd name="connsiteX29" fmla="*/ 1916454 w 6858001"/>
                <a:gd name="connsiteY29" fmla="*/ 222233 h 874716"/>
                <a:gd name="connsiteX30" fmla="*/ 1933219 w 6858001"/>
                <a:gd name="connsiteY30" fmla="*/ 237663 h 874716"/>
                <a:gd name="connsiteX31" fmla="*/ 1953413 w 6858001"/>
                <a:gd name="connsiteY31" fmla="*/ 261668 h 874716"/>
                <a:gd name="connsiteX32" fmla="*/ 2016469 w 6858001"/>
                <a:gd name="connsiteY32" fmla="*/ 308151 h 874716"/>
                <a:gd name="connsiteX33" fmla="*/ 2094578 w 6858001"/>
                <a:gd name="connsiteY33" fmla="*/ 323010 h 874716"/>
                <a:gd name="connsiteX34" fmla="*/ 2188879 w 6858001"/>
                <a:gd name="connsiteY34" fmla="*/ 345681 h 874716"/>
                <a:gd name="connsiteX35" fmla="*/ 2228314 w 6858001"/>
                <a:gd name="connsiteY35" fmla="*/ 360921 h 874716"/>
                <a:gd name="connsiteX36" fmla="*/ 2334044 w 6858001"/>
                <a:gd name="connsiteY36" fmla="*/ 389878 h 874716"/>
                <a:gd name="connsiteX37" fmla="*/ 2409485 w 6858001"/>
                <a:gd name="connsiteY37" fmla="*/ 414263 h 874716"/>
                <a:gd name="connsiteX38" fmla="*/ 2518264 w 6858001"/>
                <a:gd name="connsiteY38" fmla="*/ 428552 h 874716"/>
                <a:gd name="connsiteX39" fmla="*/ 2571034 w 6858001"/>
                <a:gd name="connsiteY39" fmla="*/ 429122 h 874716"/>
                <a:gd name="connsiteX40" fmla="*/ 2668001 w 6858001"/>
                <a:gd name="connsiteY40" fmla="*/ 502276 h 874716"/>
                <a:gd name="connsiteX41" fmla="*/ 2745348 w 6858001"/>
                <a:gd name="connsiteY41" fmla="*/ 550666 h 874716"/>
                <a:gd name="connsiteX42" fmla="*/ 2826694 w 6858001"/>
                <a:gd name="connsiteY42" fmla="*/ 527233 h 874716"/>
                <a:gd name="connsiteX43" fmla="*/ 2848793 w 6858001"/>
                <a:gd name="connsiteY43" fmla="*/ 505134 h 874716"/>
                <a:gd name="connsiteX44" fmla="*/ 2982148 w 6858001"/>
                <a:gd name="connsiteY44" fmla="*/ 484179 h 874716"/>
                <a:gd name="connsiteX45" fmla="*/ 3172654 w 6858001"/>
                <a:gd name="connsiteY45" fmla="*/ 483417 h 874716"/>
                <a:gd name="connsiteX46" fmla="*/ 3489467 w 6858001"/>
                <a:gd name="connsiteY46" fmla="*/ 435790 h 874716"/>
                <a:gd name="connsiteX47" fmla="*/ 3544713 w 6858001"/>
                <a:gd name="connsiteY47" fmla="*/ 413691 h 874716"/>
                <a:gd name="connsiteX48" fmla="*/ 3606817 w 6858001"/>
                <a:gd name="connsiteY48" fmla="*/ 408167 h 874716"/>
                <a:gd name="connsiteX49" fmla="*/ 3630632 w 6858001"/>
                <a:gd name="connsiteY49" fmla="*/ 421693 h 874716"/>
                <a:gd name="connsiteX50" fmla="*/ 3734837 w 6858001"/>
                <a:gd name="connsiteY50" fmla="*/ 441886 h 874716"/>
                <a:gd name="connsiteX51" fmla="*/ 3754652 w 6858001"/>
                <a:gd name="connsiteY51" fmla="*/ 442268 h 874716"/>
                <a:gd name="connsiteX52" fmla="*/ 3822472 w 6858001"/>
                <a:gd name="connsiteY52" fmla="*/ 433694 h 874716"/>
                <a:gd name="connsiteX53" fmla="*/ 3885338 w 6858001"/>
                <a:gd name="connsiteY53" fmla="*/ 428742 h 874716"/>
                <a:gd name="connsiteX54" fmla="*/ 4043839 w 6858001"/>
                <a:gd name="connsiteY54" fmla="*/ 444934 h 874716"/>
                <a:gd name="connsiteX55" fmla="*/ 4165383 w 6858001"/>
                <a:gd name="connsiteY55" fmla="*/ 441124 h 874716"/>
                <a:gd name="connsiteX56" fmla="*/ 4221391 w 6858001"/>
                <a:gd name="connsiteY56" fmla="*/ 444934 h 874716"/>
                <a:gd name="connsiteX57" fmla="*/ 4253014 w 6858001"/>
                <a:gd name="connsiteY57" fmla="*/ 450650 h 874716"/>
                <a:gd name="connsiteX58" fmla="*/ 4324645 w 6858001"/>
                <a:gd name="connsiteY58" fmla="*/ 490466 h 874716"/>
                <a:gd name="connsiteX59" fmla="*/ 4363890 w 6858001"/>
                <a:gd name="connsiteY59" fmla="*/ 499420 h 874716"/>
                <a:gd name="connsiteX60" fmla="*/ 4482004 w 6858001"/>
                <a:gd name="connsiteY60" fmla="*/ 498658 h 874716"/>
                <a:gd name="connsiteX61" fmla="*/ 4659174 w 6858001"/>
                <a:gd name="connsiteY61" fmla="*/ 438648 h 874716"/>
                <a:gd name="connsiteX62" fmla="*/ 4677655 w 6858001"/>
                <a:gd name="connsiteY62" fmla="*/ 430646 h 874716"/>
                <a:gd name="connsiteX63" fmla="*/ 4767764 w 6858001"/>
                <a:gd name="connsiteY63" fmla="*/ 420739 h 874716"/>
                <a:gd name="connsiteX64" fmla="*/ 4828916 w 6858001"/>
                <a:gd name="connsiteY64" fmla="*/ 434266 h 874716"/>
                <a:gd name="connsiteX65" fmla="*/ 4912168 w 6858001"/>
                <a:gd name="connsiteY65" fmla="*/ 462271 h 874716"/>
                <a:gd name="connsiteX66" fmla="*/ 4987037 w 6858001"/>
                <a:gd name="connsiteY66" fmla="*/ 485703 h 874716"/>
                <a:gd name="connsiteX67" fmla="*/ 5041521 w 6858001"/>
                <a:gd name="connsiteY67" fmla="*/ 512182 h 874716"/>
                <a:gd name="connsiteX68" fmla="*/ 5166113 w 6858001"/>
                <a:gd name="connsiteY68" fmla="*/ 531615 h 874716"/>
                <a:gd name="connsiteX69" fmla="*/ 5179067 w 6858001"/>
                <a:gd name="connsiteY69" fmla="*/ 534853 h 874716"/>
                <a:gd name="connsiteX70" fmla="*/ 5272796 w 6858001"/>
                <a:gd name="connsiteY70" fmla="*/ 511230 h 874716"/>
                <a:gd name="connsiteX71" fmla="*/ 5385384 w 6858001"/>
                <a:gd name="connsiteY71" fmla="*/ 487227 h 874716"/>
                <a:gd name="connsiteX72" fmla="*/ 5425582 w 6858001"/>
                <a:gd name="connsiteY72" fmla="*/ 495418 h 874716"/>
                <a:gd name="connsiteX73" fmla="*/ 5480637 w 6858001"/>
                <a:gd name="connsiteY73" fmla="*/ 507040 h 874716"/>
                <a:gd name="connsiteX74" fmla="*/ 5531693 w 6858001"/>
                <a:gd name="connsiteY74" fmla="*/ 500944 h 874716"/>
                <a:gd name="connsiteX75" fmla="*/ 5562746 w 6858001"/>
                <a:gd name="connsiteY75" fmla="*/ 500372 h 874716"/>
                <a:gd name="connsiteX76" fmla="*/ 5704483 w 6858001"/>
                <a:gd name="connsiteY76" fmla="*/ 571620 h 874716"/>
                <a:gd name="connsiteX77" fmla="*/ 5740488 w 6858001"/>
                <a:gd name="connsiteY77" fmla="*/ 577526 h 874716"/>
                <a:gd name="connsiteX78" fmla="*/ 5760873 w 6858001"/>
                <a:gd name="connsiteY78" fmla="*/ 586291 h 874716"/>
                <a:gd name="connsiteX79" fmla="*/ 5883751 w 6858001"/>
                <a:gd name="connsiteY79" fmla="*/ 674686 h 874716"/>
                <a:gd name="connsiteX80" fmla="*/ 5935949 w 6858001"/>
                <a:gd name="connsiteY80" fmla="*/ 692592 h 874716"/>
                <a:gd name="connsiteX81" fmla="*/ 5993291 w 6858001"/>
                <a:gd name="connsiteY81" fmla="*/ 688972 h 874716"/>
                <a:gd name="connsiteX82" fmla="*/ 6026440 w 6858001"/>
                <a:gd name="connsiteY82" fmla="*/ 682496 h 874716"/>
                <a:gd name="connsiteX83" fmla="*/ 6108738 w 6858001"/>
                <a:gd name="connsiteY83" fmla="*/ 626296 h 874716"/>
                <a:gd name="connsiteX84" fmla="*/ 6155602 w 6858001"/>
                <a:gd name="connsiteY84" fmla="*/ 628202 h 874716"/>
                <a:gd name="connsiteX85" fmla="*/ 6228756 w 6858001"/>
                <a:gd name="connsiteY85" fmla="*/ 666873 h 874716"/>
                <a:gd name="connsiteX86" fmla="*/ 6361539 w 6858001"/>
                <a:gd name="connsiteY86" fmla="*/ 684210 h 874716"/>
                <a:gd name="connsiteX87" fmla="*/ 6428979 w 6858001"/>
                <a:gd name="connsiteY87" fmla="*/ 630106 h 874716"/>
                <a:gd name="connsiteX88" fmla="*/ 6463840 w 6858001"/>
                <a:gd name="connsiteY88" fmla="*/ 578098 h 874716"/>
                <a:gd name="connsiteX89" fmla="*/ 6564620 w 6858001"/>
                <a:gd name="connsiteY89" fmla="*/ 517708 h 874716"/>
                <a:gd name="connsiteX90" fmla="*/ 6588625 w 6858001"/>
                <a:gd name="connsiteY90" fmla="*/ 540187 h 874716"/>
                <a:gd name="connsiteX91" fmla="*/ 6662541 w 6858001"/>
                <a:gd name="connsiteY91" fmla="*/ 549714 h 874716"/>
                <a:gd name="connsiteX92" fmla="*/ 6742552 w 6858001"/>
                <a:gd name="connsiteY92" fmla="*/ 548952 h 874716"/>
                <a:gd name="connsiteX93" fmla="*/ 6812063 w 6858001"/>
                <a:gd name="connsiteY93" fmla="*/ 568430 h 874716"/>
                <a:gd name="connsiteX94" fmla="*/ 6858001 w 6858001"/>
                <a:gd name="connsiteY94" fmla="*/ 562267 h 874716"/>
                <a:gd name="connsiteX95" fmla="*/ 6858001 w 6858001"/>
                <a:gd name="connsiteY95" fmla="*/ 734520 h 874716"/>
                <a:gd name="connsiteX96" fmla="*/ 6815516 w 6858001"/>
                <a:gd name="connsiteY96" fmla="*/ 744220 h 874716"/>
                <a:gd name="connsiteX97" fmla="*/ 6748458 w 6858001"/>
                <a:gd name="connsiteY97" fmla="*/ 763271 h 874716"/>
                <a:gd name="connsiteX98" fmla="*/ 6584812 w 6858001"/>
                <a:gd name="connsiteY98" fmla="*/ 784797 h 874716"/>
                <a:gd name="connsiteX99" fmla="*/ 6415833 w 6858001"/>
                <a:gd name="connsiteY99" fmla="*/ 805562 h 874716"/>
                <a:gd name="connsiteX100" fmla="*/ 6323058 w 6858001"/>
                <a:gd name="connsiteY100" fmla="*/ 812420 h 874716"/>
                <a:gd name="connsiteX101" fmla="*/ 6242093 w 6858001"/>
                <a:gd name="connsiteY101" fmla="*/ 823281 h 874716"/>
                <a:gd name="connsiteX102" fmla="*/ 6171605 w 6858001"/>
                <a:gd name="connsiteY102" fmla="*/ 830139 h 874716"/>
                <a:gd name="connsiteX103" fmla="*/ 6059397 w 6858001"/>
                <a:gd name="connsiteY103" fmla="*/ 844045 h 874716"/>
                <a:gd name="connsiteX104" fmla="*/ 6012723 w 6858001"/>
                <a:gd name="connsiteY104" fmla="*/ 847665 h 874716"/>
                <a:gd name="connsiteX105" fmla="*/ 5902610 w 6858001"/>
                <a:gd name="connsiteY105" fmla="*/ 847473 h 874716"/>
                <a:gd name="connsiteX106" fmla="*/ 5864318 w 6858001"/>
                <a:gd name="connsiteY106" fmla="*/ 845569 h 874716"/>
                <a:gd name="connsiteX107" fmla="*/ 5790592 w 6858001"/>
                <a:gd name="connsiteY107" fmla="*/ 821947 h 874716"/>
                <a:gd name="connsiteX108" fmla="*/ 5781830 w 6858001"/>
                <a:gd name="connsiteY108" fmla="*/ 820233 h 874716"/>
                <a:gd name="connsiteX109" fmla="*/ 5733440 w 6858001"/>
                <a:gd name="connsiteY109" fmla="*/ 810896 h 874716"/>
                <a:gd name="connsiteX110" fmla="*/ 5706959 w 6858001"/>
                <a:gd name="connsiteY110" fmla="*/ 807848 h 874716"/>
                <a:gd name="connsiteX111" fmla="*/ 5606372 w 6858001"/>
                <a:gd name="connsiteY111" fmla="*/ 788417 h 874716"/>
                <a:gd name="connsiteX112" fmla="*/ 5548460 w 6858001"/>
                <a:gd name="connsiteY112" fmla="*/ 779273 h 874716"/>
                <a:gd name="connsiteX113" fmla="*/ 5501594 w 6858001"/>
                <a:gd name="connsiteY113" fmla="*/ 780607 h 874716"/>
                <a:gd name="connsiteX114" fmla="*/ 5419295 w 6858001"/>
                <a:gd name="connsiteY114" fmla="*/ 782321 h 874716"/>
                <a:gd name="connsiteX115" fmla="*/ 5393005 w 6858001"/>
                <a:gd name="connsiteY115" fmla="*/ 786703 h 874716"/>
                <a:gd name="connsiteX116" fmla="*/ 5274129 w 6858001"/>
                <a:gd name="connsiteY116" fmla="*/ 774129 h 874716"/>
                <a:gd name="connsiteX117" fmla="*/ 5206308 w 6858001"/>
                <a:gd name="connsiteY117" fmla="*/ 773177 h 874716"/>
                <a:gd name="connsiteX118" fmla="*/ 5129916 w 6858001"/>
                <a:gd name="connsiteY118" fmla="*/ 757554 h 874716"/>
                <a:gd name="connsiteX119" fmla="*/ 5107627 w 6858001"/>
                <a:gd name="connsiteY119" fmla="*/ 758316 h 874716"/>
                <a:gd name="connsiteX120" fmla="*/ 5082670 w 6858001"/>
                <a:gd name="connsiteY120" fmla="*/ 759651 h 874716"/>
                <a:gd name="connsiteX121" fmla="*/ 5006086 w 6858001"/>
                <a:gd name="connsiteY121" fmla="*/ 760795 h 874716"/>
                <a:gd name="connsiteX122" fmla="*/ 4959602 w 6858001"/>
                <a:gd name="connsiteY122" fmla="*/ 766509 h 874716"/>
                <a:gd name="connsiteX123" fmla="*/ 4871019 w 6858001"/>
                <a:gd name="connsiteY123" fmla="*/ 763081 h 874716"/>
                <a:gd name="connsiteX124" fmla="*/ 4838250 w 6858001"/>
                <a:gd name="connsiteY124" fmla="*/ 768033 h 874716"/>
                <a:gd name="connsiteX125" fmla="*/ 4755381 w 6858001"/>
                <a:gd name="connsiteY125" fmla="*/ 768605 h 874716"/>
                <a:gd name="connsiteX126" fmla="*/ 4681083 w 6858001"/>
                <a:gd name="connsiteY126" fmla="*/ 765747 h 874716"/>
                <a:gd name="connsiteX127" fmla="*/ 4609452 w 6858001"/>
                <a:gd name="connsiteY127" fmla="*/ 767271 h 874716"/>
                <a:gd name="connsiteX128" fmla="*/ 4558207 w 6858001"/>
                <a:gd name="connsiteY128" fmla="*/ 773557 h 874716"/>
                <a:gd name="connsiteX129" fmla="*/ 4502579 w 6858001"/>
                <a:gd name="connsiteY129" fmla="*/ 777367 h 874716"/>
                <a:gd name="connsiteX130" fmla="*/ 4349222 w 6858001"/>
                <a:gd name="connsiteY130" fmla="*/ 800038 h 874716"/>
                <a:gd name="connsiteX131" fmla="*/ 4320837 w 6858001"/>
                <a:gd name="connsiteY131" fmla="*/ 794514 h 874716"/>
                <a:gd name="connsiteX132" fmla="*/ 4159667 w 6858001"/>
                <a:gd name="connsiteY132" fmla="*/ 789370 h 874716"/>
                <a:gd name="connsiteX133" fmla="*/ 4124614 w 6858001"/>
                <a:gd name="connsiteY133" fmla="*/ 789752 h 874716"/>
                <a:gd name="connsiteX134" fmla="*/ 4030503 w 6858001"/>
                <a:gd name="connsiteY134" fmla="*/ 767271 h 874716"/>
                <a:gd name="connsiteX135" fmla="*/ 3885338 w 6858001"/>
                <a:gd name="connsiteY135" fmla="*/ 802896 h 874716"/>
                <a:gd name="connsiteX136" fmla="*/ 3749506 w 6858001"/>
                <a:gd name="connsiteY136" fmla="*/ 847473 h 874716"/>
                <a:gd name="connsiteX137" fmla="*/ 3732361 w 6858001"/>
                <a:gd name="connsiteY137" fmla="*/ 853190 h 874716"/>
                <a:gd name="connsiteX138" fmla="*/ 3683591 w 6858001"/>
                <a:gd name="connsiteY138" fmla="*/ 862906 h 874716"/>
                <a:gd name="connsiteX139" fmla="*/ 3623201 w 6858001"/>
                <a:gd name="connsiteY139" fmla="*/ 866334 h 874716"/>
                <a:gd name="connsiteX140" fmla="*/ 3546617 w 6858001"/>
                <a:gd name="connsiteY140" fmla="*/ 874716 h 874716"/>
                <a:gd name="connsiteX141" fmla="*/ 3485275 w 6858001"/>
                <a:gd name="connsiteY141" fmla="*/ 864238 h 874716"/>
                <a:gd name="connsiteX142" fmla="*/ 3399546 w 6858001"/>
                <a:gd name="connsiteY142" fmla="*/ 848618 h 874716"/>
                <a:gd name="connsiteX143" fmla="*/ 3318771 w 6858001"/>
                <a:gd name="connsiteY143" fmla="*/ 833757 h 874716"/>
                <a:gd name="connsiteX144" fmla="*/ 3293244 w 6858001"/>
                <a:gd name="connsiteY144" fmla="*/ 851284 h 874716"/>
                <a:gd name="connsiteX145" fmla="*/ 3253809 w 6858001"/>
                <a:gd name="connsiteY145" fmla="*/ 866524 h 874716"/>
                <a:gd name="connsiteX146" fmla="*/ 3209993 w 6858001"/>
                <a:gd name="connsiteY146" fmla="*/ 848235 h 874716"/>
                <a:gd name="connsiteX147" fmla="*/ 3107500 w 6858001"/>
                <a:gd name="connsiteY147" fmla="*/ 810326 h 874716"/>
                <a:gd name="connsiteX148" fmla="*/ 3042728 w 6858001"/>
                <a:gd name="connsiteY148" fmla="*/ 808610 h 874716"/>
                <a:gd name="connsiteX149" fmla="*/ 2901943 w 6858001"/>
                <a:gd name="connsiteY149" fmla="*/ 792418 h 874716"/>
                <a:gd name="connsiteX150" fmla="*/ 2809930 w 6858001"/>
                <a:gd name="connsiteY150" fmla="*/ 769367 h 874716"/>
                <a:gd name="connsiteX151" fmla="*/ 2743826 w 6858001"/>
                <a:gd name="connsiteY151" fmla="*/ 743268 h 874716"/>
                <a:gd name="connsiteX152" fmla="*/ 2649143 w 6858001"/>
                <a:gd name="connsiteY152" fmla="*/ 709167 h 874716"/>
                <a:gd name="connsiteX153" fmla="*/ 2554079 w 6858001"/>
                <a:gd name="connsiteY153" fmla="*/ 691450 h 874716"/>
                <a:gd name="connsiteX154" fmla="*/ 2485307 w 6858001"/>
                <a:gd name="connsiteY154" fmla="*/ 669160 h 874716"/>
                <a:gd name="connsiteX155" fmla="*/ 2401292 w 6858001"/>
                <a:gd name="connsiteY155" fmla="*/ 653919 h 874716"/>
                <a:gd name="connsiteX156" fmla="*/ 2330806 w 6858001"/>
                <a:gd name="connsiteY156" fmla="*/ 653349 h 874716"/>
                <a:gd name="connsiteX157" fmla="*/ 2220312 w 6858001"/>
                <a:gd name="connsiteY157" fmla="*/ 656015 h 874716"/>
                <a:gd name="connsiteX158" fmla="*/ 2085054 w 6858001"/>
                <a:gd name="connsiteY158" fmla="*/ 609914 h 874716"/>
                <a:gd name="connsiteX159" fmla="*/ 2030378 w 6858001"/>
                <a:gd name="connsiteY159" fmla="*/ 599625 h 874716"/>
                <a:gd name="connsiteX160" fmla="*/ 1978940 w 6858001"/>
                <a:gd name="connsiteY160" fmla="*/ 594863 h 874716"/>
                <a:gd name="connsiteX161" fmla="*/ 1869780 w 6858001"/>
                <a:gd name="connsiteY161" fmla="*/ 564192 h 874716"/>
                <a:gd name="connsiteX162" fmla="*/ 1825393 w 6858001"/>
                <a:gd name="connsiteY162" fmla="*/ 554094 h 874716"/>
                <a:gd name="connsiteX163" fmla="*/ 1763287 w 6858001"/>
                <a:gd name="connsiteY163" fmla="*/ 554286 h 874716"/>
                <a:gd name="connsiteX164" fmla="*/ 1650317 w 6858001"/>
                <a:gd name="connsiteY164" fmla="*/ 540187 h 874716"/>
                <a:gd name="connsiteX165" fmla="*/ 1537537 w 6858001"/>
                <a:gd name="connsiteY165" fmla="*/ 499038 h 874716"/>
                <a:gd name="connsiteX166" fmla="*/ 1489720 w 6858001"/>
                <a:gd name="connsiteY166" fmla="*/ 503038 h 874716"/>
                <a:gd name="connsiteX167" fmla="*/ 1472575 w 6858001"/>
                <a:gd name="connsiteY167" fmla="*/ 502086 h 874716"/>
                <a:gd name="connsiteX168" fmla="*/ 1318456 w 6858001"/>
                <a:gd name="connsiteY168" fmla="*/ 479415 h 874716"/>
                <a:gd name="connsiteX169" fmla="*/ 1303024 w 6858001"/>
                <a:gd name="connsiteY169" fmla="*/ 476939 h 874716"/>
                <a:gd name="connsiteX170" fmla="*/ 1230633 w 6858001"/>
                <a:gd name="connsiteY170" fmla="*/ 456746 h 874716"/>
                <a:gd name="connsiteX171" fmla="*/ 1048125 w 6858001"/>
                <a:gd name="connsiteY171" fmla="*/ 444172 h 874716"/>
                <a:gd name="connsiteX172" fmla="*/ 1036887 w 6858001"/>
                <a:gd name="connsiteY172" fmla="*/ 442648 h 874716"/>
                <a:gd name="connsiteX173" fmla="*/ 975733 w 6858001"/>
                <a:gd name="connsiteY173" fmla="*/ 452744 h 874716"/>
                <a:gd name="connsiteX174" fmla="*/ 945444 w 6858001"/>
                <a:gd name="connsiteY174" fmla="*/ 467033 h 874716"/>
                <a:gd name="connsiteX175" fmla="*/ 898198 w 6858001"/>
                <a:gd name="connsiteY175" fmla="*/ 481893 h 874716"/>
                <a:gd name="connsiteX176" fmla="*/ 850189 w 6858001"/>
                <a:gd name="connsiteY176" fmla="*/ 487417 h 874716"/>
                <a:gd name="connsiteX177" fmla="*/ 769605 w 6858001"/>
                <a:gd name="connsiteY177" fmla="*/ 464937 h 874716"/>
                <a:gd name="connsiteX178" fmla="*/ 740268 w 6858001"/>
                <a:gd name="connsiteY178" fmla="*/ 462651 h 874716"/>
                <a:gd name="connsiteX179" fmla="*/ 674923 w 6858001"/>
                <a:gd name="connsiteY179" fmla="*/ 451792 h 874716"/>
                <a:gd name="connsiteX180" fmla="*/ 617772 w 6858001"/>
                <a:gd name="connsiteY180" fmla="*/ 452554 h 874716"/>
                <a:gd name="connsiteX181" fmla="*/ 571860 w 6858001"/>
                <a:gd name="connsiteY181" fmla="*/ 469891 h 874716"/>
                <a:gd name="connsiteX182" fmla="*/ 505182 w 6858001"/>
                <a:gd name="connsiteY182" fmla="*/ 473319 h 874716"/>
                <a:gd name="connsiteX183" fmla="*/ 462126 w 6858001"/>
                <a:gd name="connsiteY183" fmla="*/ 460747 h 874716"/>
                <a:gd name="connsiteX184" fmla="*/ 453364 w 6858001"/>
                <a:gd name="connsiteY184" fmla="*/ 459033 h 874716"/>
                <a:gd name="connsiteX185" fmla="*/ 340774 w 6858001"/>
                <a:gd name="connsiteY185" fmla="*/ 458268 h 874716"/>
                <a:gd name="connsiteX186" fmla="*/ 200182 w 6858001"/>
                <a:gd name="connsiteY186" fmla="*/ 496180 h 874716"/>
                <a:gd name="connsiteX187" fmla="*/ 176939 w 6858001"/>
                <a:gd name="connsiteY187" fmla="*/ 504182 h 874716"/>
                <a:gd name="connsiteX188" fmla="*/ 63587 w 6858001"/>
                <a:gd name="connsiteY188" fmla="*/ 518088 h 874716"/>
                <a:gd name="connsiteX189" fmla="*/ 2817 w 6858001"/>
                <a:gd name="connsiteY189" fmla="*/ 532187 h 874716"/>
                <a:gd name="connsiteX190" fmla="*/ 0 w 6858001"/>
                <a:gd name="connsiteY190" fmla="*/ 533314 h 87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Lst>
              <a:rect l="l" t="t" r="r" b="b"/>
              <a:pathLst>
                <a:path w="6858001" h="874716">
                  <a:moveTo>
                    <a:pt x="0" y="533314"/>
                  </a:moveTo>
                  <a:lnTo>
                    <a:pt x="0" y="69206"/>
                  </a:lnTo>
                  <a:lnTo>
                    <a:pt x="21486" y="71924"/>
                  </a:lnTo>
                  <a:cubicBezTo>
                    <a:pt x="92546" y="60493"/>
                    <a:pt x="159604" y="87354"/>
                    <a:pt x="228948" y="88116"/>
                  </a:cubicBezTo>
                  <a:cubicBezTo>
                    <a:pt x="260382" y="88496"/>
                    <a:pt x="291435" y="94592"/>
                    <a:pt x="313533" y="62779"/>
                  </a:cubicBezTo>
                  <a:cubicBezTo>
                    <a:pt x="316389" y="58587"/>
                    <a:pt x="330298" y="60873"/>
                    <a:pt x="338870" y="62207"/>
                  </a:cubicBezTo>
                  <a:cubicBezTo>
                    <a:pt x="357921" y="65066"/>
                    <a:pt x="376781" y="72304"/>
                    <a:pt x="395640" y="72114"/>
                  </a:cubicBezTo>
                  <a:cubicBezTo>
                    <a:pt x="434695" y="71924"/>
                    <a:pt x="473939" y="68876"/>
                    <a:pt x="512802" y="65446"/>
                  </a:cubicBezTo>
                  <a:cubicBezTo>
                    <a:pt x="527470" y="64112"/>
                    <a:pt x="541569" y="58969"/>
                    <a:pt x="556047" y="55349"/>
                  </a:cubicBezTo>
                  <a:cubicBezTo>
                    <a:pt x="564048" y="53253"/>
                    <a:pt x="572622" y="47729"/>
                    <a:pt x="580050" y="48871"/>
                  </a:cubicBezTo>
                  <a:cubicBezTo>
                    <a:pt x="623106" y="55539"/>
                    <a:pt x="662541" y="39157"/>
                    <a:pt x="703308" y="30964"/>
                  </a:cubicBezTo>
                  <a:cubicBezTo>
                    <a:pt x="722169" y="27154"/>
                    <a:pt x="739886" y="18010"/>
                    <a:pt x="758174" y="11724"/>
                  </a:cubicBezTo>
                  <a:cubicBezTo>
                    <a:pt x="762936" y="10008"/>
                    <a:pt x="768271" y="8484"/>
                    <a:pt x="773035" y="8866"/>
                  </a:cubicBezTo>
                  <a:cubicBezTo>
                    <a:pt x="800276" y="11152"/>
                    <a:pt x="827329" y="14390"/>
                    <a:pt x="854379" y="16866"/>
                  </a:cubicBezTo>
                  <a:cubicBezTo>
                    <a:pt x="878956" y="19152"/>
                    <a:pt x="903722" y="19914"/>
                    <a:pt x="915343" y="47919"/>
                  </a:cubicBezTo>
                  <a:cubicBezTo>
                    <a:pt x="917059" y="52301"/>
                    <a:pt x="922773" y="55539"/>
                    <a:pt x="927155" y="58397"/>
                  </a:cubicBezTo>
                  <a:cubicBezTo>
                    <a:pt x="994785" y="102405"/>
                    <a:pt x="1030980" y="101261"/>
                    <a:pt x="1097087" y="54777"/>
                  </a:cubicBezTo>
                  <a:cubicBezTo>
                    <a:pt x="1103945" y="50015"/>
                    <a:pt x="1118613" y="46585"/>
                    <a:pt x="1123185" y="50395"/>
                  </a:cubicBezTo>
                  <a:cubicBezTo>
                    <a:pt x="1162049" y="82020"/>
                    <a:pt x="1204532" y="78590"/>
                    <a:pt x="1249302" y="68684"/>
                  </a:cubicBezTo>
                  <a:cubicBezTo>
                    <a:pt x="1260922" y="66018"/>
                    <a:pt x="1277307" y="66018"/>
                    <a:pt x="1286069" y="72304"/>
                  </a:cubicBezTo>
                  <a:cubicBezTo>
                    <a:pt x="1327790" y="101451"/>
                    <a:pt x="1372560" y="97261"/>
                    <a:pt x="1417899" y="88688"/>
                  </a:cubicBezTo>
                  <a:cubicBezTo>
                    <a:pt x="1424948" y="87354"/>
                    <a:pt x="1433522" y="80114"/>
                    <a:pt x="1436568" y="73448"/>
                  </a:cubicBezTo>
                  <a:cubicBezTo>
                    <a:pt x="1447428" y="49825"/>
                    <a:pt x="1467813" y="41823"/>
                    <a:pt x="1490292" y="35154"/>
                  </a:cubicBezTo>
                  <a:cubicBezTo>
                    <a:pt x="1525727" y="24296"/>
                    <a:pt x="1560588" y="11532"/>
                    <a:pt x="1596213" y="1245"/>
                  </a:cubicBezTo>
                  <a:cubicBezTo>
                    <a:pt x="1604978" y="-1231"/>
                    <a:pt x="1615836" y="293"/>
                    <a:pt x="1624980" y="3150"/>
                  </a:cubicBezTo>
                  <a:cubicBezTo>
                    <a:pt x="1656223" y="12866"/>
                    <a:pt x="1676036" y="37251"/>
                    <a:pt x="1697753" y="59731"/>
                  </a:cubicBezTo>
                  <a:cubicBezTo>
                    <a:pt x="1707279" y="69638"/>
                    <a:pt x="1720423" y="76686"/>
                    <a:pt x="1733188" y="82400"/>
                  </a:cubicBezTo>
                  <a:cubicBezTo>
                    <a:pt x="1766335" y="97071"/>
                    <a:pt x="1800246" y="110215"/>
                    <a:pt x="1833775" y="124121"/>
                  </a:cubicBezTo>
                  <a:cubicBezTo>
                    <a:pt x="1837013" y="125455"/>
                    <a:pt x="1839679" y="128884"/>
                    <a:pt x="1842158" y="131742"/>
                  </a:cubicBezTo>
                  <a:cubicBezTo>
                    <a:pt x="1866922" y="161843"/>
                    <a:pt x="1891497" y="192132"/>
                    <a:pt x="1916454" y="222233"/>
                  </a:cubicBezTo>
                  <a:cubicBezTo>
                    <a:pt x="1921216" y="227947"/>
                    <a:pt x="1928076" y="232139"/>
                    <a:pt x="1933219" y="237663"/>
                  </a:cubicBezTo>
                  <a:cubicBezTo>
                    <a:pt x="1940459" y="245283"/>
                    <a:pt x="1949603" y="252524"/>
                    <a:pt x="1953413" y="261668"/>
                  </a:cubicBezTo>
                  <a:cubicBezTo>
                    <a:pt x="1965224" y="290433"/>
                    <a:pt x="1987894" y="302817"/>
                    <a:pt x="2016469" y="308151"/>
                  </a:cubicBezTo>
                  <a:cubicBezTo>
                    <a:pt x="2042570" y="313104"/>
                    <a:pt x="2068669" y="317296"/>
                    <a:pt x="2094578" y="323010"/>
                  </a:cubicBezTo>
                  <a:cubicBezTo>
                    <a:pt x="2126201" y="329868"/>
                    <a:pt x="2157636" y="337298"/>
                    <a:pt x="2188879" y="345681"/>
                  </a:cubicBezTo>
                  <a:cubicBezTo>
                    <a:pt x="2202404" y="349301"/>
                    <a:pt x="2216692" y="353491"/>
                    <a:pt x="2228314" y="360921"/>
                  </a:cubicBezTo>
                  <a:cubicBezTo>
                    <a:pt x="2260890" y="381496"/>
                    <a:pt x="2295753" y="395402"/>
                    <a:pt x="2334044" y="389878"/>
                  </a:cubicBezTo>
                  <a:cubicBezTo>
                    <a:pt x="2364715" y="385496"/>
                    <a:pt x="2390434" y="396736"/>
                    <a:pt x="2409485" y="414263"/>
                  </a:cubicBezTo>
                  <a:cubicBezTo>
                    <a:pt x="2444158" y="446078"/>
                    <a:pt x="2481305" y="438838"/>
                    <a:pt x="2518264" y="428552"/>
                  </a:cubicBezTo>
                  <a:cubicBezTo>
                    <a:pt x="2537315" y="423217"/>
                    <a:pt x="2552935" y="423979"/>
                    <a:pt x="2571034" y="429122"/>
                  </a:cubicBezTo>
                  <a:cubicBezTo>
                    <a:pt x="2612945" y="441124"/>
                    <a:pt x="2640950" y="473701"/>
                    <a:pt x="2668001" y="502276"/>
                  </a:cubicBezTo>
                  <a:cubicBezTo>
                    <a:pt x="2691054" y="526661"/>
                    <a:pt x="2716963" y="540377"/>
                    <a:pt x="2745348" y="550666"/>
                  </a:cubicBezTo>
                  <a:cubicBezTo>
                    <a:pt x="2781163" y="563810"/>
                    <a:pt x="2809548" y="558858"/>
                    <a:pt x="2826694" y="527233"/>
                  </a:cubicBezTo>
                  <a:cubicBezTo>
                    <a:pt x="2831457" y="518278"/>
                    <a:pt x="2839839" y="507800"/>
                    <a:pt x="2848793" y="505134"/>
                  </a:cubicBezTo>
                  <a:cubicBezTo>
                    <a:pt x="2892037" y="491800"/>
                    <a:pt x="2935854" y="472367"/>
                    <a:pt x="2982148" y="484179"/>
                  </a:cubicBezTo>
                  <a:cubicBezTo>
                    <a:pt x="3046158" y="500372"/>
                    <a:pt x="3108644" y="499420"/>
                    <a:pt x="3172654" y="483417"/>
                  </a:cubicBezTo>
                  <a:cubicBezTo>
                    <a:pt x="3276480" y="457508"/>
                    <a:pt x="3380305" y="430076"/>
                    <a:pt x="3489467" y="435790"/>
                  </a:cubicBezTo>
                  <a:cubicBezTo>
                    <a:pt x="3507563" y="436742"/>
                    <a:pt x="3529090" y="425121"/>
                    <a:pt x="3544713" y="413691"/>
                  </a:cubicBezTo>
                  <a:cubicBezTo>
                    <a:pt x="3574622" y="391974"/>
                    <a:pt x="3573288" y="390258"/>
                    <a:pt x="3606817" y="408167"/>
                  </a:cubicBezTo>
                  <a:cubicBezTo>
                    <a:pt x="3614819" y="412549"/>
                    <a:pt x="3624725" y="415215"/>
                    <a:pt x="3630632" y="421693"/>
                  </a:cubicBezTo>
                  <a:cubicBezTo>
                    <a:pt x="3660731" y="454650"/>
                    <a:pt x="3697880" y="446648"/>
                    <a:pt x="3734837" y="441886"/>
                  </a:cubicBezTo>
                  <a:cubicBezTo>
                    <a:pt x="3741315" y="440934"/>
                    <a:pt x="3749125" y="439600"/>
                    <a:pt x="3754652" y="442268"/>
                  </a:cubicBezTo>
                  <a:cubicBezTo>
                    <a:pt x="3779607" y="454268"/>
                    <a:pt x="3800753" y="450078"/>
                    <a:pt x="3822472" y="433694"/>
                  </a:cubicBezTo>
                  <a:cubicBezTo>
                    <a:pt x="3841331" y="419597"/>
                    <a:pt x="3863049" y="411215"/>
                    <a:pt x="3885338" y="428742"/>
                  </a:cubicBezTo>
                  <a:cubicBezTo>
                    <a:pt x="3934870" y="467605"/>
                    <a:pt x="3987829" y="469509"/>
                    <a:pt x="4043839" y="444934"/>
                  </a:cubicBezTo>
                  <a:cubicBezTo>
                    <a:pt x="4083845" y="427407"/>
                    <a:pt x="4123280" y="423407"/>
                    <a:pt x="4165383" y="441124"/>
                  </a:cubicBezTo>
                  <a:cubicBezTo>
                    <a:pt x="4181576" y="447982"/>
                    <a:pt x="4202531" y="443410"/>
                    <a:pt x="4221391" y="444934"/>
                  </a:cubicBezTo>
                  <a:cubicBezTo>
                    <a:pt x="4232060" y="445696"/>
                    <a:pt x="4243872" y="445886"/>
                    <a:pt x="4253014" y="450650"/>
                  </a:cubicBezTo>
                  <a:cubicBezTo>
                    <a:pt x="4277401" y="462843"/>
                    <a:pt x="4300070" y="478463"/>
                    <a:pt x="4324645" y="490466"/>
                  </a:cubicBezTo>
                  <a:cubicBezTo>
                    <a:pt x="4336457" y="496180"/>
                    <a:pt x="4350554" y="499228"/>
                    <a:pt x="4363890" y="499420"/>
                  </a:cubicBezTo>
                  <a:cubicBezTo>
                    <a:pt x="4403325" y="500372"/>
                    <a:pt x="4442761" y="500372"/>
                    <a:pt x="4482004" y="498658"/>
                  </a:cubicBezTo>
                  <a:cubicBezTo>
                    <a:pt x="4546776" y="495990"/>
                    <a:pt x="4612500" y="495418"/>
                    <a:pt x="4659174" y="438648"/>
                  </a:cubicBezTo>
                  <a:cubicBezTo>
                    <a:pt x="4662986" y="434076"/>
                    <a:pt x="4671176" y="431408"/>
                    <a:pt x="4677655" y="430646"/>
                  </a:cubicBezTo>
                  <a:cubicBezTo>
                    <a:pt x="4707564" y="427027"/>
                    <a:pt x="4738235" y="426645"/>
                    <a:pt x="4767764" y="420739"/>
                  </a:cubicBezTo>
                  <a:cubicBezTo>
                    <a:pt x="4791386" y="415977"/>
                    <a:pt x="4811009" y="417501"/>
                    <a:pt x="4828916" y="434266"/>
                  </a:cubicBezTo>
                  <a:cubicBezTo>
                    <a:pt x="4852348" y="456364"/>
                    <a:pt x="4880925" y="469319"/>
                    <a:pt x="4912168" y="462271"/>
                  </a:cubicBezTo>
                  <a:cubicBezTo>
                    <a:pt x="4943409" y="455412"/>
                    <a:pt x="4963984" y="470271"/>
                    <a:pt x="4987037" y="485703"/>
                  </a:cubicBezTo>
                  <a:cubicBezTo>
                    <a:pt x="5003801" y="496942"/>
                    <a:pt x="5022852" y="511040"/>
                    <a:pt x="5041521" y="512182"/>
                  </a:cubicBezTo>
                  <a:cubicBezTo>
                    <a:pt x="5083814" y="514658"/>
                    <a:pt x="5120201" y="553904"/>
                    <a:pt x="5166113" y="531615"/>
                  </a:cubicBezTo>
                  <a:cubicBezTo>
                    <a:pt x="5169161" y="530091"/>
                    <a:pt x="5174685" y="533901"/>
                    <a:pt x="5179067" y="534853"/>
                  </a:cubicBezTo>
                  <a:cubicBezTo>
                    <a:pt x="5214121" y="542093"/>
                    <a:pt x="5247078" y="535043"/>
                    <a:pt x="5272796" y="511230"/>
                  </a:cubicBezTo>
                  <a:cubicBezTo>
                    <a:pt x="5306516" y="480177"/>
                    <a:pt x="5343855" y="477129"/>
                    <a:pt x="5385384" y="487227"/>
                  </a:cubicBezTo>
                  <a:cubicBezTo>
                    <a:pt x="5398721" y="490466"/>
                    <a:pt x="5412057" y="492752"/>
                    <a:pt x="5425582" y="495418"/>
                  </a:cubicBezTo>
                  <a:cubicBezTo>
                    <a:pt x="5443870" y="499228"/>
                    <a:pt x="5462351" y="503230"/>
                    <a:pt x="5480637" y="507040"/>
                  </a:cubicBezTo>
                  <a:cubicBezTo>
                    <a:pt x="5498356" y="510850"/>
                    <a:pt x="5517979" y="517326"/>
                    <a:pt x="5531693" y="500944"/>
                  </a:cubicBezTo>
                  <a:cubicBezTo>
                    <a:pt x="5543506" y="486845"/>
                    <a:pt x="5551888" y="488179"/>
                    <a:pt x="5562746" y="500372"/>
                  </a:cubicBezTo>
                  <a:cubicBezTo>
                    <a:pt x="5600467" y="543045"/>
                    <a:pt x="5646189" y="569716"/>
                    <a:pt x="5704483" y="571620"/>
                  </a:cubicBezTo>
                  <a:cubicBezTo>
                    <a:pt x="5716485" y="572002"/>
                    <a:pt x="5728678" y="574668"/>
                    <a:pt x="5740488" y="577526"/>
                  </a:cubicBezTo>
                  <a:cubicBezTo>
                    <a:pt x="5747728" y="579241"/>
                    <a:pt x="5756493" y="581147"/>
                    <a:pt x="5760873" y="586291"/>
                  </a:cubicBezTo>
                  <a:cubicBezTo>
                    <a:pt x="5794974" y="625534"/>
                    <a:pt x="5837457" y="652777"/>
                    <a:pt x="5883751" y="674686"/>
                  </a:cubicBezTo>
                  <a:cubicBezTo>
                    <a:pt x="5900323" y="682496"/>
                    <a:pt x="5918042" y="690306"/>
                    <a:pt x="5935949" y="692592"/>
                  </a:cubicBezTo>
                  <a:cubicBezTo>
                    <a:pt x="5954617" y="694878"/>
                    <a:pt x="5974240" y="691068"/>
                    <a:pt x="5993291" y="688972"/>
                  </a:cubicBezTo>
                  <a:cubicBezTo>
                    <a:pt x="6004531" y="687830"/>
                    <a:pt x="6017485" y="688020"/>
                    <a:pt x="6026440" y="682496"/>
                  </a:cubicBezTo>
                  <a:cubicBezTo>
                    <a:pt x="6054825" y="665159"/>
                    <a:pt x="6082258" y="646491"/>
                    <a:pt x="6108738" y="626296"/>
                  </a:cubicBezTo>
                  <a:cubicBezTo>
                    <a:pt x="6131409" y="608960"/>
                    <a:pt x="6135981" y="606483"/>
                    <a:pt x="6155602" y="628202"/>
                  </a:cubicBezTo>
                  <a:cubicBezTo>
                    <a:pt x="6175797" y="650491"/>
                    <a:pt x="6200944" y="662111"/>
                    <a:pt x="6228756" y="666873"/>
                  </a:cubicBezTo>
                  <a:cubicBezTo>
                    <a:pt x="6272764" y="674304"/>
                    <a:pt x="6317151" y="680590"/>
                    <a:pt x="6361539" y="684210"/>
                  </a:cubicBezTo>
                  <a:cubicBezTo>
                    <a:pt x="6401736" y="687448"/>
                    <a:pt x="6420977" y="669922"/>
                    <a:pt x="6428979" y="630106"/>
                  </a:cubicBezTo>
                  <a:cubicBezTo>
                    <a:pt x="6433551" y="608007"/>
                    <a:pt x="6439458" y="584003"/>
                    <a:pt x="6463840" y="578098"/>
                  </a:cubicBezTo>
                  <a:cubicBezTo>
                    <a:pt x="6503658" y="568572"/>
                    <a:pt x="6544997" y="564382"/>
                    <a:pt x="6564620" y="517708"/>
                  </a:cubicBezTo>
                  <a:cubicBezTo>
                    <a:pt x="6575478" y="527995"/>
                    <a:pt x="6582146" y="534091"/>
                    <a:pt x="6588625" y="540187"/>
                  </a:cubicBezTo>
                  <a:cubicBezTo>
                    <a:pt x="6606531" y="557142"/>
                    <a:pt x="6643678" y="564382"/>
                    <a:pt x="6662541" y="549714"/>
                  </a:cubicBezTo>
                  <a:cubicBezTo>
                    <a:pt x="6690354" y="528377"/>
                    <a:pt x="6715883" y="532377"/>
                    <a:pt x="6742552" y="548952"/>
                  </a:cubicBezTo>
                  <a:cubicBezTo>
                    <a:pt x="6764841" y="562668"/>
                    <a:pt x="6788417" y="567954"/>
                    <a:pt x="6812063" y="568430"/>
                  </a:cubicBezTo>
                  <a:lnTo>
                    <a:pt x="6858001" y="562267"/>
                  </a:lnTo>
                  <a:lnTo>
                    <a:pt x="6858001" y="734520"/>
                  </a:lnTo>
                  <a:lnTo>
                    <a:pt x="6815516" y="744220"/>
                  </a:lnTo>
                  <a:cubicBezTo>
                    <a:pt x="6793035" y="749744"/>
                    <a:pt x="6771319" y="759651"/>
                    <a:pt x="6748458" y="763271"/>
                  </a:cubicBezTo>
                  <a:cubicBezTo>
                    <a:pt x="6694164" y="771843"/>
                    <a:pt x="6639488" y="777939"/>
                    <a:pt x="6584812" y="784797"/>
                  </a:cubicBezTo>
                  <a:cubicBezTo>
                    <a:pt x="6528424" y="791846"/>
                    <a:pt x="6472225" y="799276"/>
                    <a:pt x="6415833" y="805562"/>
                  </a:cubicBezTo>
                  <a:cubicBezTo>
                    <a:pt x="6384972" y="808802"/>
                    <a:pt x="6353919" y="809372"/>
                    <a:pt x="6323058" y="812420"/>
                  </a:cubicBezTo>
                  <a:cubicBezTo>
                    <a:pt x="6296005" y="815088"/>
                    <a:pt x="6269144" y="820041"/>
                    <a:pt x="6242093" y="823281"/>
                  </a:cubicBezTo>
                  <a:cubicBezTo>
                    <a:pt x="6218660" y="825947"/>
                    <a:pt x="6195037" y="827471"/>
                    <a:pt x="6171605" y="830139"/>
                  </a:cubicBezTo>
                  <a:cubicBezTo>
                    <a:pt x="6134075" y="834519"/>
                    <a:pt x="6096736" y="839473"/>
                    <a:pt x="6059397" y="844045"/>
                  </a:cubicBezTo>
                  <a:cubicBezTo>
                    <a:pt x="6043776" y="845759"/>
                    <a:pt x="6027392" y="850522"/>
                    <a:pt x="6012723" y="847665"/>
                  </a:cubicBezTo>
                  <a:cubicBezTo>
                    <a:pt x="5975764" y="840425"/>
                    <a:pt x="5939377" y="842521"/>
                    <a:pt x="5902610" y="847473"/>
                  </a:cubicBezTo>
                  <a:cubicBezTo>
                    <a:pt x="5890037" y="849190"/>
                    <a:pt x="5876511" y="848808"/>
                    <a:pt x="5864318" y="845569"/>
                  </a:cubicBezTo>
                  <a:cubicBezTo>
                    <a:pt x="5839361" y="839091"/>
                    <a:pt x="5815169" y="829947"/>
                    <a:pt x="5790592" y="821947"/>
                  </a:cubicBezTo>
                  <a:cubicBezTo>
                    <a:pt x="5787924" y="820995"/>
                    <a:pt x="5784686" y="820803"/>
                    <a:pt x="5781830" y="820233"/>
                  </a:cubicBezTo>
                  <a:cubicBezTo>
                    <a:pt x="5765635" y="816992"/>
                    <a:pt x="5749634" y="813754"/>
                    <a:pt x="5733440" y="810896"/>
                  </a:cubicBezTo>
                  <a:cubicBezTo>
                    <a:pt x="5724678" y="809372"/>
                    <a:pt x="5715723" y="809182"/>
                    <a:pt x="5706959" y="807848"/>
                  </a:cubicBezTo>
                  <a:cubicBezTo>
                    <a:pt x="5673050" y="802514"/>
                    <a:pt x="5635711" y="811468"/>
                    <a:pt x="5606372" y="788417"/>
                  </a:cubicBezTo>
                  <a:cubicBezTo>
                    <a:pt x="5587321" y="773557"/>
                    <a:pt x="5568842" y="776987"/>
                    <a:pt x="5548460" y="779273"/>
                  </a:cubicBezTo>
                  <a:cubicBezTo>
                    <a:pt x="5533027" y="780987"/>
                    <a:pt x="5517215" y="780415"/>
                    <a:pt x="5501594" y="780607"/>
                  </a:cubicBezTo>
                  <a:cubicBezTo>
                    <a:pt x="5474161" y="781177"/>
                    <a:pt x="5446728" y="781369"/>
                    <a:pt x="5419295" y="782321"/>
                  </a:cubicBezTo>
                  <a:cubicBezTo>
                    <a:pt x="5410531" y="782701"/>
                    <a:pt x="5401579" y="787465"/>
                    <a:pt x="5393005" y="786703"/>
                  </a:cubicBezTo>
                  <a:cubicBezTo>
                    <a:pt x="5353379" y="783083"/>
                    <a:pt x="5313754" y="777367"/>
                    <a:pt x="5274129" y="774129"/>
                  </a:cubicBezTo>
                  <a:cubicBezTo>
                    <a:pt x="5251650" y="772225"/>
                    <a:pt x="5228597" y="775843"/>
                    <a:pt x="5206308" y="773177"/>
                  </a:cubicBezTo>
                  <a:cubicBezTo>
                    <a:pt x="5180591" y="770129"/>
                    <a:pt x="5155445" y="762319"/>
                    <a:pt x="5129916" y="757554"/>
                  </a:cubicBezTo>
                  <a:cubicBezTo>
                    <a:pt x="5122867" y="756222"/>
                    <a:pt x="5115057" y="757936"/>
                    <a:pt x="5107627" y="758316"/>
                  </a:cubicBezTo>
                  <a:cubicBezTo>
                    <a:pt x="5099245" y="758699"/>
                    <a:pt x="5091052" y="759461"/>
                    <a:pt x="5082670" y="759651"/>
                  </a:cubicBezTo>
                  <a:cubicBezTo>
                    <a:pt x="5057141" y="760033"/>
                    <a:pt x="5031614" y="759461"/>
                    <a:pt x="5006086" y="760795"/>
                  </a:cubicBezTo>
                  <a:cubicBezTo>
                    <a:pt x="4990465" y="761557"/>
                    <a:pt x="4974082" y="769367"/>
                    <a:pt x="4959602" y="766509"/>
                  </a:cubicBezTo>
                  <a:cubicBezTo>
                    <a:pt x="4930075" y="760985"/>
                    <a:pt x="4900546" y="773367"/>
                    <a:pt x="4871019" y="763081"/>
                  </a:cubicBezTo>
                  <a:cubicBezTo>
                    <a:pt x="4861873" y="760033"/>
                    <a:pt x="4849300" y="767653"/>
                    <a:pt x="4838250" y="768033"/>
                  </a:cubicBezTo>
                  <a:cubicBezTo>
                    <a:pt x="4810627" y="768985"/>
                    <a:pt x="4783004" y="768795"/>
                    <a:pt x="4755381" y="768605"/>
                  </a:cubicBezTo>
                  <a:cubicBezTo>
                    <a:pt x="4730614" y="768415"/>
                    <a:pt x="4704895" y="771081"/>
                    <a:pt x="4681083" y="765747"/>
                  </a:cubicBezTo>
                  <a:cubicBezTo>
                    <a:pt x="4656126" y="760033"/>
                    <a:pt x="4633647" y="760795"/>
                    <a:pt x="4609452" y="767271"/>
                  </a:cubicBezTo>
                  <a:cubicBezTo>
                    <a:pt x="4592878" y="771653"/>
                    <a:pt x="4575351" y="772225"/>
                    <a:pt x="4558207" y="773557"/>
                  </a:cubicBezTo>
                  <a:cubicBezTo>
                    <a:pt x="4539728" y="775081"/>
                    <a:pt x="4519343" y="771081"/>
                    <a:pt x="4502579" y="777367"/>
                  </a:cubicBezTo>
                  <a:cubicBezTo>
                    <a:pt x="4452665" y="796038"/>
                    <a:pt x="4401419" y="800038"/>
                    <a:pt x="4349222" y="800038"/>
                  </a:cubicBezTo>
                  <a:cubicBezTo>
                    <a:pt x="4339695" y="800038"/>
                    <a:pt x="4329979" y="797372"/>
                    <a:pt x="4320837" y="794514"/>
                  </a:cubicBezTo>
                  <a:cubicBezTo>
                    <a:pt x="4267493" y="777367"/>
                    <a:pt x="4213961" y="778891"/>
                    <a:pt x="4159667" y="789370"/>
                  </a:cubicBezTo>
                  <a:cubicBezTo>
                    <a:pt x="4148427" y="791656"/>
                    <a:pt x="4135854" y="792038"/>
                    <a:pt x="4124614" y="789752"/>
                  </a:cubicBezTo>
                  <a:cubicBezTo>
                    <a:pt x="4092989" y="783083"/>
                    <a:pt x="4062318" y="772033"/>
                    <a:pt x="4030503" y="767271"/>
                  </a:cubicBezTo>
                  <a:cubicBezTo>
                    <a:pt x="3977925" y="759461"/>
                    <a:pt x="3932394" y="785749"/>
                    <a:pt x="3885338" y="802896"/>
                  </a:cubicBezTo>
                  <a:cubicBezTo>
                    <a:pt x="3840569" y="819089"/>
                    <a:pt x="3802467" y="855666"/>
                    <a:pt x="3749506" y="847473"/>
                  </a:cubicBezTo>
                  <a:cubicBezTo>
                    <a:pt x="3744173" y="846711"/>
                    <a:pt x="3738267" y="851856"/>
                    <a:pt x="3732361" y="853190"/>
                  </a:cubicBezTo>
                  <a:cubicBezTo>
                    <a:pt x="3716168" y="856810"/>
                    <a:pt x="3699976" y="861190"/>
                    <a:pt x="3683591" y="862906"/>
                  </a:cubicBezTo>
                  <a:cubicBezTo>
                    <a:pt x="3663589" y="865192"/>
                    <a:pt x="3643204" y="864430"/>
                    <a:pt x="3623201" y="866334"/>
                  </a:cubicBezTo>
                  <a:cubicBezTo>
                    <a:pt x="3597482" y="868620"/>
                    <a:pt x="3572146" y="874716"/>
                    <a:pt x="3546617" y="874716"/>
                  </a:cubicBezTo>
                  <a:cubicBezTo>
                    <a:pt x="3526042" y="874716"/>
                    <a:pt x="3505657" y="867668"/>
                    <a:pt x="3485275" y="864238"/>
                  </a:cubicBezTo>
                  <a:cubicBezTo>
                    <a:pt x="3456508" y="859476"/>
                    <a:pt x="3424883" y="860810"/>
                    <a:pt x="3399546" y="848618"/>
                  </a:cubicBezTo>
                  <a:cubicBezTo>
                    <a:pt x="3372495" y="835663"/>
                    <a:pt x="3346776" y="829757"/>
                    <a:pt x="3318771" y="833757"/>
                  </a:cubicBezTo>
                  <a:cubicBezTo>
                    <a:pt x="3309437" y="835091"/>
                    <a:pt x="3297434" y="843093"/>
                    <a:pt x="3293244" y="851284"/>
                  </a:cubicBezTo>
                  <a:cubicBezTo>
                    <a:pt x="3283908" y="869572"/>
                    <a:pt x="3271145" y="872812"/>
                    <a:pt x="3253809" y="866524"/>
                  </a:cubicBezTo>
                  <a:cubicBezTo>
                    <a:pt x="3238758" y="861190"/>
                    <a:pt x="3220280" y="858524"/>
                    <a:pt x="3209993" y="848235"/>
                  </a:cubicBezTo>
                  <a:cubicBezTo>
                    <a:pt x="3180844" y="819089"/>
                    <a:pt x="3143695" y="818136"/>
                    <a:pt x="3107500" y="810326"/>
                  </a:cubicBezTo>
                  <a:cubicBezTo>
                    <a:pt x="3085403" y="805562"/>
                    <a:pt x="3064827" y="805372"/>
                    <a:pt x="3042728" y="808610"/>
                  </a:cubicBezTo>
                  <a:cubicBezTo>
                    <a:pt x="2994722" y="815850"/>
                    <a:pt x="2948047" y="805562"/>
                    <a:pt x="2901943" y="792418"/>
                  </a:cubicBezTo>
                  <a:cubicBezTo>
                    <a:pt x="2871462" y="783655"/>
                    <a:pt x="2840219" y="778321"/>
                    <a:pt x="2809930" y="769367"/>
                  </a:cubicBezTo>
                  <a:cubicBezTo>
                    <a:pt x="2787259" y="762509"/>
                    <a:pt x="2764590" y="754316"/>
                    <a:pt x="2743826" y="743268"/>
                  </a:cubicBezTo>
                  <a:cubicBezTo>
                    <a:pt x="2713723" y="727073"/>
                    <a:pt x="2687436" y="702689"/>
                    <a:pt x="2649143" y="709167"/>
                  </a:cubicBezTo>
                  <a:cubicBezTo>
                    <a:pt x="2615421" y="714881"/>
                    <a:pt x="2584942" y="702881"/>
                    <a:pt x="2554079" y="691450"/>
                  </a:cubicBezTo>
                  <a:cubicBezTo>
                    <a:pt x="2531409" y="683068"/>
                    <a:pt x="2508742" y="674494"/>
                    <a:pt x="2485307" y="669160"/>
                  </a:cubicBezTo>
                  <a:cubicBezTo>
                    <a:pt x="2457492" y="662873"/>
                    <a:pt x="2426059" y="665541"/>
                    <a:pt x="2401292" y="653919"/>
                  </a:cubicBezTo>
                  <a:cubicBezTo>
                    <a:pt x="2375383" y="641727"/>
                    <a:pt x="2353859" y="649919"/>
                    <a:pt x="2330806" y="653349"/>
                  </a:cubicBezTo>
                  <a:cubicBezTo>
                    <a:pt x="2294039" y="658683"/>
                    <a:pt x="2257459" y="668590"/>
                    <a:pt x="2220312" y="656015"/>
                  </a:cubicBezTo>
                  <a:cubicBezTo>
                    <a:pt x="2175163" y="640775"/>
                    <a:pt x="2130393" y="624392"/>
                    <a:pt x="2085054" y="609914"/>
                  </a:cubicBezTo>
                  <a:cubicBezTo>
                    <a:pt x="2067525" y="604387"/>
                    <a:pt x="2048668" y="602101"/>
                    <a:pt x="2030378" y="599625"/>
                  </a:cubicBezTo>
                  <a:cubicBezTo>
                    <a:pt x="2013043" y="597529"/>
                    <a:pt x="1992279" y="602863"/>
                    <a:pt x="1978940" y="594863"/>
                  </a:cubicBezTo>
                  <a:cubicBezTo>
                    <a:pt x="1944649" y="574288"/>
                    <a:pt x="1909408" y="564192"/>
                    <a:pt x="1869780" y="564192"/>
                  </a:cubicBezTo>
                  <a:cubicBezTo>
                    <a:pt x="1854920" y="564192"/>
                    <a:pt x="1840441" y="555618"/>
                    <a:pt x="1825393" y="554094"/>
                  </a:cubicBezTo>
                  <a:cubicBezTo>
                    <a:pt x="1804816" y="552190"/>
                    <a:pt x="1781194" y="547045"/>
                    <a:pt x="1763287" y="554286"/>
                  </a:cubicBezTo>
                  <a:cubicBezTo>
                    <a:pt x="1721185" y="571430"/>
                    <a:pt x="1687086" y="557142"/>
                    <a:pt x="1650317" y="540187"/>
                  </a:cubicBezTo>
                  <a:cubicBezTo>
                    <a:pt x="1614120" y="523423"/>
                    <a:pt x="1576019" y="510088"/>
                    <a:pt x="1537537" y="499038"/>
                  </a:cubicBezTo>
                  <a:cubicBezTo>
                    <a:pt x="1523059" y="495038"/>
                    <a:pt x="1505724" y="501706"/>
                    <a:pt x="1489720" y="503038"/>
                  </a:cubicBezTo>
                  <a:cubicBezTo>
                    <a:pt x="1484004" y="503420"/>
                    <a:pt x="1477717" y="503992"/>
                    <a:pt x="1472575" y="502086"/>
                  </a:cubicBezTo>
                  <a:cubicBezTo>
                    <a:pt x="1422854" y="483797"/>
                    <a:pt x="1372368" y="469891"/>
                    <a:pt x="1318456" y="479415"/>
                  </a:cubicBezTo>
                  <a:cubicBezTo>
                    <a:pt x="1313504" y="480369"/>
                    <a:pt x="1307978" y="478273"/>
                    <a:pt x="1303024" y="476939"/>
                  </a:cubicBezTo>
                  <a:cubicBezTo>
                    <a:pt x="1278829" y="470081"/>
                    <a:pt x="1255206" y="459223"/>
                    <a:pt x="1230633" y="456746"/>
                  </a:cubicBezTo>
                  <a:cubicBezTo>
                    <a:pt x="1170051" y="450650"/>
                    <a:pt x="1109091" y="448172"/>
                    <a:pt x="1048125" y="444172"/>
                  </a:cubicBezTo>
                  <a:cubicBezTo>
                    <a:pt x="1044315" y="443982"/>
                    <a:pt x="1040315" y="443982"/>
                    <a:pt x="1036887" y="442648"/>
                  </a:cubicBezTo>
                  <a:cubicBezTo>
                    <a:pt x="1014406" y="434456"/>
                    <a:pt x="994785" y="437124"/>
                    <a:pt x="975733" y="452744"/>
                  </a:cubicBezTo>
                  <a:cubicBezTo>
                    <a:pt x="967350" y="459603"/>
                    <a:pt x="955920" y="463223"/>
                    <a:pt x="945444" y="467033"/>
                  </a:cubicBezTo>
                  <a:cubicBezTo>
                    <a:pt x="930011" y="472749"/>
                    <a:pt x="914200" y="478273"/>
                    <a:pt x="898198" y="481893"/>
                  </a:cubicBezTo>
                  <a:cubicBezTo>
                    <a:pt x="882384" y="485321"/>
                    <a:pt x="865430" y="490084"/>
                    <a:pt x="850189" y="487417"/>
                  </a:cubicBezTo>
                  <a:cubicBezTo>
                    <a:pt x="822756" y="482655"/>
                    <a:pt x="796655" y="471987"/>
                    <a:pt x="769605" y="464937"/>
                  </a:cubicBezTo>
                  <a:cubicBezTo>
                    <a:pt x="760270" y="462461"/>
                    <a:pt x="749982" y="462843"/>
                    <a:pt x="740268" y="462651"/>
                  </a:cubicBezTo>
                  <a:cubicBezTo>
                    <a:pt x="717977" y="462081"/>
                    <a:pt x="695116" y="467605"/>
                    <a:pt x="674923" y="451792"/>
                  </a:cubicBezTo>
                  <a:cubicBezTo>
                    <a:pt x="656255" y="436934"/>
                    <a:pt x="637392" y="441314"/>
                    <a:pt x="617772" y="452554"/>
                  </a:cubicBezTo>
                  <a:cubicBezTo>
                    <a:pt x="603673" y="460557"/>
                    <a:pt x="587672" y="466843"/>
                    <a:pt x="571860" y="469891"/>
                  </a:cubicBezTo>
                  <a:cubicBezTo>
                    <a:pt x="550141" y="474081"/>
                    <a:pt x="528615" y="475797"/>
                    <a:pt x="505182" y="473319"/>
                  </a:cubicBezTo>
                  <a:cubicBezTo>
                    <a:pt x="488607" y="471605"/>
                    <a:pt x="475081" y="470843"/>
                    <a:pt x="462126" y="460747"/>
                  </a:cubicBezTo>
                  <a:cubicBezTo>
                    <a:pt x="460032" y="459223"/>
                    <a:pt x="456222" y="458841"/>
                    <a:pt x="453364" y="459033"/>
                  </a:cubicBezTo>
                  <a:cubicBezTo>
                    <a:pt x="415835" y="462271"/>
                    <a:pt x="378686" y="460557"/>
                    <a:pt x="340774" y="458268"/>
                  </a:cubicBezTo>
                  <a:cubicBezTo>
                    <a:pt x="292579" y="455222"/>
                    <a:pt x="241901" y="464175"/>
                    <a:pt x="200182" y="496180"/>
                  </a:cubicBezTo>
                  <a:cubicBezTo>
                    <a:pt x="194085" y="500944"/>
                    <a:pt x="184941" y="503038"/>
                    <a:pt x="176939" y="504182"/>
                  </a:cubicBezTo>
                  <a:cubicBezTo>
                    <a:pt x="139219" y="509134"/>
                    <a:pt x="101308" y="512564"/>
                    <a:pt x="63587" y="518088"/>
                  </a:cubicBezTo>
                  <a:cubicBezTo>
                    <a:pt x="43012" y="521137"/>
                    <a:pt x="21486" y="523805"/>
                    <a:pt x="2817" y="532187"/>
                  </a:cubicBezTo>
                  <a:lnTo>
                    <a:pt x="0" y="533314"/>
                  </a:lnTo>
                  <a:close/>
                </a:path>
              </a:pathLst>
            </a:custGeom>
            <a:solidFill>
              <a:srgbClr val="FFFFF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Freeform: Shape 13">
              <a:extLst>
                <a:ext uri="{FF2B5EF4-FFF2-40B4-BE49-F238E27FC236}">
                  <a16:creationId xmlns:a16="http://schemas.microsoft.com/office/drawing/2014/main" id="{3C5C6B36-2238-4BBF-87F8-B1B3F5DD560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flipH="1">
              <a:off x="715166" y="2991642"/>
              <a:ext cx="6858001" cy="874716"/>
            </a:xfrm>
            <a:custGeom>
              <a:avLst/>
              <a:gdLst>
                <a:gd name="connsiteX0" fmla="*/ 0 w 6858001"/>
                <a:gd name="connsiteY0" fmla="*/ 533314 h 874716"/>
                <a:gd name="connsiteX1" fmla="*/ 0 w 6858001"/>
                <a:gd name="connsiteY1" fmla="*/ 69206 h 874716"/>
                <a:gd name="connsiteX2" fmla="*/ 21486 w 6858001"/>
                <a:gd name="connsiteY2" fmla="*/ 71924 h 874716"/>
                <a:gd name="connsiteX3" fmla="*/ 228948 w 6858001"/>
                <a:gd name="connsiteY3" fmla="*/ 88116 h 874716"/>
                <a:gd name="connsiteX4" fmla="*/ 313533 w 6858001"/>
                <a:gd name="connsiteY4" fmla="*/ 62779 h 874716"/>
                <a:gd name="connsiteX5" fmla="*/ 338870 w 6858001"/>
                <a:gd name="connsiteY5" fmla="*/ 62207 h 874716"/>
                <a:gd name="connsiteX6" fmla="*/ 395640 w 6858001"/>
                <a:gd name="connsiteY6" fmla="*/ 72114 h 874716"/>
                <a:gd name="connsiteX7" fmla="*/ 512802 w 6858001"/>
                <a:gd name="connsiteY7" fmla="*/ 65446 h 874716"/>
                <a:gd name="connsiteX8" fmla="*/ 556047 w 6858001"/>
                <a:gd name="connsiteY8" fmla="*/ 55349 h 874716"/>
                <a:gd name="connsiteX9" fmla="*/ 580050 w 6858001"/>
                <a:gd name="connsiteY9" fmla="*/ 48871 h 874716"/>
                <a:gd name="connsiteX10" fmla="*/ 703308 w 6858001"/>
                <a:gd name="connsiteY10" fmla="*/ 30964 h 874716"/>
                <a:gd name="connsiteX11" fmla="*/ 758174 w 6858001"/>
                <a:gd name="connsiteY11" fmla="*/ 11724 h 874716"/>
                <a:gd name="connsiteX12" fmla="*/ 773035 w 6858001"/>
                <a:gd name="connsiteY12" fmla="*/ 8866 h 874716"/>
                <a:gd name="connsiteX13" fmla="*/ 854379 w 6858001"/>
                <a:gd name="connsiteY13" fmla="*/ 16866 h 874716"/>
                <a:gd name="connsiteX14" fmla="*/ 915343 w 6858001"/>
                <a:gd name="connsiteY14" fmla="*/ 47919 h 874716"/>
                <a:gd name="connsiteX15" fmla="*/ 927155 w 6858001"/>
                <a:gd name="connsiteY15" fmla="*/ 58397 h 874716"/>
                <a:gd name="connsiteX16" fmla="*/ 1097087 w 6858001"/>
                <a:gd name="connsiteY16" fmla="*/ 54777 h 874716"/>
                <a:gd name="connsiteX17" fmla="*/ 1123185 w 6858001"/>
                <a:gd name="connsiteY17" fmla="*/ 50395 h 874716"/>
                <a:gd name="connsiteX18" fmla="*/ 1249302 w 6858001"/>
                <a:gd name="connsiteY18" fmla="*/ 68684 h 874716"/>
                <a:gd name="connsiteX19" fmla="*/ 1286069 w 6858001"/>
                <a:gd name="connsiteY19" fmla="*/ 72304 h 874716"/>
                <a:gd name="connsiteX20" fmla="*/ 1417899 w 6858001"/>
                <a:gd name="connsiteY20" fmla="*/ 88688 h 874716"/>
                <a:gd name="connsiteX21" fmla="*/ 1436568 w 6858001"/>
                <a:gd name="connsiteY21" fmla="*/ 73448 h 874716"/>
                <a:gd name="connsiteX22" fmla="*/ 1490292 w 6858001"/>
                <a:gd name="connsiteY22" fmla="*/ 35154 h 874716"/>
                <a:gd name="connsiteX23" fmla="*/ 1596213 w 6858001"/>
                <a:gd name="connsiteY23" fmla="*/ 1245 h 874716"/>
                <a:gd name="connsiteX24" fmla="*/ 1624980 w 6858001"/>
                <a:gd name="connsiteY24" fmla="*/ 3150 h 874716"/>
                <a:gd name="connsiteX25" fmla="*/ 1697753 w 6858001"/>
                <a:gd name="connsiteY25" fmla="*/ 59731 h 874716"/>
                <a:gd name="connsiteX26" fmla="*/ 1733188 w 6858001"/>
                <a:gd name="connsiteY26" fmla="*/ 82400 h 874716"/>
                <a:gd name="connsiteX27" fmla="*/ 1833775 w 6858001"/>
                <a:gd name="connsiteY27" fmla="*/ 124121 h 874716"/>
                <a:gd name="connsiteX28" fmla="*/ 1842158 w 6858001"/>
                <a:gd name="connsiteY28" fmla="*/ 131742 h 874716"/>
                <a:gd name="connsiteX29" fmla="*/ 1916454 w 6858001"/>
                <a:gd name="connsiteY29" fmla="*/ 222233 h 874716"/>
                <a:gd name="connsiteX30" fmla="*/ 1933219 w 6858001"/>
                <a:gd name="connsiteY30" fmla="*/ 237663 h 874716"/>
                <a:gd name="connsiteX31" fmla="*/ 1953413 w 6858001"/>
                <a:gd name="connsiteY31" fmla="*/ 261668 h 874716"/>
                <a:gd name="connsiteX32" fmla="*/ 2016469 w 6858001"/>
                <a:gd name="connsiteY32" fmla="*/ 308151 h 874716"/>
                <a:gd name="connsiteX33" fmla="*/ 2094578 w 6858001"/>
                <a:gd name="connsiteY33" fmla="*/ 323010 h 874716"/>
                <a:gd name="connsiteX34" fmla="*/ 2188879 w 6858001"/>
                <a:gd name="connsiteY34" fmla="*/ 345681 h 874716"/>
                <a:gd name="connsiteX35" fmla="*/ 2228314 w 6858001"/>
                <a:gd name="connsiteY35" fmla="*/ 360921 h 874716"/>
                <a:gd name="connsiteX36" fmla="*/ 2334044 w 6858001"/>
                <a:gd name="connsiteY36" fmla="*/ 389878 h 874716"/>
                <a:gd name="connsiteX37" fmla="*/ 2409485 w 6858001"/>
                <a:gd name="connsiteY37" fmla="*/ 414263 h 874716"/>
                <a:gd name="connsiteX38" fmla="*/ 2518264 w 6858001"/>
                <a:gd name="connsiteY38" fmla="*/ 428552 h 874716"/>
                <a:gd name="connsiteX39" fmla="*/ 2571034 w 6858001"/>
                <a:gd name="connsiteY39" fmla="*/ 429122 h 874716"/>
                <a:gd name="connsiteX40" fmla="*/ 2668001 w 6858001"/>
                <a:gd name="connsiteY40" fmla="*/ 502276 h 874716"/>
                <a:gd name="connsiteX41" fmla="*/ 2745348 w 6858001"/>
                <a:gd name="connsiteY41" fmla="*/ 550666 h 874716"/>
                <a:gd name="connsiteX42" fmla="*/ 2826694 w 6858001"/>
                <a:gd name="connsiteY42" fmla="*/ 527233 h 874716"/>
                <a:gd name="connsiteX43" fmla="*/ 2848793 w 6858001"/>
                <a:gd name="connsiteY43" fmla="*/ 505134 h 874716"/>
                <a:gd name="connsiteX44" fmla="*/ 2982148 w 6858001"/>
                <a:gd name="connsiteY44" fmla="*/ 484179 h 874716"/>
                <a:gd name="connsiteX45" fmla="*/ 3172654 w 6858001"/>
                <a:gd name="connsiteY45" fmla="*/ 483417 h 874716"/>
                <a:gd name="connsiteX46" fmla="*/ 3489467 w 6858001"/>
                <a:gd name="connsiteY46" fmla="*/ 435790 h 874716"/>
                <a:gd name="connsiteX47" fmla="*/ 3544713 w 6858001"/>
                <a:gd name="connsiteY47" fmla="*/ 413691 h 874716"/>
                <a:gd name="connsiteX48" fmla="*/ 3606817 w 6858001"/>
                <a:gd name="connsiteY48" fmla="*/ 408167 h 874716"/>
                <a:gd name="connsiteX49" fmla="*/ 3630632 w 6858001"/>
                <a:gd name="connsiteY49" fmla="*/ 421693 h 874716"/>
                <a:gd name="connsiteX50" fmla="*/ 3734837 w 6858001"/>
                <a:gd name="connsiteY50" fmla="*/ 441886 h 874716"/>
                <a:gd name="connsiteX51" fmla="*/ 3754652 w 6858001"/>
                <a:gd name="connsiteY51" fmla="*/ 442268 h 874716"/>
                <a:gd name="connsiteX52" fmla="*/ 3822472 w 6858001"/>
                <a:gd name="connsiteY52" fmla="*/ 433694 h 874716"/>
                <a:gd name="connsiteX53" fmla="*/ 3885338 w 6858001"/>
                <a:gd name="connsiteY53" fmla="*/ 428742 h 874716"/>
                <a:gd name="connsiteX54" fmla="*/ 4043839 w 6858001"/>
                <a:gd name="connsiteY54" fmla="*/ 444934 h 874716"/>
                <a:gd name="connsiteX55" fmla="*/ 4165383 w 6858001"/>
                <a:gd name="connsiteY55" fmla="*/ 441124 h 874716"/>
                <a:gd name="connsiteX56" fmla="*/ 4221391 w 6858001"/>
                <a:gd name="connsiteY56" fmla="*/ 444934 h 874716"/>
                <a:gd name="connsiteX57" fmla="*/ 4253014 w 6858001"/>
                <a:gd name="connsiteY57" fmla="*/ 450650 h 874716"/>
                <a:gd name="connsiteX58" fmla="*/ 4324645 w 6858001"/>
                <a:gd name="connsiteY58" fmla="*/ 490466 h 874716"/>
                <a:gd name="connsiteX59" fmla="*/ 4363890 w 6858001"/>
                <a:gd name="connsiteY59" fmla="*/ 499420 h 874716"/>
                <a:gd name="connsiteX60" fmla="*/ 4482004 w 6858001"/>
                <a:gd name="connsiteY60" fmla="*/ 498658 h 874716"/>
                <a:gd name="connsiteX61" fmla="*/ 4659174 w 6858001"/>
                <a:gd name="connsiteY61" fmla="*/ 438648 h 874716"/>
                <a:gd name="connsiteX62" fmla="*/ 4677655 w 6858001"/>
                <a:gd name="connsiteY62" fmla="*/ 430646 h 874716"/>
                <a:gd name="connsiteX63" fmla="*/ 4767764 w 6858001"/>
                <a:gd name="connsiteY63" fmla="*/ 420739 h 874716"/>
                <a:gd name="connsiteX64" fmla="*/ 4828916 w 6858001"/>
                <a:gd name="connsiteY64" fmla="*/ 434266 h 874716"/>
                <a:gd name="connsiteX65" fmla="*/ 4912168 w 6858001"/>
                <a:gd name="connsiteY65" fmla="*/ 462271 h 874716"/>
                <a:gd name="connsiteX66" fmla="*/ 4987037 w 6858001"/>
                <a:gd name="connsiteY66" fmla="*/ 485703 h 874716"/>
                <a:gd name="connsiteX67" fmla="*/ 5041521 w 6858001"/>
                <a:gd name="connsiteY67" fmla="*/ 512182 h 874716"/>
                <a:gd name="connsiteX68" fmla="*/ 5166113 w 6858001"/>
                <a:gd name="connsiteY68" fmla="*/ 531615 h 874716"/>
                <a:gd name="connsiteX69" fmla="*/ 5179067 w 6858001"/>
                <a:gd name="connsiteY69" fmla="*/ 534853 h 874716"/>
                <a:gd name="connsiteX70" fmla="*/ 5272796 w 6858001"/>
                <a:gd name="connsiteY70" fmla="*/ 511230 h 874716"/>
                <a:gd name="connsiteX71" fmla="*/ 5385384 w 6858001"/>
                <a:gd name="connsiteY71" fmla="*/ 487227 h 874716"/>
                <a:gd name="connsiteX72" fmla="*/ 5425582 w 6858001"/>
                <a:gd name="connsiteY72" fmla="*/ 495418 h 874716"/>
                <a:gd name="connsiteX73" fmla="*/ 5480637 w 6858001"/>
                <a:gd name="connsiteY73" fmla="*/ 507040 h 874716"/>
                <a:gd name="connsiteX74" fmla="*/ 5531693 w 6858001"/>
                <a:gd name="connsiteY74" fmla="*/ 500944 h 874716"/>
                <a:gd name="connsiteX75" fmla="*/ 5562746 w 6858001"/>
                <a:gd name="connsiteY75" fmla="*/ 500372 h 874716"/>
                <a:gd name="connsiteX76" fmla="*/ 5704483 w 6858001"/>
                <a:gd name="connsiteY76" fmla="*/ 571620 h 874716"/>
                <a:gd name="connsiteX77" fmla="*/ 5740488 w 6858001"/>
                <a:gd name="connsiteY77" fmla="*/ 577526 h 874716"/>
                <a:gd name="connsiteX78" fmla="*/ 5760873 w 6858001"/>
                <a:gd name="connsiteY78" fmla="*/ 586291 h 874716"/>
                <a:gd name="connsiteX79" fmla="*/ 5883751 w 6858001"/>
                <a:gd name="connsiteY79" fmla="*/ 674686 h 874716"/>
                <a:gd name="connsiteX80" fmla="*/ 5935949 w 6858001"/>
                <a:gd name="connsiteY80" fmla="*/ 692592 h 874716"/>
                <a:gd name="connsiteX81" fmla="*/ 5993291 w 6858001"/>
                <a:gd name="connsiteY81" fmla="*/ 688972 h 874716"/>
                <a:gd name="connsiteX82" fmla="*/ 6026440 w 6858001"/>
                <a:gd name="connsiteY82" fmla="*/ 682496 h 874716"/>
                <a:gd name="connsiteX83" fmla="*/ 6108738 w 6858001"/>
                <a:gd name="connsiteY83" fmla="*/ 626296 h 874716"/>
                <a:gd name="connsiteX84" fmla="*/ 6155602 w 6858001"/>
                <a:gd name="connsiteY84" fmla="*/ 628202 h 874716"/>
                <a:gd name="connsiteX85" fmla="*/ 6228756 w 6858001"/>
                <a:gd name="connsiteY85" fmla="*/ 666873 h 874716"/>
                <a:gd name="connsiteX86" fmla="*/ 6361539 w 6858001"/>
                <a:gd name="connsiteY86" fmla="*/ 684210 h 874716"/>
                <a:gd name="connsiteX87" fmla="*/ 6428979 w 6858001"/>
                <a:gd name="connsiteY87" fmla="*/ 630106 h 874716"/>
                <a:gd name="connsiteX88" fmla="*/ 6463840 w 6858001"/>
                <a:gd name="connsiteY88" fmla="*/ 578098 h 874716"/>
                <a:gd name="connsiteX89" fmla="*/ 6564620 w 6858001"/>
                <a:gd name="connsiteY89" fmla="*/ 517708 h 874716"/>
                <a:gd name="connsiteX90" fmla="*/ 6588625 w 6858001"/>
                <a:gd name="connsiteY90" fmla="*/ 540187 h 874716"/>
                <a:gd name="connsiteX91" fmla="*/ 6662541 w 6858001"/>
                <a:gd name="connsiteY91" fmla="*/ 549714 h 874716"/>
                <a:gd name="connsiteX92" fmla="*/ 6742552 w 6858001"/>
                <a:gd name="connsiteY92" fmla="*/ 548952 h 874716"/>
                <a:gd name="connsiteX93" fmla="*/ 6812063 w 6858001"/>
                <a:gd name="connsiteY93" fmla="*/ 568430 h 874716"/>
                <a:gd name="connsiteX94" fmla="*/ 6858001 w 6858001"/>
                <a:gd name="connsiteY94" fmla="*/ 562267 h 874716"/>
                <a:gd name="connsiteX95" fmla="*/ 6858001 w 6858001"/>
                <a:gd name="connsiteY95" fmla="*/ 734520 h 874716"/>
                <a:gd name="connsiteX96" fmla="*/ 6815516 w 6858001"/>
                <a:gd name="connsiteY96" fmla="*/ 744220 h 874716"/>
                <a:gd name="connsiteX97" fmla="*/ 6748458 w 6858001"/>
                <a:gd name="connsiteY97" fmla="*/ 763271 h 874716"/>
                <a:gd name="connsiteX98" fmla="*/ 6584812 w 6858001"/>
                <a:gd name="connsiteY98" fmla="*/ 784797 h 874716"/>
                <a:gd name="connsiteX99" fmla="*/ 6415833 w 6858001"/>
                <a:gd name="connsiteY99" fmla="*/ 805562 h 874716"/>
                <a:gd name="connsiteX100" fmla="*/ 6323058 w 6858001"/>
                <a:gd name="connsiteY100" fmla="*/ 812420 h 874716"/>
                <a:gd name="connsiteX101" fmla="*/ 6242093 w 6858001"/>
                <a:gd name="connsiteY101" fmla="*/ 823281 h 874716"/>
                <a:gd name="connsiteX102" fmla="*/ 6171605 w 6858001"/>
                <a:gd name="connsiteY102" fmla="*/ 830139 h 874716"/>
                <a:gd name="connsiteX103" fmla="*/ 6059397 w 6858001"/>
                <a:gd name="connsiteY103" fmla="*/ 844045 h 874716"/>
                <a:gd name="connsiteX104" fmla="*/ 6012723 w 6858001"/>
                <a:gd name="connsiteY104" fmla="*/ 847665 h 874716"/>
                <a:gd name="connsiteX105" fmla="*/ 5902610 w 6858001"/>
                <a:gd name="connsiteY105" fmla="*/ 847473 h 874716"/>
                <a:gd name="connsiteX106" fmla="*/ 5864318 w 6858001"/>
                <a:gd name="connsiteY106" fmla="*/ 845569 h 874716"/>
                <a:gd name="connsiteX107" fmla="*/ 5790592 w 6858001"/>
                <a:gd name="connsiteY107" fmla="*/ 821947 h 874716"/>
                <a:gd name="connsiteX108" fmla="*/ 5781830 w 6858001"/>
                <a:gd name="connsiteY108" fmla="*/ 820233 h 874716"/>
                <a:gd name="connsiteX109" fmla="*/ 5733440 w 6858001"/>
                <a:gd name="connsiteY109" fmla="*/ 810896 h 874716"/>
                <a:gd name="connsiteX110" fmla="*/ 5706959 w 6858001"/>
                <a:gd name="connsiteY110" fmla="*/ 807848 h 874716"/>
                <a:gd name="connsiteX111" fmla="*/ 5606372 w 6858001"/>
                <a:gd name="connsiteY111" fmla="*/ 788417 h 874716"/>
                <a:gd name="connsiteX112" fmla="*/ 5548460 w 6858001"/>
                <a:gd name="connsiteY112" fmla="*/ 779273 h 874716"/>
                <a:gd name="connsiteX113" fmla="*/ 5501594 w 6858001"/>
                <a:gd name="connsiteY113" fmla="*/ 780607 h 874716"/>
                <a:gd name="connsiteX114" fmla="*/ 5419295 w 6858001"/>
                <a:gd name="connsiteY114" fmla="*/ 782321 h 874716"/>
                <a:gd name="connsiteX115" fmla="*/ 5393005 w 6858001"/>
                <a:gd name="connsiteY115" fmla="*/ 786703 h 874716"/>
                <a:gd name="connsiteX116" fmla="*/ 5274129 w 6858001"/>
                <a:gd name="connsiteY116" fmla="*/ 774129 h 874716"/>
                <a:gd name="connsiteX117" fmla="*/ 5206308 w 6858001"/>
                <a:gd name="connsiteY117" fmla="*/ 773177 h 874716"/>
                <a:gd name="connsiteX118" fmla="*/ 5129916 w 6858001"/>
                <a:gd name="connsiteY118" fmla="*/ 757554 h 874716"/>
                <a:gd name="connsiteX119" fmla="*/ 5107627 w 6858001"/>
                <a:gd name="connsiteY119" fmla="*/ 758316 h 874716"/>
                <a:gd name="connsiteX120" fmla="*/ 5082670 w 6858001"/>
                <a:gd name="connsiteY120" fmla="*/ 759651 h 874716"/>
                <a:gd name="connsiteX121" fmla="*/ 5006086 w 6858001"/>
                <a:gd name="connsiteY121" fmla="*/ 760795 h 874716"/>
                <a:gd name="connsiteX122" fmla="*/ 4959602 w 6858001"/>
                <a:gd name="connsiteY122" fmla="*/ 766509 h 874716"/>
                <a:gd name="connsiteX123" fmla="*/ 4871019 w 6858001"/>
                <a:gd name="connsiteY123" fmla="*/ 763081 h 874716"/>
                <a:gd name="connsiteX124" fmla="*/ 4838250 w 6858001"/>
                <a:gd name="connsiteY124" fmla="*/ 768033 h 874716"/>
                <a:gd name="connsiteX125" fmla="*/ 4755381 w 6858001"/>
                <a:gd name="connsiteY125" fmla="*/ 768605 h 874716"/>
                <a:gd name="connsiteX126" fmla="*/ 4681083 w 6858001"/>
                <a:gd name="connsiteY126" fmla="*/ 765747 h 874716"/>
                <a:gd name="connsiteX127" fmla="*/ 4609452 w 6858001"/>
                <a:gd name="connsiteY127" fmla="*/ 767271 h 874716"/>
                <a:gd name="connsiteX128" fmla="*/ 4558207 w 6858001"/>
                <a:gd name="connsiteY128" fmla="*/ 773557 h 874716"/>
                <a:gd name="connsiteX129" fmla="*/ 4502579 w 6858001"/>
                <a:gd name="connsiteY129" fmla="*/ 777367 h 874716"/>
                <a:gd name="connsiteX130" fmla="*/ 4349222 w 6858001"/>
                <a:gd name="connsiteY130" fmla="*/ 800038 h 874716"/>
                <a:gd name="connsiteX131" fmla="*/ 4320837 w 6858001"/>
                <a:gd name="connsiteY131" fmla="*/ 794514 h 874716"/>
                <a:gd name="connsiteX132" fmla="*/ 4159667 w 6858001"/>
                <a:gd name="connsiteY132" fmla="*/ 789370 h 874716"/>
                <a:gd name="connsiteX133" fmla="*/ 4124614 w 6858001"/>
                <a:gd name="connsiteY133" fmla="*/ 789752 h 874716"/>
                <a:gd name="connsiteX134" fmla="*/ 4030503 w 6858001"/>
                <a:gd name="connsiteY134" fmla="*/ 767271 h 874716"/>
                <a:gd name="connsiteX135" fmla="*/ 3885338 w 6858001"/>
                <a:gd name="connsiteY135" fmla="*/ 802896 h 874716"/>
                <a:gd name="connsiteX136" fmla="*/ 3749506 w 6858001"/>
                <a:gd name="connsiteY136" fmla="*/ 847473 h 874716"/>
                <a:gd name="connsiteX137" fmla="*/ 3732361 w 6858001"/>
                <a:gd name="connsiteY137" fmla="*/ 853190 h 874716"/>
                <a:gd name="connsiteX138" fmla="*/ 3683591 w 6858001"/>
                <a:gd name="connsiteY138" fmla="*/ 862906 h 874716"/>
                <a:gd name="connsiteX139" fmla="*/ 3623201 w 6858001"/>
                <a:gd name="connsiteY139" fmla="*/ 866334 h 874716"/>
                <a:gd name="connsiteX140" fmla="*/ 3546617 w 6858001"/>
                <a:gd name="connsiteY140" fmla="*/ 874716 h 874716"/>
                <a:gd name="connsiteX141" fmla="*/ 3485275 w 6858001"/>
                <a:gd name="connsiteY141" fmla="*/ 864238 h 874716"/>
                <a:gd name="connsiteX142" fmla="*/ 3399546 w 6858001"/>
                <a:gd name="connsiteY142" fmla="*/ 848618 h 874716"/>
                <a:gd name="connsiteX143" fmla="*/ 3318771 w 6858001"/>
                <a:gd name="connsiteY143" fmla="*/ 833757 h 874716"/>
                <a:gd name="connsiteX144" fmla="*/ 3293244 w 6858001"/>
                <a:gd name="connsiteY144" fmla="*/ 851284 h 874716"/>
                <a:gd name="connsiteX145" fmla="*/ 3253809 w 6858001"/>
                <a:gd name="connsiteY145" fmla="*/ 866524 h 874716"/>
                <a:gd name="connsiteX146" fmla="*/ 3209993 w 6858001"/>
                <a:gd name="connsiteY146" fmla="*/ 848235 h 874716"/>
                <a:gd name="connsiteX147" fmla="*/ 3107500 w 6858001"/>
                <a:gd name="connsiteY147" fmla="*/ 810326 h 874716"/>
                <a:gd name="connsiteX148" fmla="*/ 3042728 w 6858001"/>
                <a:gd name="connsiteY148" fmla="*/ 808610 h 874716"/>
                <a:gd name="connsiteX149" fmla="*/ 2901943 w 6858001"/>
                <a:gd name="connsiteY149" fmla="*/ 792418 h 874716"/>
                <a:gd name="connsiteX150" fmla="*/ 2809930 w 6858001"/>
                <a:gd name="connsiteY150" fmla="*/ 769367 h 874716"/>
                <a:gd name="connsiteX151" fmla="*/ 2743826 w 6858001"/>
                <a:gd name="connsiteY151" fmla="*/ 743268 h 874716"/>
                <a:gd name="connsiteX152" fmla="*/ 2649143 w 6858001"/>
                <a:gd name="connsiteY152" fmla="*/ 709167 h 874716"/>
                <a:gd name="connsiteX153" fmla="*/ 2554079 w 6858001"/>
                <a:gd name="connsiteY153" fmla="*/ 691450 h 874716"/>
                <a:gd name="connsiteX154" fmla="*/ 2485307 w 6858001"/>
                <a:gd name="connsiteY154" fmla="*/ 669160 h 874716"/>
                <a:gd name="connsiteX155" fmla="*/ 2401292 w 6858001"/>
                <a:gd name="connsiteY155" fmla="*/ 653919 h 874716"/>
                <a:gd name="connsiteX156" fmla="*/ 2330806 w 6858001"/>
                <a:gd name="connsiteY156" fmla="*/ 653349 h 874716"/>
                <a:gd name="connsiteX157" fmla="*/ 2220312 w 6858001"/>
                <a:gd name="connsiteY157" fmla="*/ 656015 h 874716"/>
                <a:gd name="connsiteX158" fmla="*/ 2085054 w 6858001"/>
                <a:gd name="connsiteY158" fmla="*/ 609914 h 874716"/>
                <a:gd name="connsiteX159" fmla="*/ 2030378 w 6858001"/>
                <a:gd name="connsiteY159" fmla="*/ 599625 h 874716"/>
                <a:gd name="connsiteX160" fmla="*/ 1978940 w 6858001"/>
                <a:gd name="connsiteY160" fmla="*/ 594863 h 874716"/>
                <a:gd name="connsiteX161" fmla="*/ 1869780 w 6858001"/>
                <a:gd name="connsiteY161" fmla="*/ 564192 h 874716"/>
                <a:gd name="connsiteX162" fmla="*/ 1825393 w 6858001"/>
                <a:gd name="connsiteY162" fmla="*/ 554094 h 874716"/>
                <a:gd name="connsiteX163" fmla="*/ 1763287 w 6858001"/>
                <a:gd name="connsiteY163" fmla="*/ 554286 h 874716"/>
                <a:gd name="connsiteX164" fmla="*/ 1650317 w 6858001"/>
                <a:gd name="connsiteY164" fmla="*/ 540187 h 874716"/>
                <a:gd name="connsiteX165" fmla="*/ 1537537 w 6858001"/>
                <a:gd name="connsiteY165" fmla="*/ 499038 h 874716"/>
                <a:gd name="connsiteX166" fmla="*/ 1489720 w 6858001"/>
                <a:gd name="connsiteY166" fmla="*/ 503038 h 874716"/>
                <a:gd name="connsiteX167" fmla="*/ 1472575 w 6858001"/>
                <a:gd name="connsiteY167" fmla="*/ 502086 h 874716"/>
                <a:gd name="connsiteX168" fmla="*/ 1318456 w 6858001"/>
                <a:gd name="connsiteY168" fmla="*/ 479415 h 874716"/>
                <a:gd name="connsiteX169" fmla="*/ 1303024 w 6858001"/>
                <a:gd name="connsiteY169" fmla="*/ 476939 h 874716"/>
                <a:gd name="connsiteX170" fmla="*/ 1230633 w 6858001"/>
                <a:gd name="connsiteY170" fmla="*/ 456746 h 874716"/>
                <a:gd name="connsiteX171" fmla="*/ 1048125 w 6858001"/>
                <a:gd name="connsiteY171" fmla="*/ 444172 h 874716"/>
                <a:gd name="connsiteX172" fmla="*/ 1036887 w 6858001"/>
                <a:gd name="connsiteY172" fmla="*/ 442648 h 874716"/>
                <a:gd name="connsiteX173" fmla="*/ 975733 w 6858001"/>
                <a:gd name="connsiteY173" fmla="*/ 452744 h 874716"/>
                <a:gd name="connsiteX174" fmla="*/ 945444 w 6858001"/>
                <a:gd name="connsiteY174" fmla="*/ 467033 h 874716"/>
                <a:gd name="connsiteX175" fmla="*/ 898198 w 6858001"/>
                <a:gd name="connsiteY175" fmla="*/ 481893 h 874716"/>
                <a:gd name="connsiteX176" fmla="*/ 850189 w 6858001"/>
                <a:gd name="connsiteY176" fmla="*/ 487417 h 874716"/>
                <a:gd name="connsiteX177" fmla="*/ 769605 w 6858001"/>
                <a:gd name="connsiteY177" fmla="*/ 464937 h 874716"/>
                <a:gd name="connsiteX178" fmla="*/ 740268 w 6858001"/>
                <a:gd name="connsiteY178" fmla="*/ 462651 h 874716"/>
                <a:gd name="connsiteX179" fmla="*/ 674923 w 6858001"/>
                <a:gd name="connsiteY179" fmla="*/ 451792 h 874716"/>
                <a:gd name="connsiteX180" fmla="*/ 617772 w 6858001"/>
                <a:gd name="connsiteY180" fmla="*/ 452554 h 874716"/>
                <a:gd name="connsiteX181" fmla="*/ 571860 w 6858001"/>
                <a:gd name="connsiteY181" fmla="*/ 469891 h 874716"/>
                <a:gd name="connsiteX182" fmla="*/ 505182 w 6858001"/>
                <a:gd name="connsiteY182" fmla="*/ 473319 h 874716"/>
                <a:gd name="connsiteX183" fmla="*/ 462126 w 6858001"/>
                <a:gd name="connsiteY183" fmla="*/ 460747 h 874716"/>
                <a:gd name="connsiteX184" fmla="*/ 453364 w 6858001"/>
                <a:gd name="connsiteY184" fmla="*/ 459033 h 874716"/>
                <a:gd name="connsiteX185" fmla="*/ 340774 w 6858001"/>
                <a:gd name="connsiteY185" fmla="*/ 458268 h 874716"/>
                <a:gd name="connsiteX186" fmla="*/ 200182 w 6858001"/>
                <a:gd name="connsiteY186" fmla="*/ 496180 h 874716"/>
                <a:gd name="connsiteX187" fmla="*/ 176939 w 6858001"/>
                <a:gd name="connsiteY187" fmla="*/ 504182 h 874716"/>
                <a:gd name="connsiteX188" fmla="*/ 63587 w 6858001"/>
                <a:gd name="connsiteY188" fmla="*/ 518088 h 874716"/>
                <a:gd name="connsiteX189" fmla="*/ 2817 w 6858001"/>
                <a:gd name="connsiteY189" fmla="*/ 532187 h 874716"/>
                <a:gd name="connsiteX190" fmla="*/ 0 w 6858001"/>
                <a:gd name="connsiteY190" fmla="*/ 533314 h 87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Lst>
              <a:rect l="l" t="t" r="r" b="b"/>
              <a:pathLst>
                <a:path w="6858001" h="874716">
                  <a:moveTo>
                    <a:pt x="0" y="533314"/>
                  </a:moveTo>
                  <a:lnTo>
                    <a:pt x="0" y="69206"/>
                  </a:lnTo>
                  <a:lnTo>
                    <a:pt x="21486" y="71924"/>
                  </a:lnTo>
                  <a:cubicBezTo>
                    <a:pt x="92546" y="60493"/>
                    <a:pt x="159604" y="87354"/>
                    <a:pt x="228948" y="88116"/>
                  </a:cubicBezTo>
                  <a:cubicBezTo>
                    <a:pt x="260382" y="88496"/>
                    <a:pt x="291435" y="94592"/>
                    <a:pt x="313533" y="62779"/>
                  </a:cubicBezTo>
                  <a:cubicBezTo>
                    <a:pt x="316389" y="58587"/>
                    <a:pt x="330298" y="60873"/>
                    <a:pt x="338870" y="62207"/>
                  </a:cubicBezTo>
                  <a:cubicBezTo>
                    <a:pt x="357921" y="65066"/>
                    <a:pt x="376781" y="72304"/>
                    <a:pt x="395640" y="72114"/>
                  </a:cubicBezTo>
                  <a:cubicBezTo>
                    <a:pt x="434695" y="71924"/>
                    <a:pt x="473939" y="68876"/>
                    <a:pt x="512802" y="65446"/>
                  </a:cubicBezTo>
                  <a:cubicBezTo>
                    <a:pt x="527470" y="64112"/>
                    <a:pt x="541569" y="58969"/>
                    <a:pt x="556047" y="55349"/>
                  </a:cubicBezTo>
                  <a:cubicBezTo>
                    <a:pt x="564048" y="53253"/>
                    <a:pt x="572622" y="47729"/>
                    <a:pt x="580050" y="48871"/>
                  </a:cubicBezTo>
                  <a:cubicBezTo>
                    <a:pt x="623106" y="55539"/>
                    <a:pt x="662541" y="39157"/>
                    <a:pt x="703308" y="30964"/>
                  </a:cubicBezTo>
                  <a:cubicBezTo>
                    <a:pt x="722169" y="27154"/>
                    <a:pt x="739886" y="18010"/>
                    <a:pt x="758174" y="11724"/>
                  </a:cubicBezTo>
                  <a:cubicBezTo>
                    <a:pt x="762936" y="10008"/>
                    <a:pt x="768271" y="8484"/>
                    <a:pt x="773035" y="8866"/>
                  </a:cubicBezTo>
                  <a:cubicBezTo>
                    <a:pt x="800276" y="11152"/>
                    <a:pt x="827329" y="14390"/>
                    <a:pt x="854379" y="16866"/>
                  </a:cubicBezTo>
                  <a:cubicBezTo>
                    <a:pt x="878956" y="19152"/>
                    <a:pt x="903722" y="19914"/>
                    <a:pt x="915343" y="47919"/>
                  </a:cubicBezTo>
                  <a:cubicBezTo>
                    <a:pt x="917059" y="52301"/>
                    <a:pt x="922773" y="55539"/>
                    <a:pt x="927155" y="58397"/>
                  </a:cubicBezTo>
                  <a:cubicBezTo>
                    <a:pt x="994785" y="102405"/>
                    <a:pt x="1030980" y="101261"/>
                    <a:pt x="1097087" y="54777"/>
                  </a:cubicBezTo>
                  <a:cubicBezTo>
                    <a:pt x="1103945" y="50015"/>
                    <a:pt x="1118613" y="46585"/>
                    <a:pt x="1123185" y="50395"/>
                  </a:cubicBezTo>
                  <a:cubicBezTo>
                    <a:pt x="1162049" y="82020"/>
                    <a:pt x="1204532" y="78590"/>
                    <a:pt x="1249302" y="68684"/>
                  </a:cubicBezTo>
                  <a:cubicBezTo>
                    <a:pt x="1260922" y="66018"/>
                    <a:pt x="1277307" y="66018"/>
                    <a:pt x="1286069" y="72304"/>
                  </a:cubicBezTo>
                  <a:cubicBezTo>
                    <a:pt x="1327790" y="101451"/>
                    <a:pt x="1372560" y="97261"/>
                    <a:pt x="1417899" y="88688"/>
                  </a:cubicBezTo>
                  <a:cubicBezTo>
                    <a:pt x="1424948" y="87354"/>
                    <a:pt x="1433522" y="80114"/>
                    <a:pt x="1436568" y="73448"/>
                  </a:cubicBezTo>
                  <a:cubicBezTo>
                    <a:pt x="1447428" y="49825"/>
                    <a:pt x="1467813" y="41823"/>
                    <a:pt x="1490292" y="35154"/>
                  </a:cubicBezTo>
                  <a:cubicBezTo>
                    <a:pt x="1525727" y="24296"/>
                    <a:pt x="1560588" y="11532"/>
                    <a:pt x="1596213" y="1245"/>
                  </a:cubicBezTo>
                  <a:cubicBezTo>
                    <a:pt x="1604978" y="-1231"/>
                    <a:pt x="1615836" y="293"/>
                    <a:pt x="1624980" y="3150"/>
                  </a:cubicBezTo>
                  <a:cubicBezTo>
                    <a:pt x="1656223" y="12866"/>
                    <a:pt x="1676036" y="37251"/>
                    <a:pt x="1697753" y="59731"/>
                  </a:cubicBezTo>
                  <a:cubicBezTo>
                    <a:pt x="1707279" y="69638"/>
                    <a:pt x="1720423" y="76686"/>
                    <a:pt x="1733188" y="82400"/>
                  </a:cubicBezTo>
                  <a:cubicBezTo>
                    <a:pt x="1766335" y="97071"/>
                    <a:pt x="1800246" y="110215"/>
                    <a:pt x="1833775" y="124121"/>
                  </a:cubicBezTo>
                  <a:cubicBezTo>
                    <a:pt x="1837013" y="125455"/>
                    <a:pt x="1839679" y="128884"/>
                    <a:pt x="1842158" y="131742"/>
                  </a:cubicBezTo>
                  <a:cubicBezTo>
                    <a:pt x="1866922" y="161843"/>
                    <a:pt x="1891497" y="192132"/>
                    <a:pt x="1916454" y="222233"/>
                  </a:cubicBezTo>
                  <a:cubicBezTo>
                    <a:pt x="1921216" y="227947"/>
                    <a:pt x="1928076" y="232139"/>
                    <a:pt x="1933219" y="237663"/>
                  </a:cubicBezTo>
                  <a:cubicBezTo>
                    <a:pt x="1940459" y="245283"/>
                    <a:pt x="1949603" y="252524"/>
                    <a:pt x="1953413" y="261668"/>
                  </a:cubicBezTo>
                  <a:cubicBezTo>
                    <a:pt x="1965224" y="290433"/>
                    <a:pt x="1987894" y="302817"/>
                    <a:pt x="2016469" y="308151"/>
                  </a:cubicBezTo>
                  <a:cubicBezTo>
                    <a:pt x="2042570" y="313104"/>
                    <a:pt x="2068669" y="317296"/>
                    <a:pt x="2094578" y="323010"/>
                  </a:cubicBezTo>
                  <a:cubicBezTo>
                    <a:pt x="2126201" y="329868"/>
                    <a:pt x="2157636" y="337298"/>
                    <a:pt x="2188879" y="345681"/>
                  </a:cubicBezTo>
                  <a:cubicBezTo>
                    <a:pt x="2202404" y="349301"/>
                    <a:pt x="2216692" y="353491"/>
                    <a:pt x="2228314" y="360921"/>
                  </a:cubicBezTo>
                  <a:cubicBezTo>
                    <a:pt x="2260890" y="381496"/>
                    <a:pt x="2295753" y="395402"/>
                    <a:pt x="2334044" y="389878"/>
                  </a:cubicBezTo>
                  <a:cubicBezTo>
                    <a:pt x="2364715" y="385496"/>
                    <a:pt x="2390434" y="396736"/>
                    <a:pt x="2409485" y="414263"/>
                  </a:cubicBezTo>
                  <a:cubicBezTo>
                    <a:pt x="2444158" y="446078"/>
                    <a:pt x="2481305" y="438838"/>
                    <a:pt x="2518264" y="428552"/>
                  </a:cubicBezTo>
                  <a:cubicBezTo>
                    <a:pt x="2537315" y="423217"/>
                    <a:pt x="2552935" y="423979"/>
                    <a:pt x="2571034" y="429122"/>
                  </a:cubicBezTo>
                  <a:cubicBezTo>
                    <a:pt x="2612945" y="441124"/>
                    <a:pt x="2640950" y="473701"/>
                    <a:pt x="2668001" y="502276"/>
                  </a:cubicBezTo>
                  <a:cubicBezTo>
                    <a:pt x="2691054" y="526661"/>
                    <a:pt x="2716963" y="540377"/>
                    <a:pt x="2745348" y="550666"/>
                  </a:cubicBezTo>
                  <a:cubicBezTo>
                    <a:pt x="2781163" y="563810"/>
                    <a:pt x="2809548" y="558858"/>
                    <a:pt x="2826694" y="527233"/>
                  </a:cubicBezTo>
                  <a:cubicBezTo>
                    <a:pt x="2831457" y="518278"/>
                    <a:pt x="2839839" y="507800"/>
                    <a:pt x="2848793" y="505134"/>
                  </a:cubicBezTo>
                  <a:cubicBezTo>
                    <a:pt x="2892037" y="491800"/>
                    <a:pt x="2935854" y="472367"/>
                    <a:pt x="2982148" y="484179"/>
                  </a:cubicBezTo>
                  <a:cubicBezTo>
                    <a:pt x="3046158" y="500372"/>
                    <a:pt x="3108644" y="499420"/>
                    <a:pt x="3172654" y="483417"/>
                  </a:cubicBezTo>
                  <a:cubicBezTo>
                    <a:pt x="3276480" y="457508"/>
                    <a:pt x="3380305" y="430076"/>
                    <a:pt x="3489467" y="435790"/>
                  </a:cubicBezTo>
                  <a:cubicBezTo>
                    <a:pt x="3507563" y="436742"/>
                    <a:pt x="3529090" y="425121"/>
                    <a:pt x="3544713" y="413691"/>
                  </a:cubicBezTo>
                  <a:cubicBezTo>
                    <a:pt x="3574622" y="391974"/>
                    <a:pt x="3573288" y="390258"/>
                    <a:pt x="3606817" y="408167"/>
                  </a:cubicBezTo>
                  <a:cubicBezTo>
                    <a:pt x="3614819" y="412549"/>
                    <a:pt x="3624725" y="415215"/>
                    <a:pt x="3630632" y="421693"/>
                  </a:cubicBezTo>
                  <a:cubicBezTo>
                    <a:pt x="3660731" y="454650"/>
                    <a:pt x="3697880" y="446648"/>
                    <a:pt x="3734837" y="441886"/>
                  </a:cubicBezTo>
                  <a:cubicBezTo>
                    <a:pt x="3741315" y="440934"/>
                    <a:pt x="3749125" y="439600"/>
                    <a:pt x="3754652" y="442268"/>
                  </a:cubicBezTo>
                  <a:cubicBezTo>
                    <a:pt x="3779607" y="454268"/>
                    <a:pt x="3800753" y="450078"/>
                    <a:pt x="3822472" y="433694"/>
                  </a:cubicBezTo>
                  <a:cubicBezTo>
                    <a:pt x="3841331" y="419597"/>
                    <a:pt x="3863049" y="411215"/>
                    <a:pt x="3885338" y="428742"/>
                  </a:cubicBezTo>
                  <a:cubicBezTo>
                    <a:pt x="3934870" y="467605"/>
                    <a:pt x="3987829" y="469509"/>
                    <a:pt x="4043839" y="444934"/>
                  </a:cubicBezTo>
                  <a:cubicBezTo>
                    <a:pt x="4083845" y="427407"/>
                    <a:pt x="4123280" y="423407"/>
                    <a:pt x="4165383" y="441124"/>
                  </a:cubicBezTo>
                  <a:cubicBezTo>
                    <a:pt x="4181576" y="447982"/>
                    <a:pt x="4202531" y="443410"/>
                    <a:pt x="4221391" y="444934"/>
                  </a:cubicBezTo>
                  <a:cubicBezTo>
                    <a:pt x="4232060" y="445696"/>
                    <a:pt x="4243872" y="445886"/>
                    <a:pt x="4253014" y="450650"/>
                  </a:cubicBezTo>
                  <a:cubicBezTo>
                    <a:pt x="4277401" y="462843"/>
                    <a:pt x="4300070" y="478463"/>
                    <a:pt x="4324645" y="490466"/>
                  </a:cubicBezTo>
                  <a:cubicBezTo>
                    <a:pt x="4336457" y="496180"/>
                    <a:pt x="4350554" y="499228"/>
                    <a:pt x="4363890" y="499420"/>
                  </a:cubicBezTo>
                  <a:cubicBezTo>
                    <a:pt x="4403325" y="500372"/>
                    <a:pt x="4442761" y="500372"/>
                    <a:pt x="4482004" y="498658"/>
                  </a:cubicBezTo>
                  <a:cubicBezTo>
                    <a:pt x="4546776" y="495990"/>
                    <a:pt x="4612500" y="495418"/>
                    <a:pt x="4659174" y="438648"/>
                  </a:cubicBezTo>
                  <a:cubicBezTo>
                    <a:pt x="4662986" y="434076"/>
                    <a:pt x="4671176" y="431408"/>
                    <a:pt x="4677655" y="430646"/>
                  </a:cubicBezTo>
                  <a:cubicBezTo>
                    <a:pt x="4707564" y="427027"/>
                    <a:pt x="4738235" y="426645"/>
                    <a:pt x="4767764" y="420739"/>
                  </a:cubicBezTo>
                  <a:cubicBezTo>
                    <a:pt x="4791386" y="415977"/>
                    <a:pt x="4811009" y="417501"/>
                    <a:pt x="4828916" y="434266"/>
                  </a:cubicBezTo>
                  <a:cubicBezTo>
                    <a:pt x="4852348" y="456364"/>
                    <a:pt x="4880925" y="469319"/>
                    <a:pt x="4912168" y="462271"/>
                  </a:cubicBezTo>
                  <a:cubicBezTo>
                    <a:pt x="4943409" y="455412"/>
                    <a:pt x="4963984" y="470271"/>
                    <a:pt x="4987037" y="485703"/>
                  </a:cubicBezTo>
                  <a:cubicBezTo>
                    <a:pt x="5003801" y="496942"/>
                    <a:pt x="5022852" y="511040"/>
                    <a:pt x="5041521" y="512182"/>
                  </a:cubicBezTo>
                  <a:cubicBezTo>
                    <a:pt x="5083814" y="514658"/>
                    <a:pt x="5120201" y="553904"/>
                    <a:pt x="5166113" y="531615"/>
                  </a:cubicBezTo>
                  <a:cubicBezTo>
                    <a:pt x="5169161" y="530091"/>
                    <a:pt x="5174685" y="533901"/>
                    <a:pt x="5179067" y="534853"/>
                  </a:cubicBezTo>
                  <a:cubicBezTo>
                    <a:pt x="5214121" y="542093"/>
                    <a:pt x="5247078" y="535043"/>
                    <a:pt x="5272796" y="511230"/>
                  </a:cubicBezTo>
                  <a:cubicBezTo>
                    <a:pt x="5306516" y="480177"/>
                    <a:pt x="5343855" y="477129"/>
                    <a:pt x="5385384" y="487227"/>
                  </a:cubicBezTo>
                  <a:cubicBezTo>
                    <a:pt x="5398721" y="490466"/>
                    <a:pt x="5412057" y="492752"/>
                    <a:pt x="5425582" y="495418"/>
                  </a:cubicBezTo>
                  <a:cubicBezTo>
                    <a:pt x="5443870" y="499228"/>
                    <a:pt x="5462351" y="503230"/>
                    <a:pt x="5480637" y="507040"/>
                  </a:cubicBezTo>
                  <a:cubicBezTo>
                    <a:pt x="5498356" y="510850"/>
                    <a:pt x="5517979" y="517326"/>
                    <a:pt x="5531693" y="500944"/>
                  </a:cubicBezTo>
                  <a:cubicBezTo>
                    <a:pt x="5543506" y="486845"/>
                    <a:pt x="5551888" y="488179"/>
                    <a:pt x="5562746" y="500372"/>
                  </a:cubicBezTo>
                  <a:cubicBezTo>
                    <a:pt x="5600467" y="543045"/>
                    <a:pt x="5646189" y="569716"/>
                    <a:pt x="5704483" y="571620"/>
                  </a:cubicBezTo>
                  <a:cubicBezTo>
                    <a:pt x="5716485" y="572002"/>
                    <a:pt x="5728678" y="574668"/>
                    <a:pt x="5740488" y="577526"/>
                  </a:cubicBezTo>
                  <a:cubicBezTo>
                    <a:pt x="5747728" y="579241"/>
                    <a:pt x="5756493" y="581147"/>
                    <a:pt x="5760873" y="586291"/>
                  </a:cubicBezTo>
                  <a:cubicBezTo>
                    <a:pt x="5794974" y="625534"/>
                    <a:pt x="5837457" y="652777"/>
                    <a:pt x="5883751" y="674686"/>
                  </a:cubicBezTo>
                  <a:cubicBezTo>
                    <a:pt x="5900323" y="682496"/>
                    <a:pt x="5918042" y="690306"/>
                    <a:pt x="5935949" y="692592"/>
                  </a:cubicBezTo>
                  <a:cubicBezTo>
                    <a:pt x="5954617" y="694878"/>
                    <a:pt x="5974240" y="691068"/>
                    <a:pt x="5993291" y="688972"/>
                  </a:cubicBezTo>
                  <a:cubicBezTo>
                    <a:pt x="6004531" y="687830"/>
                    <a:pt x="6017485" y="688020"/>
                    <a:pt x="6026440" y="682496"/>
                  </a:cubicBezTo>
                  <a:cubicBezTo>
                    <a:pt x="6054825" y="665159"/>
                    <a:pt x="6082258" y="646491"/>
                    <a:pt x="6108738" y="626296"/>
                  </a:cubicBezTo>
                  <a:cubicBezTo>
                    <a:pt x="6131409" y="608960"/>
                    <a:pt x="6135981" y="606483"/>
                    <a:pt x="6155602" y="628202"/>
                  </a:cubicBezTo>
                  <a:cubicBezTo>
                    <a:pt x="6175797" y="650491"/>
                    <a:pt x="6200944" y="662111"/>
                    <a:pt x="6228756" y="666873"/>
                  </a:cubicBezTo>
                  <a:cubicBezTo>
                    <a:pt x="6272764" y="674304"/>
                    <a:pt x="6317151" y="680590"/>
                    <a:pt x="6361539" y="684210"/>
                  </a:cubicBezTo>
                  <a:cubicBezTo>
                    <a:pt x="6401736" y="687448"/>
                    <a:pt x="6420977" y="669922"/>
                    <a:pt x="6428979" y="630106"/>
                  </a:cubicBezTo>
                  <a:cubicBezTo>
                    <a:pt x="6433551" y="608007"/>
                    <a:pt x="6439458" y="584003"/>
                    <a:pt x="6463840" y="578098"/>
                  </a:cubicBezTo>
                  <a:cubicBezTo>
                    <a:pt x="6503658" y="568572"/>
                    <a:pt x="6544997" y="564382"/>
                    <a:pt x="6564620" y="517708"/>
                  </a:cubicBezTo>
                  <a:cubicBezTo>
                    <a:pt x="6575478" y="527995"/>
                    <a:pt x="6582146" y="534091"/>
                    <a:pt x="6588625" y="540187"/>
                  </a:cubicBezTo>
                  <a:cubicBezTo>
                    <a:pt x="6606531" y="557142"/>
                    <a:pt x="6643678" y="564382"/>
                    <a:pt x="6662541" y="549714"/>
                  </a:cubicBezTo>
                  <a:cubicBezTo>
                    <a:pt x="6690354" y="528377"/>
                    <a:pt x="6715883" y="532377"/>
                    <a:pt x="6742552" y="548952"/>
                  </a:cubicBezTo>
                  <a:cubicBezTo>
                    <a:pt x="6764841" y="562668"/>
                    <a:pt x="6788417" y="567954"/>
                    <a:pt x="6812063" y="568430"/>
                  </a:cubicBezTo>
                  <a:lnTo>
                    <a:pt x="6858001" y="562267"/>
                  </a:lnTo>
                  <a:lnTo>
                    <a:pt x="6858001" y="734520"/>
                  </a:lnTo>
                  <a:lnTo>
                    <a:pt x="6815516" y="744220"/>
                  </a:lnTo>
                  <a:cubicBezTo>
                    <a:pt x="6793035" y="749744"/>
                    <a:pt x="6771319" y="759651"/>
                    <a:pt x="6748458" y="763271"/>
                  </a:cubicBezTo>
                  <a:cubicBezTo>
                    <a:pt x="6694164" y="771843"/>
                    <a:pt x="6639488" y="777939"/>
                    <a:pt x="6584812" y="784797"/>
                  </a:cubicBezTo>
                  <a:cubicBezTo>
                    <a:pt x="6528424" y="791846"/>
                    <a:pt x="6472225" y="799276"/>
                    <a:pt x="6415833" y="805562"/>
                  </a:cubicBezTo>
                  <a:cubicBezTo>
                    <a:pt x="6384972" y="808802"/>
                    <a:pt x="6353919" y="809372"/>
                    <a:pt x="6323058" y="812420"/>
                  </a:cubicBezTo>
                  <a:cubicBezTo>
                    <a:pt x="6296005" y="815088"/>
                    <a:pt x="6269144" y="820041"/>
                    <a:pt x="6242093" y="823281"/>
                  </a:cubicBezTo>
                  <a:cubicBezTo>
                    <a:pt x="6218660" y="825947"/>
                    <a:pt x="6195037" y="827471"/>
                    <a:pt x="6171605" y="830139"/>
                  </a:cubicBezTo>
                  <a:cubicBezTo>
                    <a:pt x="6134075" y="834519"/>
                    <a:pt x="6096736" y="839473"/>
                    <a:pt x="6059397" y="844045"/>
                  </a:cubicBezTo>
                  <a:cubicBezTo>
                    <a:pt x="6043776" y="845759"/>
                    <a:pt x="6027392" y="850522"/>
                    <a:pt x="6012723" y="847665"/>
                  </a:cubicBezTo>
                  <a:cubicBezTo>
                    <a:pt x="5975764" y="840425"/>
                    <a:pt x="5939377" y="842521"/>
                    <a:pt x="5902610" y="847473"/>
                  </a:cubicBezTo>
                  <a:cubicBezTo>
                    <a:pt x="5890037" y="849190"/>
                    <a:pt x="5876511" y="848808"/>
                    <a:pt x="5864318" y="845569"/>
                  </a:cubicBezTo>
                  <a:cubicBezTo>
                    <a:pt x="5839361" y="839091"/>
                    <a:pt x="5815169" y="829947"/>
                    <a:pt x="5790592" y="821947"/>
                  </a:cubicBezTo>
                  <a:cubicBezTo>
                    <a:pt x="5787924" y="820995"/>
                    <a:pt x="5784686" y="820803"/>
                    <a:pt x="5781830" y="820233"/>
                  </a:cubicBezTo>
                  <a:cubicBezTo>
                    <a:pt x="5765635" y="816992"/>
                    <a:pt x="5749634" y="813754"/>
                    <a:pt x="5733440" y="810896"/>
                  </a:cubicBezTo>
                  <a:cubicBezTo>
                    <a:pt x="5724678" y="809372"/>
                    <a:pt x="5715723" y="809182"/>
                    <a:pt x="5706959" y="807848"/>
                  </a:cubicBezTo>
                  <a:cubicBezTo>
                    <a:pt x="5673050" y="802514"/>
                    <a:pt x="5635711" y="811468"/>
                    <a:pt x="5606372" y="788417"/>
                  </a:cubicBezTo>
                  <a:cubicBezTo>
                    <a:pt x="5587321" y="773557"/>
                    <a:pt x="5568842" y="776987"/>
                    <a:pt x="5548460" y="779273"/>
                  </a:cubicBezTo>
                  <a:cubicBezTo>
                    <a:pt x="5533027" y="780987"/>
                    <a:pt x="5517215" y="780415"/>
                    <a:pt x="5501594" y="780607"/>
                  </a:cubicBezTo>
                  <a:cubicBezTo>
                    <a:pt x="5474161" y="781177"/>
                    <a:pt x="5446728" y="781369"/>
                    <a:pt x="5419295" y="782321"/>
                  </a:cubicBezTo>
                  <a:cubicBezTo>
                    <a:pt x="5410531" y="782701"/>
                    <a:pt x="5401579" y="787465"/>
                    <a:pt x="5393005" y="786703"/>
                  </a:cubicBezTo>
                  <a:cubicBezTo>
                    <a:pt x="5353379" y="783083"/>
                    <a:pt x="5313754" y="777367"/>
                    <a:pt x="5274129" y="774129"/>
                  </a:cubicBezTo>
                  <a:cubicBezTo>
                    <a:pt x="5251650" y="772225"/>
                    <a:pt x="5228597" y="775843"/>
                    <a:pt x="5206308" y="773177"/>
                  </a:cubicBezTo>
                  <a:cubicBezTo>
                    <a:pt x="5180591" y="770129"/>
                    <a:pt x="5155445" y="762319"/>
                    <a:pt x="5129916" y="757554"/>
                  </a:cubicBezTo>
                  <a:cubicBezTo>
                    <a:pt x="5122867" y="756222"/>
                    <a:pt x="5115057" y="757936"/>
                    <a:pt x="5107627" y="758316"/>
                  </a:cubicBezTo>
                  <a:cubicBezTo>
                    <a:pt x="5099245" y="758699"/>
                    <a:pt x="5091052" y="759461"/>
                    <a:pt x="5082670" y="759651"/>
                  </a:cubicBezTo>
                  <a:cubicBezTo>
                    <a:pt x="5057141" y="760033"/>
                    <a:pt x="5031614" y="759461"/>
                    <a:pt x="5006086" y="760795"/>
                  </a:cubicBezTo>
                  <a:cubicBezTo>
                    <a:pt x="4990465" y="761557"/>
                    <a:pt x="4974082" y="769367"/>
                    <a:pt x="4959602" y="766509"/>
                  </a:cubicBezTo>
                  <a:cubicBezTo>
                    <a:pt x="4930075" y="760985"/>
                    <a:pt x="4900546" y="773367"/>
                    <a:pt x="4871019" y="763081"/>
                  </a:cubicBezTo>
                  <a:cubicBezTo>
                    <a:pt x="4861873" y="760033"/>
                    <a:pt x="4849300" y="767653"/>
                    <a:pt x="4838250" y="768033"/>
                  </a:cubicBezTo>
                  <a:cubicBezTo>
                    <a:pt x="4810627" y="768985"/>
                    <a:pt x="4783004" y="768795"/>
                    <a:pt x="4755381" y="768605"/>
                  </a:cubicBezTo>
                  <a:cubicBezTo>
                    <a:pt x="4730614" y="768415"/>
                    <a:pt x="4704895" y="771081"/>
                    <a:pt x="4681083" y="765747"/>
                  </a:cubicBezTo>
                  <a:cubicBezTo>
                    <a:pt x="4656126" y="760033"/>
                    <a:pt x="4633647" y="760795"/>
                    <a:pt x="4609452" y="767271"/>
                  </a:cubicBezTo>
                  <a:cubicBezTo>
                    <a:pt x="4592878" y="771653"/>
                    <a:pt x="4575351" y="772225"/>
                    <a:pt x="4558207" y="773557"/>
                  </a:cubicBezTo>
                  <a:cubicBezTo>
                    <a:pt x="4539728" y="775081"/>
                    <a:pt x="4519343" y="771081"/>
                    <a:pt x="4502579" y="777367"/>
                  </a:cubicBezTo>
                  <a:cubicBezTo>
                    <a:pt x="4452665" y="796038"/>
                    <a:pt x="4401419" y="800038"/>
                    <a:pt x="4349222" y="800038"/>
                  </a:cubicBezTo>
                  <a:cubicBezTo>
                    <a:pt x="4339695" y="800038"/>
                    <a:pt x="4329979" y="797372"/>
                    <a:pt x="4320837" y="794514"/>
                  </a:cubicBezTo>
                  <a:cubicBezTo>
                    <a:pt x="4267493" y="777367"/>
                    <a:pt x="4213961" y="778891"/>
                    <a:pt x="4159667" y="789370"/>
                  </a:cubicBezTo>
                  <a:cubicBezTo>
                    <a:pt x="4148427" y="791656"/>
                    <a:pt x="4135854" y="792038"/>
                    <a:pt x="4124614" y="789752"/>
                  </a:cubicBezTo>
                  <a:cubicBezTo>
                    <a:pt x="4092989" y="783083"/>
                    <a:pt x="4062318" y="772033"/>
                    <a:pt x="4030503" y="767271"/>
                  </a:cubicBezTo>
                  <a:cubicBezTo>
                    <a:pt x="3977925" y="759461"/>
                    <a:pt x="3932394" y="785749"/>
                    <a:pt x="3885338" y="802896"/>
                  </a:cubicBezTo>
                  <a:cubicBezTo>
                    <a:pt x="3840569" y="819089"/>
                    <a:pt x="3802467" y="855666"/>
                    <a:pt x="3749506" y="847473"/>
                  </a:cubicBezTo>
                  <a:cubicBezTo>
                    <a:pt x="3744173" y="846711"/>
                    <a:pt x="3738267" y="851856"/>
                    <a:pt x="3732361" y="853190"/>
                  </a:cubicBezTo>
                  <a:cubicBezTo>
                    <a:pt x="3716168" y="856810"/>
                    <a:pt x="3699976" y="861190"/>
                    <a:pt x="3683591" y="862906"/>
                  </a:cubicBezTo>
                  <a:cubicBezTo>
                    <a:pt x="3663589" y="865192"/>
                    <a:pt x="3643204" y="864430"/>
                    <a:pt x="3623201" y="866334"/>
                  </a:cubicBezTo>
                  <a:cubicBezTo>
                    <a:pt x="3597482" y="868620"/>
                    <a:pt x="3572146" y="874716"/>
                    <a:pt x="3546617" y="874716"/>
                  </a:cubicBezTo>
                  <a:cubicBezTo>
                    <a:pt x="3526042" y="874716"/>
                    <a:pt x="3505657" y="867668"/>
                    <a:pt x="3485275" y="864238"/>
                  </a:cubicBezTo>
                  <a:cubicBezTo>
                    <a:pt x="3456508" y="859476"/>
                    <a:pt x="3424883" y="860810"/>
                    <a:pt x="3399546" y="848618"/>
                  </a:cubicBezTo>
                  <a:cubicBezTo>
                    <a:pt x="3372495" y="835663"/>
                    <a:pt x="3346776" y="829757"/>
                    <a:pt x="3318771" y="833757"/>
                  </a:cubicBezTo>
                  <a:cubicBezTo>
                    <a:pt x="3309437" y="835091"/>
                    <a:pt x="3297434" y="843093"/>
                    <a:pt x="3293244" y="851284"/>
                  </a:cubicBezTo>
                  <a:cubicBezTo>
                    <a:pt x="3283908" y="869572"/>
                    <a:pt x="3271145" y="872812"/>
                    <a:pt x="3253809" y="866524"/>
                  </a:cubicBezTo>
                  <a:cubicBezTo>
                    <a:pt x="3238758" y="861190"/>
                    <a:pt x="3220280" y="858524"/>
                    <a:pt x="3209993" y="848235"/>
                  </a:cubicBezTo>
                  <a:cubicBezTo>
                    <a:pt x="3180844" y="819089"/>
                    <a:pt x="3143695" y="818136"/>
                    <a:pt x="3107500" y="810326"/>
                  </a:cubicBezTo>
                  <a:cubicBezTo>
                    <a:pt x="3085403" y="805562"/>
                    <a:pt x="3064827" y="805372"/>
                    <a:pt x="3042728" y="808610"/>
                  </a:cubicBezTo>
                  <a:cubicBezTo>
                    <a:pt x="2994722" y="815850"/>
                    <a:pt x="2948047" y="805562"/>
                    <a:pt x="2901943" y="792418"/>
                  </a:cubicBezTo>
                  <a:cubicBezTo>
                    <a:pt x="2871462" y="783655"/>
                    <a:pt x="2840219" y="778321"/>
                    <a:pt x="2809930" y="769367"/>
                  </a:cubicBezTo>
                  <a:cubicBezTo>
                    <a:pt x="2787259" y="762509"/>
                    <a:pt x="2764590" y="754316"/>
                    <a:pt x="2743826" y="743268"/>
                  </a:cubicBezTo>
                  <a:cubicBezTo>
                    <a:pt x="2713723" y="727073"/>
                    <a:pt x="2687436" y="702689"/>
                    <a:pt x="2649143" y="709167"/>
                  </a:cubicBezTo>
                  <a:cubicBezTo>
                    <a:pt x="2615421" y="714881"/>
                    <a:pt x="2584942" y="702881"/>
                    <a:pt x="2554079" y="691450"/>
                  </a:cubicBezTo>
                  <a:cubicBezTo>
                    <a:pt x="2531409" y="683068"/>
                    <a:pt x="2508742" y="674494"/>
                    <a:pt x="2485307" y="669160"/>
                  </a:cubicBezTo>
                  <a:cubicBezTo>
                    <a:pt x="2457492" y="662873"/>
                    <a:pt x="2426059" y="665541"/>
                    <a:pt x="2401292" y="653919"/>
                  </a:cubicBezTo>
                  <a:cubicBezTo>
                    <a:pt x="2375383" y="641727"/>
                    <a:pt x="2353859" y="649919"/>
                    <a:pt x="2330806" y="653349"/>
                  </a:cubicBezTo>
                  <a:cubicBezTo>
                    <a:pt x="2294039" y="658683"/>
                    <a:pt x="2257459" y="668590"/>
                    <a:pt x="2220312" y="656015"/>
                  </a:cubicBezTo>
                  <a:cubicBezTo>
                    <a:pt x="2175163" y="640775"/>
                    <a:pt x="2130393" y="624392"/>
                    <a:pt x="2085054" y="609914"/>
                  </a:cubicBezTo>
                  <a:cubicBezTo>
                    <a:pt x="2067525" y="604387"/>
                    <a:pt x="2048668" y="602101"/>
                    <a:pt x="2030378" y="599625"/>
                  </a:cubicBezTo>
                  <a:cubicBezTo>
                    <a:pt x="2013043" y="597529"/>
                    <a:pt x="1992279" y="602863"/>
                    <a:pt x="1978940" y="594863"/>
                  </a:cubicBezTo>
                  <a:cubicBezTo>
                    <a:pt x="1944649" y="574288"/>
                    <a:pt x="1909408" y="564192"/>
                    <a:pt x="1869780" y="564192"/>
                  </a:cubicBezTo>
                  <a:cubicBezTo>
                    <a:pt x="1854920" y="564192"/>
                    <a:pt x="1840441" y="555618"/>
                    <a:pt x="1825393" y="554094"/>
                  </a:cubicBezTo>
                  <a:cubicBezTo>
                    <a:pt x="1804816" y="552190"/>
                    <a:pt x="1781194" y="547045"/>
                    <a:pt x="1763287" y="554286"/>
                  </a:cubicBezTo>
                  <a:cubicBezTo>
                    <a:pt x="1721185" y="571430"/>
                    <a:pt x="1687086" y="557142"/>
                    <a:pt x="1650317" y="540187"/>
                  </a:cubicBezTo>
                  <a:cubicBezTo>
                    <a:pt x="1614120" y="523423"/>
                    <a:pt x="1576019" y="510088"/>
                    <a:pt x="1537537" y="499038"/>
                  </a:cubicBezTo>
                  <a:cubicBezTo>
                    <a:pt x="1523059" y="495038"/>
                    <a:pt x="1505724" y="501706"/>
                    <a:pt x="1489720" y="503038"/>
                  </a:cubicBezTo>
                  <a:cubicBezTo>
                    <a:pt x="1484004" y="503420"/>
                    <a:pt x="1477717" y="503992"/>
                    <a:pt x="1472575" y="502086"/>
                  </a:cubicBezTo>
                  <a:cubicBezTo>
                    <a:pt x="1422854" y="483797"/>
                    <a:pt x="1372368" y="469891"/>
                    <a:pt x="1318456" y="479415"/>
                  </a:cubicBezTo>
                  <a:cubicBezTo>
                    <a:pt x="1313504" y="480369"/>
                    <a:pt x="1307978" y="478273"/>
                    <a:pt x="1303024" y="476939"/>
                  </a:cubicBezTo>
                  <a:cubicBezTo>
                    <a:pt x="1278829" y="470081"/>
                    <a:pt x="1255206" y="459223"/>
                    <a:pt x="1230633" y="456746"/>
                  </a:cubicBezTo>
                  <a:cubicBezTo>
                    <a:pt x="1170051" y="450650"/>
                    <a:pt x="1109091" y="448172"/>
                    <a:pt x="1048125" y="444172"/>
                  </a:cubicBezTo>
                  <a:cubicBezTo>
                    <a:pt x="1044315" y="443982"/>
                    <a:pt x="1040315" y="443982"/>
                    <a:pt x="1036887" y="442648"/>
                  </a:cubicBezTo>
                  <a:cubicBezTo>
                    <a:pt x="1014406" y="434456"/>
                    <a:pt x="994785" y="437124"/>
                    <a:pt x="975733" y="452744"/>
                  </a:cubicBezTo>
                  <a:cubicBezTo>
                    <a:pt x="967350" y="459603"/>
                    <a:pt x="955920" y="463223"/>
                    <a:pt x="945444" y="467033"/>
                  </a:cubicBezTo>
                  <a:cubicBezTo>
                    <a:pt x="930011" y="472749"/>
                    <a:pt x="914200" y="478273"/>
                    <a:pt x="898198" y="481893"/>
                  </a:cubicBezTo>
                  <a:cubicBezTo>
                    <a:pt x="882384" y="485321"/>
                    <a:pt x="865430" y="490084"/>
                    <a:pt x="850189" y="487417"/>
                  </a:cubicBezTo>
                  <a:cubicBezTo>
                    <a:pt x="822756" y="482655"/>
                    <a:pt x="796655" y="471987"/>
                    <a:pt x="769605" y="464937"/>
                  </a:cubicBezTo>
                  <a:cubicBezTo>
                    <a:pt x="760270" y="462461"/>
                    <a:pt x="749982" y="462843"/>
                    <a:pt x="740268" y="462651"/>
                  </a:cubicBezTo>
                  <a:cubicBezTo>
                    <a:pt x="717977" y="462081"/>
                    <a:pt x="695116" y="467605"/>
                    <a:pt x="674923" y="451792"/>
                  </a:cubicBezTo>
                  <a:cubicBezTo>
                    <a:pt x="656255" y="436934"/>
                    <a:pt x="637392" y="441314"/>
                    <a:pt x="617772" y="452554"/>
                  </a:cubicBezTo>
                  <a:cubicBezTo>
                    <a:pt x="603673" y="460557"/>
                    <a:pt x="587672" y="466843"/>
                    <a:pt x="571860" y="469891"/>
                  </a:cubicBezTo>
                  <a:cubicBezTo>
                    <a:pt x="550141" y="474081"/>
                    <a:pt x="528615" y="475797"/>
                    <a:pt x="505182" y="473319"/>
                  </a:cubicBezTo>
                  <a:cubicBezTo>
                    <a:pt x="488607" y="471605"/>
                    <a:pt x="475081" y="470843"/>
                    <a:pt x="462126" y="460747"/>
                  </a:cubicBezTo>
                  <a:cubicBezTo>
                    <a:pt x="460032" y="459223"/>
                    <a:pt x="456222" y="458841"/>
                    <a:pt x="453364" y="459033"/>
                  </a:cubicBezTo>
                  <a:cubicBezTo>
                    <a:pt x="415835" y="462271"/>
                    <a:pt x="378686" y="460557"/>
                    <a:pt x="340774" y="458268"/>
                  </a:cubicBezTo>
                  <a:cubicBezTo>
                    <a:pt x="292579" y="455222"/>
                    <a:pt x="241901" y="464175"/>
                    <a:pt x="200182" y="496180"/>
                  </a:cubicBezTo>
                  <a:cubicBezTo>
                    <a:pt x="194085" y="500944"/>
                    <a:pt x="184941" y="503038"/>
                    <a:pt x="176939" y="504182"/>
                  </a:cubicBezTo>
                  <a:cubicBezTo>
                    <a:pt x="139219" y="509134"/>
                    <a:pt x="101308" y="512564"/>
                    <a:pt x="63587" y="518088"/>
                  </a:cubicBezTo>
                  <a:cubicBezTo>
                    <a:pt x="43012" y="521137"/>
                    <a:pt x="21486" y="523805"/>
                    <a:pt x="2817" y="532187"/>
                  </a:cubicBezTo>
                  <a:lnTo>
                    <a:pt x="0" y="533314"/>
                  </a:lnTo>
                  <a:close/>
                </a:path>
              </a:pathLst>
            </a:custGeom>
            <a:blipFill dpi="0" rotWithShape="1">
              <a:blip r:embed="rId3">
                <a:alphaModFix amt="57000"/>
              </a:blip>
              <a:srcRect/>
              <a:tile tx="0" ty="0" sx="100000" sy="100000" flip="none" algn="tl"/>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Tree>
    <p:extLst>
      <p:ext uri="{BB962C8B-B14F-4D97-AF65-F5344CB8AC3E}">
        <p14:creationId xmlns:p14="http://schemas.microsoft.com/office/powerpoint/2010/main" val="2404769900"/>
      </p:ext>
    </p:extLst>
  </p:cSld>
  <p:clrMapOvr>
    <a:masterClrMapping/>
  </p:clrMapOvr>
  <p:transition spd="slow">
    <p:wipe/>
  </p:transition>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C1DD1A8A-57D5-4A81-AD04-532B043C56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5" name="Platshållare för innehåll 4">
            <a:extLst>
              <a:ext uri="{FF2B5EF4-FFF2-40B4-BE49-F238E27FC236}">
                <a16:creationId xmlns:a16="http://schemas.microsoft.com/office/drawing/2014/main" id="{C8453C2F-0624-4F89-8840-AA736FCFF5D3}"/>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a:stretch/>
        </p:blipFill>
        <p:spPr>
          <a:xfrm>
            <a:off x="-3049" y="0"/>
            <a:ext cx="12191999" cy="7059609"/>
          </a:xfrm>
          <a:prstGeom prst="rect">
            <a:avLst/>
          </a:prstGeom>
        </p:spPr>
      </p:pic>
      <p:sp>
        <p:nvSpPr>
          <p:cNvPr id="12" name="Rectangle 11">
            <a:extLst>
              <a:ext uri="{FF2B5EF4-FFF2-40B4-BE49-F238E27FC236}">
                <a16:creationId xmlns:a16="http://schemas.microsoft.com/office/drawing/2014/main" id="{007891EC-4501-44ED-A8C8-B11B6DB767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7602"/>
            <a:ext cx="12191999" cy="3162146"/>
          </a:xfrm>
          <a:prstGeom prst="rect">
            <a:avLst/>
          </a:prstGeom>
          <a:gradFill flip="none" rotWithShape="1">
            <a:gsLst>
              <a:gs pos="0">
                <a:srgbClr val="000000">
                  <a:alpha val="0"/>
                </a:srgbClr>
              </a:gs>
              <a:gs pos="25000">
                <a:srgbClr val="000000">
                  <a:alpha val="15000"/>
                </a:srgbClr>
              </a:gs>
              <a:gs pos="75000">
                <a:srgbClr val="000000">
                  <a:alpha val="15000"/>
                </a:srgbClr>
              </a:gs>
              <a:gs pos="50000">
                <a:srgbClr val="000000">
                  <a:alpha val="30000"/>
                </a:srgbClr>
              </a:gs>
              <a:gs pos="100000">
                <a:srgbClr val="000000">
                  <a:alpha val="0"/>
                </a:srgb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Rubrik 1">
            <a:extLst>
              <a:ext uri="{FF2B5EF4-FFF2-40B4-BE49-F238E27FC236}">
                <a16:creationId xmlns:a16="http://schemas.microsoft.com/office/drawing/2014/main" id="{9394E8BE-92D0-4A05-BB7E-A2D1213E970B}"/>
              </a:ext>
            </a:extLst>
          </p:cNvPr>
          <p:cNvSpPr>
            <a:spLocks noGrp="1"/>
          </p:cNvSpPr>
          <p:nvPr>
            <p:ph type="title"/>
          </p:nvPr>
        </p:nvSpPr>
        <p:spPr>
          <a:xfrm>
            <a:off x="224749" y="267976"/>
            <a:ext cx="10194954" cy="6474228"/>
          </a:xfrm>
          <a:effectLst>
            <a:outerShdw blurRad="50800" dist="38100" dir="2700000" algn="tl" rotWithShape="0">
              <a:prstClr val="black">
                <a:alpha val="40000"/>
              </a:prstClr>
            </a:outerShdw>
          </a:effectLst>
        </p:spPr>
        <p:txBody>
          <a:bodyPr vert="horz" lIns="91440" tIns="45720" rIns="91440" bIns="45720" rtlCol="0" anchor="b">
            <a:noAutofit/>
          </a:bodyPr>
          <a:lstStyle/>
          <a:p>
            <a:br>
              <a:rPr lang="en-US" sz="3600" dirty="0">
                <a:solidFill>
                  <a:srgbClr val="FFFFFF"/>
                </a:solidFill>
              </a:rPr>
            </a:br>
            <a:br>
              <a:rPr lang="en-US" sz="3600" dirty="0">
                <a:solidFill>
                  <a:srgbClr val="FFFFFF"/>
                </a:solidFill>
              </a:rPr>
            </a:br>
            <a:r>
              <a:rPr lang="en-US" sz="3600" dirty="0">
                <a:solidFill>
                  <a:srgbClr val="FFFFFF"/>
                </a:solidFill>
              </a:rPr>
              <a:t>1</a:t>
            </a:r>
            <a:r>
              <a:rPr lang="en-US" sz="3200" dirty="0">
                <a:solidFill>
                  <a:srgbClr val="FFFFFF"/>
                </a:solidFill>
              </a:rPr>
              <a:t>.   </a:t>
            </a:r>
            <a:r>
              <a:rPr lang="en-US" sz="3200" dirty="0" err="1">
                <a:solidFill>
                  <a:srgbClr val="FFFFFF"/>
                </a:solidFill>
              </a:rPr>
              <a:t>Inledning</a:t>
            </a:r>
            <a:r>
              <a:rPr lang="en-US" sz="3200" dirty="0">
                <a:solidFill>
                  <a:srgbClr val="FFFFFF"/>
                </a:solidFill>
              </a:rPr>
              <a:t>                                                      RR</a:t>
            </a:r>
            <a:br>
              <a:rPr lang="en-US" sz="3200" dirty="0">
                <a:solidFill>
                  <a:srgbClr val="FFFFFF"/>
                </a:solidFill>
              </a:rPr>
            </a:br>
            <a:r>
              <a:rPr lang="en-US" sz="3200" dirty="0">
                <a:solidFill>
                  <a:srgbClr val="FFFFFF"/>
                </a:solidFill>
              </a:rPr>
              <a:t>2.   </a:t>
            </a:r>
            <a:r>
              <a:rPr lang="en-US" sz="3200" dirty="0" err="1">
                <a:solidFill>
                  <a:srgbClr val="FFFFFF"/>
                </a:solidFill>
              </a:rPr>
              <a:t>Hockeykontor</a:t>
            </a:r>
            <a:r>
              <a:rPr lang="en-US" sz="3200" dirty="0">
                <a:solidFill>
                  <a:srgbClr val="FFFFFF"/>
                </a:solidFill>
              </a:rPr>
              <a:t>                                            HL/PÄ</a:t>
            </a:r>
            <a:br>
              <a:rPr lang="en-US" sz="3200" dirty="0">
                <a:solidFill>
                  <a:srgbClr val="FFFFFF"/>
                </a:solidFill>
              </a:rPr>
            </a:br>
            <a:r>
              <a:rPr lang="en-US" sz="3200" dirty="0">
                <a:solidFill>
                  <a:srgbClr val="FFFFFF"/>
                </a:solidFill>
              </a:rPr>
              <a:t>3.   </a:t>
            </a:r>
            <a:r>
              <a:rPr lang="en-US" sz="3200" dirty="0" err="1">
                <a:solidFill>
                  <a:srgbClr val="FFFFFF"/>
                </a:solidFill>
              </a:rPr>
              <a:t>Utbildningskommittén</a:t>
            </a:r>
            <a:r>
              <a:rPr lang="en-US" sz="3200" dirty="0">
                <a:solidFill>
                  <a:srgbClr val="FFFFFF"/>
                </a:solidFill>
              </a:rPr>
              <a:t>                                 MA</a:t>
            </a:r>
            <a:br>
              <a:rPr lang="en-US" sz="3200" dirty="0">
                <a:solidFill>
                  <a:srgbClr val="FFFFFF"/>
                </a:solidFill>
              </a:rPr>
            </a:br>
            <a:r>
              <a:rPr lang="en-US" sz="3200" dirty="0">
                <a:solidFill>
                  <a:srgbClr val="FFFFFF"/>
                </a:solidFill>
              </a:rPr>
              <a:t>4.   </a:t>
            </a:r>
            <a:r>
              <a:rPr lang="en-US" sz="3200" dirty="0" err="1">
                <a:solidFill>
                  <a:srgbClr val="FFFFFF"/>
                </a:solidFill>
              </a:rPr>
              <a:t>Tävlingskommittén</a:t>
            </a:r>
            <a:r>
              <a:rPr lang="en-US" sz="3200" dirty="0">
                <a:solidFill>
                  <a:srgbClr val="FFFFFF"/>
                </a:solidFill>
              </a:rPr>
              <a:t>                                       MFA</a:t>
            </a:r>
            <a:br>
              <a:rPr lang="en-US" sz="3200" dirty="0">
                <a:solidFill>
                  <a:srgbClr val="FFFFFF"/>
                </a:solidFill>
              </a:rPr>
            </a:br>
            <a:r>
              <a:rPr lang="en-US" sz="3200" dirty="0">
                <a:solidFill>
                  <a:srgbClr val="FFFFFF"/>
                </a:solidFill>
              </a:rPr>
              <a:t>5.   </a:t>
            </a:r>
            <a:r>
              <a:rPr lang="en-US" sz="3200" dirty="0" err="1">
                <a:solidFill>
                  <a:srgbClr val="FFFFFF"/>
                </a:solidFill>
              </a:rPr>
              <a:t>Utvecklingskommittén</a:t>
            </a:r>
            <a:r>
              <a:rPr lang="en-US" sz="3200" dirty="0">
                <a:solidFill>
                  <a:srgbClr val="FFFFFF"/>
                </a:solidFill>
              </a:rPr>
              <a:t>                                  JE</a:t>
            </a:r>
            <a:br>
              <a:rPr lang="en-US" sz="3200" dirty="0">
                <a:solidFill>
                  <a:srgbClr val="FFFFFF"/>
                </a:solidFill>
              </a:rPr>
            </a:br>
            <a:r>
              <a:rPr lang="en-US" sz="3200" dirty="0">
                <a:solidFill>
                  <a:srgbClr val="FFFFFF"/>
                </a:solidFill>
              </a:rPr>
              <a:t>      </a:t>
            </a:r>
            <a:r>
              <a:rPr lang="en-US" sz="2400" dirty="0">
                <a:solidFill>
                  <a:srgbClr val="FFFFFF"/>
                </a:solidFill>
              </a:rPr>
              <a:t>- </a:t>
            </a:r>
            <a:r>
              <a:rPr lang="en-US" sz="2400" dirty="0" err="1">
                <a:solidFill>
                  <a:srgbClr val="FFFFFF"/>
                </a:solidFill>
              </a:rPr>
              <a:t>Distriktslagsverksamheten</a:t>
            </a:r>
            <a:r>
              <a:rPr lang="en-US" sz="2400" dirty="0">
                <a:solidFill>
                  <a:srgbClr val="FFFFFF"/>
                </a:solidFill>
              </a:rPr>
              <a:t>                                                   </a:t>
            </a:r>
            <a:r>
              <a:rPr lang="en-US" sz="3200" dirty="0">
                <a:solidFill>
                  <a:srgbClr val="FFFFFF"/>
                </a:solidFill>
              </a:rPr>
              <a:t>JE</a:t>
            </a:r>
            <a:br>
              <a:rPr lang="en-US" sz="3200" dirty="0">
                <a:solidFill>
                  <a:srgbClr val="FFFFFF"/>
                </a:solidFill>
              </a:rPr>
            </a:br>
            <a:r>
              <a:rPr lang="en-US" sz="2400" dirty="0">
                <a:solidFill>
                  <a:srgbClr val="FFFFFF"/>
                </a:solidFill>
              </a:rPr>
              <a:t>        - </a:t>
            </a:r>
            <a:r>
              <a:rPr lang="en-US" sz="2400" dirty="0" err="1">
                <a:solidFill>
                  <a:srgbClr val="FFFFFF"/>
                </a:solidFill>
              </a:rPr>
              <a:t>Anpassade</a:t>
            </a:r>
            <a:r>
              <a:rPr lang="en-US" sz="2400" dirty="0">
                <a:solidFill>
                  <a:srgbClr val="FFFFFF"/>
                </a:solidFill>
              </a:rPr>
              <a:t> </a:t>
            </a:r>
            <a:r>
              <a:rPr lang="en-US" sz="2400" dirty="0" err="1">
                <a:solidFill>
                  <a:srgbClr val="FFFFFF"/>
                </a:solidFill>
              </a:rPr>
              <a:t>Spelformer</a:t>
            </a:r>
            <a:r>
              <a:rPr lang="en-US" sz="2400" dirty="0">
                <a:solidFill>
                  <a:srgbClr val="FFFFFF"/>
                </a:solidFill>
              </a:rPr>
              <a:t>/</a:t>
            </a:r>
            <a:r>
              <a:rPr lang="en-US" sz="2400" dirty="0" err="1">
                <a:solidFill>
                  <a:srgbClr val="FFFFFF"/>
                </a:solidFill>
              </a:rPr>
              <a:t>Hemmaplansmodellen</a:t>
            </a:r>
            <a:br>
              <a:rPr lang="en-US" sz="3200" dirty="0">
                <a:solidFill>
                  <a:srgbClr val="FFFFFF"/>
                </a:solidFill>
              </a:rPr>
            </a:br>
            <a:r>
              <a:rPr lang="en-US" sz="2400" dirty="0">
                <a:solidFill>
                  <a:srgbClr val="FFFFFF"/>
                </a:solidFill>
              </a:rPr>
              <a:t>        - </a:t>
            </a:r>
            <a:r>
              <a:rPr lang="en-US" sz="2400" dirty="0" err="1">
                <a:solidFill>
                  <a:srgbClr val="FFFFFF"/>
                </a:solidFill>
              </a:rPr>
              <a:t>Leksands</a:t>
            </a:r>
            <a:r>
              <a:rPr lang="en-US" sz="2400" dirty="0">
                <a:solidFill>
                  <a:srgbClr val="FFFFFF"/>
                </a:solidFill>
              </a:rPr>
              <a:t> IF:s </a:t>
            </a:r>
            <a:r>
              <a:rPr lang="en-US" sz="2400" dirty="0" err="1">
                <a:solidFill>
                  <a:srgbClr val="FFFFFF"/>
                </a:solidFill>
              </a:rPr>
              <a:t>tjej-dag</a:t>
            </a:r>
            <a:br>
              <a:rPr lang="en-US" sz="3200" dirty="0">
                <a:solidFill>
                  <a:srgbClr val="FFFFFF"/>
                </a:solidFill>
              </a:rPr>
            </a:br>
            <a:r>
              <a:rPr lang="en-US" sz="3200" dirty="0">
                <a:solidFill>
                  <a:srgbClr val="FFFFFF"/>
                </a:solidFill>
              </a:rPr>
              <a:t>6.   </a:t>
            </a:r>
            <a:r>
              <a:rPr lang="en-US" sz="3200" dirty="0" err="1">
                <a:solidFill>
                  <a:srgbClr val="FFFFFF"/>
                </a:solidFill>
              </a:rPr>
              <a:t>Funktionärskommittén</a:t>
            </a:r>
            <a:r>
              <a:rPr lang="en-US" sz="3200" dirty="0">
                <a:solidFill>
                  <a:srgbClr val="FFFFFF"/>
                </a:solidFill>
              </a:rPr>
              <a:t>                               CM                    </a:t>
            </a:r>
            <a:br>
              <a:rPr lang="en-US" sz="3200" dirty="0">
                <a:solidFill>
                  <a:srgbClr val="FFFFFF"/>
                </a:solidFill>
              </a:rPr>
            </a:br>
            <a:r>
              <a:rPr lang="en-US" sz="3200" dirty="0">
                <a:solidFill>
                  <a:srgbClr val="FFFFFF"/>
                </a:solidFill>
              </a:rPr>
              <a:t>7.   </a:t>
            </a:r>
            <a:r>
              <a:rPr lang="en-US" sz="3200" dirty="0" err="1">
                <a:solidFill>
                  <a:srgbClr val="FFFFFF"/>
                </a:solidFill>
              </a:rPr>
              <a:t>Disciplinnämnden</a:t>
            </a:r>
            <a:r>
              <a:rPr lang="en-US" sz="3200" dirty="0">
                <a:solidFill>
                  <a:srgbClr val="FFFFFF"/>
                </a:solidFill>
              </a:rPr>
              <a:t>                                         RR  </a:t>
            </a:r>
            <a:br>
              <a:rPr lang="en-US" sz="3200" dirty="0">
                <a:solidFill>
                  <a:srgbClr val="FFFFFF"/>
                </a:solidFill>
              </a:rPr>
            </a:br>
            <a:r>
              <a:rPr lang="en-US" sz="3200" dirty="0">
                <a:solidFill>
                  <a:srgbClr val="FFFFFF"/>
                </a:solidFill>
              </a:rPr>
              <a:t>8.   RF/SISU                                                          EI</a:t>
            </a:r>
            <a:br>
              <a:rPr lang="en-US" sz="3200" dirty="0">
                <a:solidFill>
                  <a:srgbClr val="FFFFFF"/>
                </a:solidFill>
              </a:rPr>
            </a:br>
            <a:r>
              <a:rPr lang="en-US" sz="3200" dirty="0">
                <a:solidFill>
                  <a:srgbClr val="FFFFFF"/>
                </a:solidFill>
              </a:rPr>
              <a:t>9.   Covid-</a:t>
            </a:r>
            <a:r>
              <a:rPr lang="en-US" sz="3200" dirty="0" err="1">
                <a:solidFill>
                  <a:srgbClr val="FFFFFF"/>
                </a:solidFill>
              </a:rPr>
              <a:t>situationen</a:t>
            </a:r>
            <a:r>
              <a:rPr lang="en-US" sz="3200" dirty="0">
                <a:solidFill>
                  <a:srgbClr val="FFFFFF"/>
                </a:solidFill>
              </a:rPr>
              <a:t>                                       RR    </a:t>
            </a:r>
            <a:br>
              <a:rPr lang="en-US" sz="3200" dirty="0">
                <a:solidFill>
                  <a:srgbClr val="FFFFFF"/>
                </a:solidFill>
              </a:rPr>
            </a:br>
            <a:r>
              <a:rPr lang="en-US" sz="3200" dirty="0">
                <a:solidFill>
                  <a:srgbClr val="FFFFFF"/>
                </a:solidFill>
              </a:rPr>
              <a:t>10. DIF </a:t>
            </a:r>
            <a:r>
              <a:rPr lang="en-US" sz="3200" dirty="0" err="1">
                <a:solidFill>
                  <a:srgbClr val="FFFFFF"/>
                </a:solidFill>
              </a:rPr>
              <a:t>Årsmöte</a:t>
            </a:r>
            <a:r>
              <a:rPr lang="en-US" sz="3200" dirty="0">
                <a:solidFill>
                  <a:srgbClr val="FFFFFF"/>
                </a:solidFill>
              </a:rPr>
              <a:t> 2022                                      RR</a:t>
            </a:r>
            <a:br>
              <a:rPr lang="en-US" sz="3200" dirty="0">
                <a:solidFill>
                  <a:srgbClr val="FFFFFF"/>
                </a:solidFill>
              </a:rPr>
            </a:br>
            <a:r>
              <a:rPr lang="en-US" sz="3200" dirty="0">
                <a:solidFill>
                  <a:srgbClr val="FFFFFF"/>
                </a:solidFill>
              </a:rPr>
              <a:t>11.</a:t>
            </a:r>
            <a:br>
              <a:rPr lang="en-US" sz="3200" dirty="0">
                <a:solidFill>
                  <a:srgbClr val="FFFFFF"/>
                </a:solidFill>
              </a:rPr>
            </a:br>
            <a:r>
              <a:rPr lang="en-US" sz="3200" dirty="0">
                <a:solidFill>
                  <a:srgbClr val="FFFFFF"/>
                </a:solidFill>
              </a:rPr>
              <a:t>12. </a:t>
            </a:r>
            <a:r>
              <a:rPr lang="en-US" sz="3200" dirty="0" err="1">
                <a:solidFill>
                  <a:srgbClr val="FFFFFF"/>
                </a:solidFill>
              </a:rPr>
              <a:t>Övriga</a:t>
            </a:r>
            <a:r>
              <a:rPr lang="en-US" sz="3200" dirty="0">
                <a:solidFill>
                  <a:srgbClr val="FFFFFF"/>
                </a:solidFill>
              </a:rPr>
              <a:t> </a:t>
            </a:r>
            <a:r>
              <a:rPr lang="en-US" sz="3200" dirty="0" err="1">
                <a:solidFill>
                  <a:srgbClr val="FFFFFF"/>
                </a:solidFill>
              </a:rPr>
              <a:t>frågor</a:t>
            </a:r>
            <a:r>
              <a:rPr lang="en-US" sz="3200" dirty="0">
                <a:solidFill>
                  <a:srgbClr val="FFFFFF"/>
                </a:solidFill>
              </a:rPr>
              <a:t>:</a:t>
            </a:r>
          </a:p>
        </p:txBody>
      </p:sp>
    </p:spTree>
    <p:extLst>
      <p:ext uri="{BB962C8B-B14F-4D97-AF65-F5344CB8AC3E}">
        <p14:creationId xmlns:p14="http://schemas.microsoft.com/office/powerpoint/2010/main" val="3454798473"/>
      </p:ext>
    </p:extLst>
  </p:cSld>
  <p:clrMapOvr>
    <a:masterClrMapping/>
  </p:clrMapOvr>
  <p:transition spd="slow">
    <p:wipe/>
  </p:transition>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16A15A88-001A-4EEF-8984-D87E643599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ubrik 1">
            <a:extLst>
              <a:ext uri="{FF2B5EF4-FFF2-40B4-BE49-F238E27FC236}">
                <a16:creationId xmlns:a16="http://schemas.microsoft.com/office/drawing/2014/main" id="{FB581CA2-CB04-4557-873E-6E699849CE87}"/>
              </a:ext>
            </a:extLst>
          </p:cNvPr>
          <p:cNvSpPr>
            <a:spLocks noGrp="1"/>
          </p:cNvSpPr>
          <p:nvPr>
            <p:ph type="title"/>
          </p:nvPr>
        </p:nvSpPr>
        <p:spPr>
          <a:xfrm>
            <a:off x="4823496" y="1152450"/>
            <a:ext cx="6640799" cy="2276550"/>
          </a:xfrm>
        </p:spPr>
        <p:txBody>
          <a:bodyPr vert="horz" lIns="91440" tIns="45720" rIns="91440" bIns="45720" rtlCol="0" anchor="b">
            <a:normAutofit/>
          </a:bodyPr>
          <a:lstStyle/>
          <a:p>
            <a:pPr algn="ctr"/>
            <a:r>
              <a:rPr lang="en-US" sz="3600" b="1" dirty="0" err="1">
                <a:solidFill>
                  <a:srgbClr val="FFFF00"/>
                </a:solidFill>
              </a:rPr>
              <a:t>Övriga</a:t>
            </a:r>
            <a:r>
              <a:rPr lang="en-US" sz="3600" b="1" dirty="0">
                <a:solidFill>
                  <a:srgbClr val="FFFF00"/>
                </a:solidFill>
              </a:rPr>
              <a:t> </a:t>
            </a:r>
            <a:r>
              <a:rPr lang="en-US" sz="3600" b="1" dirty="0" err="1">
                <a:solidFill>
                  <a:srgbClr val="FFFF00"/>
                </a:solidFill>
              </a:rPr>
              <a:t>frågor</a:t>
            </a:r>
            <a:r>
              <a:rPr lang="en-US" sz="3600" b="1" dirty="0">
                <a:solidFill>
                  <a:srgbClr val="FFFF00"/>
                </a:solidFill>
              </a:rPr>
              <a:t>/</a:t>
            </a:r>
            <a:r>
              <a:rPr lang="en-US" sz="3600" b="1" dirty="0" err="1">
                <a:solidFill>
                  <a:srgbClr val="FFFF00"/>
                </a:solidFill>
              </a:rPr>
              <a:t>Inkomna</a:t>
            </a:r>
            <a:r>
              <a:rPr lang="en-US" sz="3600" b="1" dirty="0">
                <a:solidFill>
                  <a:srgbClr val="FFFF00"/>
                </a:solidFill>
              </a:rPr>
              <a:t> </a:t>
            </a:r>
            <a:r>
              <a:rPr lang="en-US" sz="3600" b="1" dirty="0" err="1">
                <a:solidFill>
                  <a:srgbClr val="FFFF00"/>
                </a:solidFill>
              </a:rPr>
              <a:t>frågor</a:t>
            </a:r>
            <a:br>
              <a:rPr lang="en-US" sz="3600" b="1" dirty="0">
                <a:solidFill>
                  <a:srgbClr val="FFFF00"/>
                </a:solidFill>
              </a:rPr>
            </a:br>
            <a:br>
              <a:rPr lang="en-US" sz="3600" b="1" dirty="0">
                <a:solidFill>
                  <a:srgbClr val="FFFF00"/>
                </a:solidFill>
              </a:rPr>
            </a:br>
            <a:r>
              <a:rPr lang="en-US" sz="3600" b="1" dirty="0" err="1">
                <a:solidFill>
                  <a:srgbClr val="FFFF00"/>
                </a:solidFill>
              </a:rPr>
              <a:t>Nästa</a:t>
            </a:r>
            <a:r>
              <a:rPr lang="en-US" sz="3600" b="1" dirty="0">
                <a:solidFill>
                  <a:srgbClr val="FFFF00"/>
                </a:solidFill>
              </a:rPr>
              <a:t> </a:t>
            </a:r>
            <a:r>
              <a:rPr lang="en-US" sz="3600" b="1" dirty="0" err="1">
                <a:solidFill>
                  <a:srgbClr val="FFFF00"/>
                </a:solidFill>
              </a:rPr>
              <a:t>möte</a:t>
            </a:r>
            <a:r>
              <a:rPr lang="en-US" sz="3600" b="1" dirty="0">
                <a:solidFill>
                  <a:srgbClr val="FFFF00"/>
                </a:solidFill>
              </a:rPr>
              <a:t>?</a:t>
            </a:r>
            <a:br>
              <a:rPr lang="en-US" sz="3600" dirty="0">
                <a:solidFill>
                  <a:schemeClr val="bg1"/>
                </a:solidFill>
              </a:rPr>
            </a:br>
            <a:endParaRPr lang="en-US" sz="3600" dirty="0">
              <a:solidFill>
                <a:schemeClr val="bg1"/>
              </a:solidFill>
            </a:endParaRPr>
          </a:p>
        </p:txBody>
      </p:sp>
      <p:pic>
        <p:nvPicPr>
          <p:cNvPr id="5" name="Platshållare för innehåll 4">
            <a:extLst>
              <a:ext uri="{FF2B5EF4-FFF2-40B4-BE49-F238E27FC236}">
                <a16:creationId xmlns:a16="http://schemas.microsoft.com/office/drawing/2014/main" id="{3EF116B2-CE4C-4F98-98D6-E4B2B9BB652A}"/>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l="62670"/>
          <a:stretch/>
        </p:blipFill>
        <p:spPr>
          <a:xfrm>
            <a:off x="1" y="10"/>
            <a:ext cx="4551219" cy="6857990"/>
          </a:xfrm>
          <a:custGeom>
            <a:avLst/>
            <a:gdLst/>
            <a:ahLst/>
            <a:cxnLst/>
            <a:rect l="l" t="t" r="r" b="b"/>
            <a:pathLst>
              <a:path w="4551219" h="6858000">
                <a:moveTo>
                  <a:pt x="4194211" y="6564619"/>
                </a:moveTo>
                <a:lnTo>
                  <a:pt x="4194211" y="6564620"/>
                </a:lnTo>
                <a:cubicBezTo>
                  <a:pt x="4204498" y="6575478"/>
                  <a:pt x="4210595" y="6582146"/>
                  <a:pt x="4216690" y="6588625"/>
                </a:cubicBezTo>
                <a:lnTo>
                  <a:pt x="4233312" y="6625224"/>
                </a:lnTo>
                <a:lnTo>
                  <a:pt x="4226218" y="6662539"/>
                </a:lnTo>
                <a:lnTo>
                  <a:pt x="4226217" y="6662540"/>
                </a:lnTo>
                <a:lnTo>
                  <a:pt x="4226216" y="6662543"/>
                </a:lnTo>
                <a:lnTo>
                  <a:pt x="4214767" y="6683026"/>
                </a:lnTo>
                <a:lnTo>
                  <a:pt x="4211619" y="6702975"/>
                </a:lnTo>
                <a:lnTo>
                  <a:pt x="4211619" y="6702976"/>
                </a:lnTo>
                <a:cubicBezTo>
                  <a:pt x="4212024" y="6716168"/>
                  <a:pt x="4217168" y="6729218"/>
                  <a:pt x="4225455" y="6742552"/>
                </a:cubicBezTo>
                <a:lnTo>
                  <a:pt x="4225456" y="6742554"/>
                </a:lnTo>
                <a:lnTo>
                  <a:pt x="4244933" y="6812061"/>
                </a:lnTo>
                <a:lnTo>
                  <a:pt x="4244933" y="6812063"/>
                </a:lnTo>
                <a:lnTo>
                  <a:pt x="4244933" y="6812062"/>
                </a:lnTo>
                <a:lnTo>
                  <a:pt x="4244933" y="6812061"/>
                </a:lnTo>
                <a:lnTo>
                  <a:pt x="4240159" y="6776799"/>
                </a:lnTo>
                <a:lnTo>
                  <a:pt x="4225456" y="6742554"/>
                </a:lnTo>
                <a:lnTo>
                  <a:pt x="4225455" y="6742551"/>
                </a:lnTo>
                <a:lnTo>
                  <a:pt x="4211619" y="6702975"/>
                </a:lnTo>
                <a:lnTo>
                  <a:pt x="4226216" y="6662543"/>
                </a:lnTo>
                <a:lnTo>
                  <a:pt x="4226217" y="6662541"/>
                </a:lnTo>
                <a:lnTo>
                  <a:pt x="4226218" y="6662539"/>
                </a:lnTo>
                <a:lnTo>
                  <a:pt x="4233301" y="6645551"/>
                </a:lnTo>
                <a:lnTo>
                  <a:pt x="4233312" y="6625224"/>
                </a:lnTo>
                <a:lnTo>
                  <a:pt x="4233312" y="6625223"/>
                </a:lnTo>
                <a:cubicBezTo>
                  <a:pt x="4231216" y="6611340"/>
                  <a:pt x="4225168" y="6597577"/>
                  <a:pt x="4216690" y="6588624"/>
                </a:cubicBezTo>
                <a:close/>
                <a:moveTo>
                  <a:pt x="4274532" y="6438980"/>
                </a:moveTo>
                <a:lnTo>
                  <a:pt x="4254602" y="6463839"/>
                </a:lnTo>
                <a:lnTo>
                  <a:pt x="4254600" y="6463848"/>
                </a:lnTo>
                <a:lnTo>
                  <a:pt x="4240803" y="6513011"/>
                </a:lnTo>
                <a:lnTo>
                  <a:pt x="4221998" y="6546193"/>
                </a:lnTo>
                <a:lnTo>
                  <a:pt x="4221998" y="6546194"/>
                </a:lnTo>
                <a:lnTo>
                  <a:pt x="4238336" y="6521803"/>
                </a:lnTo>
                <a:lnTo>
                  <a:pt x="4240803" y="6513011"/>
                </a:lnTo>
                <a:lnTo>
                  <a:pt x="4243614" y="6508051"/>
                </a:lnTo>
                <a:lnTo>
                  <a:pt x="4254600" y="6463848"/>
                </a:lnTo>
                <a:lnTo>
                  <a:pt x="4254602" y="6463840"/>
                </a:lnTo>
                <a:cubicBezTo>
                  <a:pt x="4257553" y="6451649"/>
                  <a:pt x="4265030" y="6444076"/>
                  <a:pt x="4274532" y="6438980"/>
                </a:cubicBezTo>
                <a:close/>
                <a:moveTo>
                  <a:pt x="4360506" y="6365203"/>
                </a:moveTo>
                <a:lnTo>
                  <a:pt x="4359224" y="6387909"/>
                </a:lnTo>
                <a:lnTo>
                  <a:pt x="4357461" y="6391548"/>
                </a:lnTo>
                <a:lnTo>
                  <a:pt x="4349806" y="6407331"/>
                </a:lnTo>
                <a:lnTo>
                  <a:pt x="4349806" y="6407332"/>
                </a:lnTo>
                <a:lnTo>
                  <a:pt x="4357461" y="6391548"/>
                </a:lnTo>
                <a:lnTo>
                  <a:pt x="4359225" y="6387909"/>
                </a:lnTo>
                <a:close/>
                <a:moveTo>
                  <a:pt x="4121437" y="4221390"/>
                </a:moveTo>
                <a:lnTo>
                  <a:pt x="4121437" y="4221391"/>
                </a:lnTo>
                <a:cubicBezTo>
                  <a:pt x="4122199" y="4232060"/>
                  <a:pt x="4122389" y="4243872"/>
                  <a:pt x="4127153" y="4253014"/>
                </a:cubicBezTo>
                <a:cubicBezTo>
                  <a:pt x="4139346" y="4277401"/>
                  <a:pt x="4154966" y="4300070"/>
                  <a:pt x="4166969" y="4324645"/>
                </a:cubicBezTo>
                <a:lnTo>
                  <a:pt x="4175923" y="4363890"/>
                </a:lnTo>
                <a:lnTo>
                  <a:pt x="4175161" y="4482003"/>
                </a:lnTo>
                <a:cubicBezTo>
                  <a:pt x="4172493" y="4546775"/>
                  <a:pt x="4171921" y="4612499"/>
                  <a:pt x="4115151" y="4659173"/>
                </a:cubicBezTo>
                <a:cubicBezTo>
                  <a:pt x="4110579" y="4662985"/>
                  <a:pt x="4107911" y="4671175"/>
                  <a:pt x="4107149" y="4677654"/>
                </a:cubicBezTo>
                <a:cubicBezTo>
                  <a:pt x="4103530" y="4707563"/>
                  <a:pt x="4103148" y="4738234"/>
                  <a:pt x="4097242" y="4767763"/>
                </a:cubicBezTo>
                <a:cubicBezTo>
                  <a:pt x="4094861" y="4779574"/>
                  <a:pt x="4094052" y="4790386"/>
                  <a:pt x="4095933" y="4800482"/>
                </a:cubicBezTo>
                <a:lnTo>
                  <a:pt x="4095933" y="4800483"/>
                </a:lnTo>
                <a:cubicBezTo>
                  <a:pt x="4097814" y="4810580"/>
                  <a:pt x="4102387" y="4819963"/>
                  <a:pt x="4110769" y="4828916"/>
                </a:cubicBezTo>
                <a:lnTo>
                  <a:pt x="4132950" y="4863342"/>
                </a:lnTo>
                <a:lnTo>
                  <a:pt x="4140479" y="4889274"/>
                </a:lnTo>
                <a:lnTo>
                  <a:pt x="4138774" y="4912167"/>
                </a:lnTo>
                <a:cubicBezTo>
                  <a:pt x="4137059" y="4919977"/>
                  <a:pt x="4136702" y="4927121"/>
                  <a:pt x="4137372" y="4933803"/>
                </a:cubicBezTo>
                <a:lnTo>
                  <a:pt x="4137372" y="4933804"/>
                </a:lnTo>
                <a:lnTo>
                  <a:pt x="4142131" y="4952672"/>
                </a:lnTo>
                <a:lnTo>
                  <a:pt x="4144924" y="4957453"/>
                </a:lnTo>
                <a:lnTo>
                  <a:pt x="4146202" y="4961455"/>
                </a:lnTo>
                <a:cubicBezTo>
                  <a:pt x="4150713" y="4970096"/>
                  <a:pt x="4156419" y="4978393"/>
                  <a:pt x="4162206" y="4987037"/>
                </a:cubicBezTo>
                <a:cubicBezTo>
                  <a:pt x="4173445" y="5003801"/>
                  <a:pt x="4187543" y="5022852"/>
                  <a:pt x="4188685" y="5041521"/>
                </a:cubicBezTo>
                <a:cubicBezTo>
                  <a:pt x="4189304" y="5052095"/>
                  <a:pt x="4192222" y="5062299"/>
                  <a:pt x="4195901" y="5072375"/>
                </a:cubicBezTo>
                <a:lnTo>
                  <a:pt x="4201805" y="5087442"/>
                </a:lnTo>
                <a:lnTo>
                  <a:pt x="4214832" y="5133219"/>
                </a:lnTo>
                <a:lnTo>
                  <a:pt x="4214833" y="5133224"/>
                </a:lnTo>
                <a:lnTo>
                  <a:pt x="4208118" y="5166112"/>
                </a:lnTo>
                <a:lnTo>
                  <a:pt x="4208118" y="5166113"/>
                </a:lnTo>
                <a:cubicBezTo>
                  <a:pt x="4207356" y="5167637"/>
                  <a:pt x="4207928" y="5169780"/>
                  <a:pt x="4208809" y="5172090"/>
                </a:cubicBezTo>
                <a:lnTo>
                  <a:pt x="4211356" y="5179067"/>
                </a:lnTo>
                <a:cubicBezTo>
                  <a:pt x="4214976" y="5196594"/>
                  <a:pt x="4215024" y="5213597"/>
                  <a:pt x="4211190" y="5229433"/>
                </a:cubicBezTo>
                <a:lnTo>
                  <a:pt x="4200644" y="5248928"/>
                </a:lnTo>
                <a:lnTo>
                  <a:pt x="4187733" y="5272795"/>
                </a:lnTo>
                <a:cubicBezTo>
                  <a:pt x="4176088" y="5285440"/>
                  <a:pt x="4168382" y="5298594"/>
                  <a:pt x="4163830" y="5312287"/>
                </a:cubicBezTo>
                <a:lnTo>
                  <a:pt x="4162774" y="5321350"/>
                </a:lnTo>
                <a:lnTo>
                  <a:pt x="4160300" y="5326162"/>
                </a:lnTo>
                <a:lnTo>
                  <a:pt x="4158854" y="5355013"/>
                </a:lnTo>
                <a:lnTo>
                  <a:pt x="4158854" y="5355014"/>
                </a:lnTo>
                <a:cubicBezTo>
                  <a:pt x="4159503" y="5364882"/>
                  <a:pt x="4161206" y="5375002"/>
                  <a:pt x="4163730" y="5385384"/>
                </a:cubicBezTo>
                <a:cubicBezTo>
                  <a:pt x="4166969" y="5398721"/>
                  <a:pt x="4169255" y="5412057"/>
                  <a:pt x="4171921" y="5425582"/>
                </a:cubicBezTo>
                <a:cubicBezTo>
                  <a:pt x="4175731" y="5443870"/>
                  <a:pt x="4179733" y="5462351"/>
                  <a:pt x="4183543" y="5480637"/>
                </a:cubicBezTo>
                <a:lnTo>
                  <a:pt x="4188067" y="5507667"/>
                </a:lnTo>
                <a:lnTo>
                  <a:pt x="4177448" y="5531691"/>
                </a:lnTo>
                <a:lnTo>
                  <a:pt x="4177447" y="5531692"/>
                </a:lnTo>
                <a:cubicBezTo>
                  <a:pt x="4170398" y="5537599"/>
                  <a:pt x="4167206" y="5542648"/>
                  <a:pt x="4167302" y="5547577"/>
                </a:cubicBezTo>
                <a:lnTo>
                  <a:pt x="4167302" y="5547578"/>
                </a:lnTo>
                <a:cubicBezTo>
                  <a:pt x="4167397" y="5552507"/>
                  <a:pt x="4170779" y="5557317"/>
                  <a:pt x="4176875" y="5562746"/>
                </a:cubicBezTo>
                <a:cubicBezTo>
                  <a:pt x="4219548" y="5600467"/>
                  <a:pt x="4246219" y="5646189"/>
                  <a:pt x="4248123" y="5704483"/>
                </a:cubicBezTo>
                <a:cubicBezTo>
                  <a:pt x="4248505" y="5716485"/>
                  <a:pt x="4251171" y="5728678"/>
                  <a:pt x="4254029" y="5740488"/>
                </a:cubicBezTo>
                <a:cubicBezTo>
                  <a:pt x="4255744" y="5747728"/>
                  <a:pt x="4257650" y="5756493"/>
                  <a:pt x="4262794" y="5760873"/>
                </a:cubicBezTo>
                <a:cubicBezTo>
                  <a:pt x="4302037" y="5794974"/>
                  <a:pt x="4329280" y="5837457"/>
                  <a:pt x="4351189" y="5883751"/>
                </a:cubicBezTo>
                <a:lnTo>
                  <a:pt x="4351191" y="5883755"/>
                </a:lnTo>
                <a:lnTo>
                  <a:pt x="4369094" y="5935945"/>
                </a:lnTo>
                <a:lnTo>
                  <a:pt x="4369096" y="5935949"/>
                </a:lnTo>
                <a:lnTo>
                  <a:pt x="4365476" y="5993289"/>
                </a:lnTo>
                <a:lnTo>
                  <a:pt x="4365475" y="5993290"/>
                </a:lnTo>
                <a:cubicBezTo>
                  <a:pt x="4364334" y="6004530"/>
                  <a:pt x="4364524" y="6017484"/>
                  <a:pt x="4358999" y="6026439"/>
                </a:cubicBezTo>
                <a:cubicBezTo>
                  <a:pt x="4341662" y="6054824"/>
                  <a:pt x="4322994" y="6082257"/>
                  <a:pt x="4302799" y="6108737"/>
                </a:cubicBezTo>
                <a:cubicBezTo>
                  <a:pt x="4294131" y="6120073"/>
                  <a:pt x="4289178" y="6126883"/>
                  <a:pt x="4289107" y="6133313"/>
                </a:cubicBezTo>
                <a:lnTo>
                  <a:pt x="4289107" y="6133314"/>
                </a:lnTo>
                <a:lnTo>
                  <a:pt x="4292807" y="6143189"/>
                </a:lnTo>
                <a:lnTo>
                  <a:pt x="4304703" y="6155599"/>
                </a:lnTo>
                <a:lnTo>
                  <a:pt x="4304706" y="6155602"/>
                </a:lnTo>
                <a:cubicBezTo>
                  <a:pt x="4326994" y="6175797"/>
                  <a:pt x="4338614" y="6200944"/>
                  <a:pt x="4343376" y="6228756"/>
                </a:cubicBezTo>
                <a:lnTo>
                  <a:pt x="4360713" y="6361539"/>
                </a:lnTo>
                <a:lnTo>
                  <a:pt x="4360713" y="6361538"/>
                </a:lnTo>
                <a:cubicBezTo>
                  <a:pt x="4357093" y="6317150"/>
                  <a:pt x="4350808" y="6272763"/>
                  <a:pt x="4343376" y="6228755"/>
                </a:cubicBezTo>
                <a:cubicBezTo>
                  <a:pt x="4338614" y="6200943"/>
                  <a:pt x="4326994" y="6175796"/>
                  <a:pt x="4304706" y="6155601"/>
                </a:cubicBezTo>
                <a:lnTo>
                  <a:pt x="4304703" y="6155599"/>
                </a:lnTo>
                <a:lnTo>
                  <a:pt x="4289107" y="6133314"/>
                </a:lnTo>
                <a:lnTo>
                  <a:pt x="4302799" y="6108738"/>
                </a:lnTo>
                <a:cubicBezTo>
                  <a:pt x="4322994" y="6082258"/>
                  <a:pt x="4341662" y="6054825"/>
                  <a:pt x="4358999" y="6026440"/>
                </a:cubicBezTo>
                <a:cubicBezTo>
                  <a:pt x="4364524" y="6017485"/>
                  <a:pt x="4364334" y="6004531"/>
                  <a:pt x="4365475" y="5993291"/>
                </a:cubicBezTo>
                <a:lnTo>
                  <a:pt x="4365476" y="5993289"/>
                </a:lnTo>
                <a:lnTo>
                  <a:pt x="4368929" y="5964476"/>
                </a:lnTo>
                <a:lnTo>
                  <a:pt x="4369096" y="5935949"/>
                </a:lnTo>
                <a:lnTo>
                  <a:pt x="4369096" y="5935948"/>
                </a:lnTo>
                <a:lnTo>
                  <a:pt x="4369094" y="5935945"/>
                </a:lnTo>
                <a:lnTo>
                  <a:pt x="4362214" y="5909350"/>
                </a:lnTo>
                <a:lnTo>
                  <a:pt x="4351191" y="5883755"/>
                </a:lnTo>
                <a:lnTo>
                  <a:pt x="4351189" y="5883750"/>
                </a:lnTo>
                <a:cubicBezTo>
                  <a:pt x="4329280" y="5837456"/>
                  <a:pt x="4302037" y="5794973"/>
                  <a:pt x="4262794" y="5760872"/>
                </a:cubicBezTo>
                <a:cubicBezTo>
                  <a:pt x="4257650" y="5756492"/>
                  <a:pt x="4255744" y="5747727"/>
                  <a:pt x="4254029" y="5740487"/>
                </a:cubicBezTo>
                <a:cubicBezTo>
                  <a:pt x="4251171" y="5728677"/>
                  <a:pt x="4248505" y="5716484"/>
                  <a:pt x="4248123" y="5704482"/>
                </a:cubicBezTo>
                <a:cubicBezTo>
                  <a:pt x="4246219" y="5646188"/>
                  <a:pt x="4219548" y="5600466"/>
                  <a:pt x="4176875" y="5562745"/>
                </a:cubicBezTo>
                <a:lnTo>
                  <a:pt x="4167302" y="5547577"/>
                </a:lnTo>
                <a:lnTo>
                  <a:pt x="4177447" y="5531693"/>
                </a:lnTo>
                <a:lnTo>
                  <a:pt x="4177448" y="5531691"/>
                </a:lnTo>
                <a:lnTo>
                  <a:pt x="4185847" y="5520421"/>
                </a:lnTo>
                <a:lnTo>
                  <a:pt x="4188067" y="5507667"/>
                </a:lnTo>
                <a:lnTo>
                  <a:pt x="4188067" y="5507666"/>
                </a:lnTo>
                <a:cubicBezTo>
                  <a:pt x="4188020" y="5498831"/>
                  <a:pt x="4185448" y="5489496"/>
                  <a:pt x="4183543" y="5480636"/>
                </a:cubicBezTo>
                <a:cubicBezTo>
                  <a:pt x="4179733" y="5462350"/>
                  <a:pt x="4175731" y="5443869"/>
                  <a:pt x="4171921" y="5425581"/>
                </a:cubicBezTo>
                <a:cubicBezTo>
                  <a:pt x="4169255" y="5412056"/>
                  <a:pt x="4166969" y="5398720"/>
                  <a:pt x="4163730" y="5385383"/>
                </a:cubicBezTo>
                <a:lnTo>
                  <a:pt x="4158854" y="5355013"/>
                </a:lnTo>
                <a:lnTo>
                  <a:pt x="4162774" y="5321350"/>
                </a:lnTo>
                <a:lnTo>
                  <a:pt x="4187733" y="5272796"/>
                </a:lnTo>
                <a:lnTo>
                  <a:pt x="4200644" y="5248928"/>
                </a:lnTo>
                <a:lnTo>
                  <a:pt x="4211191" y="5229432"/>
                </a:lnTo>
                <a:lnTo>
                  <a:pt x="4211356" y="5179067"/>
                </a:lnTo>
                <a:lnTo>
                  <a:pt x="4211356" y="5179066"/>
                </a:lnTo>
                <a:cubicBezTo>
                  <a:pt x="4210880" y="5176875"/>
                  <a:pt x="4209690" y="5174399"/>
                  <a:pt x="4208809" y="5172089"/>
                </a:cubicBezTo>
                <a:lnTo>
                  <a:pt x="4208118" y="5166113"/>
                </a:lnTo>
                <a:lnTo>
                  <a:pt x="4214833" y="5133224"/>
                </a:lnTo>
                <a:lnTo>
                  <a:pt x="4214833" y="5133223"/>
                </a:lnTo>
                <a:lnTo>
                  <a:pt x="4214832" y="5133219"/>
                </a:lnTo>
                <a:lnTo>
                  <a:pt x="4207690" y="5102460"/>
                </a:lnTo>
                <a:lnTo>
                  <a:pt x="4201805" y="5087442"/>
                </a:lnTo>
                <a:lnTo>
                  <a:pt x="4201799" y="5087422"/>
                </a:lnTo>
                <a:cubicBezTo>
                  <a:pt x="4195713" y="5072410"/>
                  <a:pt x="4189614" y="5057380"/>
                  <a:pt x="4188685" y="5041520"/>
                </a:cubicBezTo>
                <a:cubicBezTo>
                  <a:pt x="4187543" y="5022851"/>
                  <a:pt x="4173445" y="5003800"/>
                  <a:pt x="4162206" y="4987036"/>
                </a:cubicBezTo>
                <a:lnTo>
                  <a:pt x="4144924" y="4957453"/>
                </a:lnTo>
                <a:lnTo>
                  <a:pt x="4137372" y="4933804"/>
                </a:lnTo>
                <a:lnTo>
                  <a:pt x="4138774" y="4912168"/>
                </a:lnTo>
                <a:cubicBezTo>
                  <a:pt x="4140536" y="4904357"/>
                  <a:pt x="4141048" y="4896713"/>
                  <a:pt x="4140479" y="4889275"/>
                </a:cubicBezTo>
                <a:lnTo>
                  <a:pt x="4140479" y="4889274"/>
                </a:lnTo>
                <a:lnTo>
                  <a:pt x="4135701" y="4867613"/>
                </a:lnTo>
                <a:lnTo>
                  <a:pt x="4132950" y="4863342"/>
                </a:lnTo>
                <a:lnTo>
                  <a:pt x="4131200" y="4857316"/>
                </a:lnTo>
                <a:cubicBezTo>
                  <a:pt x="4126057" y="4847213"/>
                  <a:pt x="4119056" y="4837702"/>
                  <a:pt x="4110769" y="4828915"/>
                </a:cubicBezTo>
                <a:lnTo>
                  <a:pt x="4095933" y="4800482"/>
                </a:lnTo>
                <a:lnTo>
                  <a:pt x="4097242" y="4767764"/>
                </a:lnTo>
                <a:cubicBezTo>
                  <a:pt x="4103148" y="4738235"/>
                  <a:pt x="4103530" y="4707564"/>
                  <a:pt x="4107149" y="4677655"/>
                </a:cubicBezTo>
                <a:cubicBezTo>
                  <a:pt x="4107911" y="4671176"/>
                  <a:pt x="4110579" y="4662986"/>
                  <a:pt x="4115151" y="4659174"/>
                </a:cubicBezTo>
                <a:cubicBezTo>
                  <a:pt x="4171921" y="4612500"/>
                  <a:pt x="4172493" y="4546776"/>
                  <a:pt x="4175161" y="4482004"/>
                </a:cubicBezTo>
                <a:cubicBezTo>
                  <a:pt x="4176875" y="4442761"/>
                  <a:pt x="4176875" y="4403325"/>
                  <a:pt x="4175923" y="4363890"/>
                </a:cubicBezTo>
                <a:lnTo>
                  <a:pt x="4175923" y="4363889"/>
                </a:lnTo>
                <a:cubicBezTo>
                  <a:pt x="4175731" y="4350553"/>
                  <a:pt x="4172683" y="4336456"/>
                  <a:pt x="4166969" y="4324644"/>
                </a:cubicBezTo>
                <a:cubicBezTo>
                  <a:pt x="4154966" y="4300069"/>
                  <a:pt x="4139346" y="4277400"/>
                  <a:pt x="4127153" y="4253013"/>
                </a:cubicBezTo>
                <a:close/>
                <a:moveTo>
                  <a:pt x="4190328" y="2836171"/>
                </a:moveTo>
                <a:lnTo>
                  <a:pt x="4181637" y="2848792"/>
                </a:lnTo>
                <a:cubicBezTo>
                  <a:pt x="4176637" y="2865009"/>
                  <a:pt x="4170779" y="2881306"/>
                  <a:pt x="4166033" y="2897784"/>
                </a:cubicBezTo>
                <a:lnTo>
                  <a:pt x="4165004" y="2903549"/>
                </a:lnTo>
                <a:lnTo>
                  <a:pt x="4161730" y="2914327"/>
                </a:lnTo>
                <a:lnTo>
                  <a:pt x="4157099" y="2947858"/>
                </a:lnTo>
                <a:lnTo>
                  <a:pt x="4157098" y="2947861"/>
                </a:lnTo>
                <a:lnTo>
                  <a:pt x="4157098" y="2947862"/>
                </a:lnTo>
                <a:cubicBezTo>
                  <a:pt x="4156729" y="2959156"/>
                  <a:pt x="4157729" y="2970575"/>
                  <a:pt x="4160682" y="2982148"/>
                </a:cubicBezTo>
                <a:lnTo>
                  <a:pt x="4172375" y="3077401"/>
                </a:lnTo>
                <a:lnTo>
                  <a:pt x="4159920" y="3172653"/>
                </a:lnTo>
                <a:cubicBezTo>
                  <a:pt x="4134011" y="3276479"/>
                  <a:pt x="4106579" y="3380304"/>
                  <a:pt x="4112293" y="3489466"/>
                </a:cubicBezTo>
                <a:cubicBezTo>
                  <a:pt x="4113245" y="3507562"/>
                  <a:pt x="4101624" y="3529089"/>
                  <a:pt x="4090194" y="3544712"/>
                </a:cubicBezTo>
                <a:cubicBezTo>
                  <a:pt x="4079336" y="3559667"/>
                  <a:pt x="4073477" y="3566811"/>
                  <a:pt x="4072572" y="3574407"/>
                </a:cubicBezTo>
                <a:lnTo>
                  <a:pt x="4072572" y="3574408"/>
                </a:lnTo>
                <a:cubicBezTo>
                  <a:pt x="4071667" y="3582004"/>
                  <a:pt x="4075716" y="3590053"/>
                  <a:pt x="4084670" y="3606817"/>
                </a:cubicBezTo>
                <a:cubicBezTo>
                  <a:pt x="4089052" y="3614819"/>
                  <a:pt x="4091718" y="3624725"/>
                  <a:pt x="4098196" y="3630632"/>
                </a:cubicBezTo>
                <a:lnTo>
                  <a:pt x="4115925" y="3654415"/>
                </a:lnTo>
                <a:lnTo>
                  <a:pt x="4118836" y="3665923"/>
                </a:lnTo>
                <a:lnTo>
                  <a:pt x="4122437" y="3680163"/>
                </a:lnTo>
                <a:lnTo>
                  <a:pt x="4118389" y="3734836"/>
                </a:lnTo>
                <a:lnTo>
                  <a:pt x="4118389" y="3734837"/>
                </a:lnTo>
                <a:cubicBezTo>
                  <a:pt x="4117437" y="3741315"/>
                  <a:pt x="4116103" y="3749125"/>
                  <a:pt x="4118771" y="3754652"/>
                </a:cubicBezTo>
                <a:lnTo>
                  <a:pt x="4125128" y="3789775"/>
                </a:lnTo>
                <a:lnTo>
                  <a:pt x="4110197" y="3822471"/>
                </a:lnTo>
                <a:cubicBezTo>
                  <a:pt x="4103149" y="3831901"/>
                  <a:pt x="4097529" y="3842045"/>
                  <a:pt x="4095862" y="3852618"/>
                </a:cubicBezTo>
                <a:lnTo>
                  <a:pt x="4095862" y="3852619"/>
                </a:lnTo>
                <a:lnTo>
                  <a:pt x="4096642" y="3868763"/>
                </a:lnTo>
                <a:lnTo>
                  <a:pt x="4105245" y="3885336"/>
                </a:lnTo>
                <a:lnTo>
                  <a:pt x="4105245" y="3885338"/>
                </a:lnTo>
                <a:cubicBezTo>
                  <a:pt x="4114961" y="3897721"/>
                  <a:pt x="4122367" y="3910318"/>
                  <a:pt x="4127626" y="3923124"/>
                </a:cubicBezTo>
                <a:lnTo>
                  <a:pt x="4137130" y="3962159"/>
                </a:lnTo>
                <a:lnTo>
                  <a:pt x="4121438" y="4043837"/>
                </a:lnTo>
                <a:lnTo>
                  <a:pt x="4121437" y="4043838"/>
                </a:lnTo>
                <a:cubicBezTo>
                  <a:pt x="4112674" y="4063841"/>
                  <a:pt x="4107292" y="4083701"/>
                  <a:pt x="4106316" y="4103824"/>
                </a:cubicBezTo>
                <a:lnTo>
                  <a:pt x="4106316" y="4103825"/>
                </a:lnTo>
                <a:lnTo>
                  <a:pt x="4108283" y="4134255"/>
                </a:lnTo>
                <a:lnTo>
                  <a:pt x="4117627" y="4165381"/>
                </a:lnTo>
                <a:lnTo>
                  <a:pt x="4117627" y="4165383"/>
                </a:lnTo>
                <a:lnTo>
                  <a:pt x="4121532" y="4192387"/>
                </a:lnTo>
                <a:lnTo>
                  <a:pt x="4121532" y="4192386"/>
                </a:lnTo>
                <a:cubicBezTo>
                  <a:pt x="4121628" y="4182766"/>
                  <a:pt x="4121056" y="4173479"/>
                  <a:pt x="4117627" y="4165382"/>
                </a:cubicBezTo>
                <a:lnTo>
                  <a:pt x="4117627" y="4165381"/>
                </a:lnTo>
                <a:lnTo>
                  <a:pt x="4106316" y="4103825"/>
                </a:lnTo>
                <a:lnTo>
                  <a:pt x="4121437" y="4043839"/>
                </a:lnTo>
                <a:lnTo>
                  <a:pt x="4121438" y="4043837"/>
                </a:lnTo>
                <a:lnTo>
                  <a:pt x="4134740" y="4002409"/>
                </a:lnTo>
                <a:lnTo>
                  <a:pt x="4137130" y="3962159"/>
                </a:lnTo>
                <a:lnTo>
                  <a:pt x="4137130" y="3962158"/>
                </a:lnTo>
                <a:cubicBezTo>
                  <a:pt x="4134868" y="3935726"/>
                  <a:pt x="4124677" y="3910103"/>
                  <a:pt x="4105245" y="3885337"/>
                </a:cubicBezTo>
                <a:lnTo>
                  <a:pt x="4105245" y="3885336"/>
                </a:lnTo>
                <a:lnTo>
                  <a:pt x="4095862" y="3852619"/>
                </a:lnTo>
                <a:lnTo>
                  <a:pt x="4110197" y="3822472"/>
                </a:lnTo>
                <a:cubicBezTo>
                  <a:pt x="4118389" y="3811613"/>
                  <a:pt x="4123533" y="3800896"/>
                  <a:pt x="4125128" y="3789776"/>
                </a:cubicBezTo>
                <a:lnTo>
                  <a:pt x="4125128" y="3789775"/>
                </a:lnTo>
                <a:cubicBezTo>
                  <a:pt x="4126724" y="3778654"/>
                  <a:pt x="4124771" y="3767129"/>
                  <a:pt x="4118771" y="3754651"/>
                </a:cubicBezTo>
                <a:lnTo>
                  <a:pt x="4118389" y="3734837"/>
                </a:lnTo>
                <a:lnTo>
                  <a:pt x="4122437" y="3680163"/>
                </a:lnTo>
                <a:lnTo>
                  <a:pt x="4122437" y="3680162"/>
                </a:lnTo>
                <a:lnTo>
                  <a:pt x="4118836" y="3665923"/>
                </a:lnTo>
                <a:lnTo>
                  <a:pt x="4115925" y="3654415"/>
                </a:lnTo>
                <a:lnTo>
                  <a:pt x="4115925" y="3654415"/>
                </a:lnTo>
                <a:lnTo>
                  <a:pt x="4115925" y="3654415"/>
                </a:lnTo>
                <a:cubicBezTo>
                  <a:pt x="4112115" y="3646122"/>
                  <a:pt x="4106436" y="3638156"/>
                  <a:pt x="4098196" y="3630631"/>
                </a:cubicBezTo>
                <a:cubicBezTo>
                  <a:pt x="4091718" y="3624724"/>
                  <a:pt x="4089052" y="3614818"/>
                  <a:pt x="4084670" y="3606816"/>
                </a:cubicBezTo>
                <a:cubicBezTo>
                  <a:pt x="4080193" y="3598434"/>
                  <a:pt x="4076942" y="3592231"/>
                  <a:pt x="4074924" y="3587173"/>
                </a:cubicBezTo>
                <a:lnTo>
                  <a:pt x="4072572" y="3574407"/>
                </a:lnTo>
                <a:lnTo>
                  <a:pt x="4077651" y="3562320"/>
                </a:lnTo>
                <a:cubicBezTo>
                  <a:pt x="4080586" y="3557715"/>
                  <a:pt x="4084765" y="3552190"/>
                  <a:pt x="4090194" y="3544713"/>
                </a:cubicBezTo>
                <a:cubicBezTo>
                  <a:pt x="4101624" y="3529090"/>
                  <a:pt x="4113245" y="3507563"/>
                  <a:pt x="4112293" y="3489467"/>
                </a:cubicBezTo>
                <a:cubicBezTo>
                  <a:pt x="4106579" y="3380305"/>
                  <a:pt x="4134011" y="3276480"/>
                  <a:pt x="4159920" y="3172654"/>
                </a:cubicBezTo>
                <a:cubicBezTo>
                  <a:pt x="4167922" y="3140649"/>
                  <a:pt x="4172160" y="3109025"/>
                  <a:pt x="4172375" y="3077401"/>
                </a:cubicBezTo>
                <a:lnTo>
                  <a:pt x="4172375" y="3077400"/>
                </a:lnTo>
                <a:cubicBezTo>
                  <a:pt x="4172589" y="3045776"/>
                  <a:pt x="4168779" y="3014152"/>
                  <a:pt x="4160682" y="2982147"/>
                </a:cubicBezTo>
                <a:lnTo>
                  <a:pt x="4157098" y="2947862"/>
                </a:lnTo>
                <a:lnTo>
                  <a:pt x="4157099" y="2947858"/>
                </a:lnTo>
                <a:lnTo>
                  <a:pt x="4165004" y="2903549"/>
                </a:lnTo>
                <a:lnTo>
                  <a:pt x="4181637" y="2848793"/>
                </a:lnTo>
                <a:cubicBezTo>
                  <a:pt x="4182970" y="2844316"/>
                  <a:pt x="4186256" y="2839982"/>
                  <a:pt x="4190328" y="2836172"/>
                </a:cubicBezTo>
                <a:close/>
                <a:moveTo>
                  <a:pt x="3705842" y="1508457"/>
                </a:moveTo>
                <a:lnTo>
                  <a:pt x="3677748" y="1596213"/>
                </a:lnTo>
                <a:cubicBezTo>
                  <a:pt x="3675271" y="1604978"/>
                  <a:pt x="3676796" y="1615836"/>
                  <a:pt x="3679653" y="1624980"/>
                </a:cubicBezTo>
                <a:cubicBezTo>
                  <a:pt x="3689369" y="1656223"/>
                  <a:pt x="3713754" y="1676036"/>
                  <a:pt x="3736234" y="1697753"/>
                </a:cubicBezTo>
                <a:cubicBezTo>
                  <a:pt x="3746141" y="1707279"/>
                  <a:pt x="3753189" y="1720423"/>
                  <a:pt x="3758903" y="1733188"/>
                </a:cubicBezTo>
                <a:cubicBezTo>
                  <a:pt x="3773574" y="1766335"/>
                  <a:pt x="3786718" y="1800246"/>
                  <a:pt x="3800624" y="1833775"/>
                </a:cubicBezTo>
                <a:cubicBezTo>
                  <a:pt x="3801958" y="1837013"/>
                  <a:pt x="3805387" y="1839679"/>
                  <a:pt x="3808245" y="1842158"/>
                </a:cubicBezTo>
                <a:cubicBezTo>
                  <a:pt x="3838346" y="1866922"/>
                  <a:pt x="3868635" y="1891497"/>
                  <a:pt x="3898736" y="1916454"/>
                </a:cubicBezTo>
                <a:cubicBezTo>
                  <a:pt x="3904450" y="1921216"/>
                  <a:pt x="3908642" y="1928076"/>
                  <a:pt x="3914166" y="1933219"/>
                </a:cubicBezTo>
                <a:cubicBezTo>
                  <a:pt x="3921786" y="1940459"/>
                  <a:pt x="3929027" y="1949603"/>
                  <a:pt x="3938171" y="1953413"/>
                </a:cubicBezTo>
                <a:cubicBezTo>
                  <a:pt x="3966936" y="1965224"/>
                  <a:pt x="3979320" y="1987894"/>
                  <a:pt x="3984654" y="2016469"/>
                </a:cubicBezTo>
                <a:cubicBezTo>
                  <a:pt x="3989607" y="2042570"/>
                  <a:pt x="3993799" y="2068669"/>
                  <a:pt x="3999513" y="2094578"/>
                </a:cubicBezTo>
                <a:cubicBezTo>
                  <a:pt x="4006371" y="2126201"/>
                  <a:pt x="4013801" y="2157636"/>
                  <a:pt x="4022184" y="2188879"/>
                </a:cubicBezTo>
                <a:cubicBezTo>
                  <a:pt x="4025804" y="2202404"/>
                  <a:pt x="4029994" y="2216692"/>
                  <a:pt x="4037424" y="2228314"/>
                </a:cubicBezTo>
                <a:cubicBezTo>
                  <a:pt x="4057999" y="2260890"/>
                  <a:pt x="4071905" y="2295753"/>
                  <a:pt x="4066381" y="2334044"/>
                </a:cubicBezTo>
                <a:cubicBezTo>
                  <a:pt x="4061999" y="2364715"/>
                  <a:pt x="4073239" y="2390434"/>
                  <a:pt x="4090766" y="2409485"/>
                </a:cubicBezTo>
                <a:cubicBezTo>
                  <a:pt x="4098720" y="2418154"/>
                  <a:pt x="4104233" y="2426976"/>
                  <a:pt x="4107867" y="2435912"/>
                </a:cubicBezTo>
                <a:lnTo>
                  <a:pt x="4113698" y="2463017"/>
                </a:lnTo>
                <a:lnTo>
                  <a:pt x="4105056" y="2518262"/>
                </a:lnTo>
                <a:lnTo>
                  <a:pt x="4105055" y="2518263"/>
                </a:lnTo>
                <a:cubicBezTo>
                  <a:pt x="4102388" y="2527789"/>
                  <a:pt x="4101244" y="2536456"/>
                  <a:pt x="4101411" y="2545005"/>
                </a:cubicBezTo>
                <a:lnTo>
                  <a:pt x="4101411" y="2545006"/>
                </a:lnTo>
                <a:cubicBezTo>
                  <a:pt x="4101577" y="2553555"/>
                  <a:pt x="4103054" y="2561985"/>
                  <a:pt x="4105625" y="2571034"/>
                </a:cubicBezTo>
                <a:cubicBezTo>
                  <a:pt x="4117627" y="2612945"/>
                  <a:pt x="4150204" y="2640950"/>
                  <a:pt x="4178779" y="2668001"/>
                </a:cubicBezTo>
                <a:cubicBezTo>
                  <a:pt x="4203164" y="2691054"/>
                  <a:pt x="4216880" y="2716963"/>
                  <a:pt x="4227170" y="2745348"/>
                </a:cubicBezTo>
                <a:lnTo>
                  <a:pt x="4227170" y="2745351"/>
                </a:lnTo>
                <a:lnTo>
                  <a:pt x="4233090" y="2778005"/>
                </a:lnTo>
                <a:lnTo>
                  <a:pt x="4232670" y="2785439"/>
                </a:lnTo>
                <a:lnTo>
                  <a:pt x="4222591" y="2811779"/>
                </a:lnTo>
                <a:lnTo>
                  <a:pt x="4222587" y="2811786"/>
                </a:lnTo>
                <a:lnTo>
                  <a:pt x="4222588" y="2811786"/>
                </a:lnTo>
                <a:lnTo>
                  <a:pt x="4222591" y="2811779"/>
                </a:lnTo>
                <a:lnTo>
                  <a:pt x="4232241" y="2793022"/>
                </a:lnTo>
                <a:lnTo>
                  <a:pt x="4232670" y="2785439"/>
                </a:lnTo>
                <a:lnTo>
                  <a:pt x="4233870" y="2782304"/>
                </a:lnTo>
                <a:lnTo>
                  <a:pt x="4233090" y="2778005"/>
                </a:lnTo>
                <a:lnTo>
                  <a:pt x="4233500" y="2770757"/>
                </a:lnTo>
                <a:lnTo>
                  <a:pt x="4227170" y="2745351"/>
                </a:lnTo>
                <a:lnTo>
                  <a:pt x="4227170" y="2745347"/>
                </a:lnTo>
                <a:cubicBezTo>
                  <a:pt x="4216880" y="2716962"/>
                  <a:pt x="4203164" y="2691053"/>
                  <a:pt x="4178779" y="2668000"/>
                </a:cubicBezTo>
                <a:cubicBezTo>
                  <a:pt x="4150204" y="2640949"/>
                  <a:pt x="4117627" y="2612944"/>
                  <a:pt x="4105625" y="2571033"/>
                </a:cubicBezTo>
                <a:lnTo>
                  <a:pt x="4101411" y="2545006"/>
                </a:lnTo>
                <a:lnTo>
                  <a:pt x="4105055" y="2518264"/>
                </a:lnTo>
                <a:lnTo>
                  <a:pt x="4105056" y="2518262"/>
                </a:lnTo>
                <a:lnTo>
                  <a:pt x="4111636" y="2490550"/>
                </a:lnTo>
                <a:lnTo>
                  <a:pt x="4113698" y="2463017"/>
                </a:lnTo>
                <a:lnTo>
                  <a:pt x="4113698" y="2463016"/>
                </a:lnTo>
                <a:cubicBezTo>
                  <a:pt x="4112817" y="2444776"/>
                  <a:pt x="4106674" y="2426821"/>
                  <a:pt x="4090766" y="2409484"/>
                </a:cubicBezTo>
                <a:cubicBezTo>
                  <a:pt x="4073239" y="2390433"/>
                  <a:pt x="4061999" y="2364714"/>
                  <a:pt x="4066381" y="2334043"/>
                </a:cubicBezTo>
                <a:cubicBezTo>
                  <a:pt x="4071905" y="2295752"/>
                  <a:pt x="4057999" y="2260889"/>
                  <a:pt x="4037424" y="2228313"/>
                </a:cubicBezTo>
                <a:cubicBezTo>
                  <a:pt x="4029994" y="2216691"/>
                  <a:pt x="4025804" y="2202403"/>
                  <a:pt x="4022184" y="2188878"/>
                </a:cubicBezTo>
                <a:cubicBezTo>
                  <a:pt x="4013801" y="2157635"/>
                  <a:pt x="4006371" y="2126200"/>
                  <a:pt x="3999513" y="2094577"/>
                </a:cubicBezTo>
                <a:cubicBezTo>
                  <a:pt x="3993799" y="2068668"/>
                  <a:pt x="3989607" y="2042569"/>
                  <a:pt x="3984654" y="2016468"/>
                </a:cubicBezTo>
                <a:cubicBezTo>
                  <a:pt x="3979320" y="1987893"/>
                  <a:pt x="3966936" y="1965223"/>
                  <a:pt x="3938171" y="1953412"/>
                </a:cubicBezTo>
                <a:cubicBezTo>
                  <a:pt x="3929027" y="1949602"/>
                  <a:pt x="3921786" y="1940458"/>
                  <a:pt x="3914166" y="1933218"/>
                </a:cubicBezTo>
                <a:cubicBezTo>
                  <a:pt x="3908642" y="1928075"/>
                  <a:pt x="3904450" y="1921215"/>
                  <a:pt x="3898736" y="1916453"/>
                </a:cubicBezTo>
                <a:cubicBezTo>
                  <a:pt x="3868635" y="1891496"/>
                  <a:pt x="3838346" y="1866921"/>
                  <a:pt x="3808245" y="1842157"/>
                </a:cubicBezTo>
                <a:cubicBezTo>
                  <a:pt x="3805387" y="1839678"/>
                  <a:pt x="3801958" y="1837012"/>
                  <a:pt x="3800624" y="1833774"/>
                </a:cubicBezTo>
                <a:cubicBezTo>
                  <a:pt x="3786718" y="1800245"/>
                  <a:pt x="3773575" y="1766334"/>
                  <a:pt x="3758903" y="1733187"/>
                </a:cubicBezTo>
                <a:cubicBezTo>
                  <a:pt x="3753189" y="1720422"/>
                  <a:pt x="3746141" y="1707278"/>
                  <a:pt x="3736235" y="1697752"/>
                </a:cubicBezTo>
                <a:cubicBezTo>
                  <a:pt x="3713755" y="1676035"/>
                  <a:pt x="3689369" y="1656222"/>
                  <a:pt x="3679653" y="1624979"/>
                </a:cubicBezTo>
                <a:cubicBezTo>
                  <a:pt x="3676797" y="1615835"/>
                  <a:pt x="3675272" y="1604977"/>
                  <a:pt x="3677749" y="1596212"/>
                </a:cubicBezTo>
                <a:close/>
                <a:moveTo>
                  <a:pt x="3724447" y="1459072"/>
                </a:moveTo>
                <a:lnTo>
                  <a:pt x="3724446" y="1459073"/>
                </a:lnTo>
                <a:lnTo>
                  <a:pt x="3715229" y="1481571"/>
                </a:lnTo>
                <a:close/>
                <a:moveTo>
                  <a:pt x="3743640" y="1268757"/>
                </a:moveTo>
                <a:cubicBezTo>
                  <a:pt x="3744092" y="1275401"/>
                  <a:pt x="3745664" y="1281688"/>
                  <a:pt x="3748807" y="1286069"/>
                </a:cubicBezTo>
                <a:cubicBezTo>
                  <a:pt x="3763380" y="1306929"/>
                  <a:pt x="3769620" y="1328552"/>
                  <a:pt x="3771144" y="1350627"/>
                </a:cubicBezTo>
                <a:lnTo>
                  <a:pt x="3765550" y="1413839"/>
                </a:lnTo>
                <a:lnTo>
                  <a:pt x="3771145" y="1350626"/>
                </a:lnTo>
                <a:cubicBezTo>
                  <a:pt x="3769620" y="1328551"/>
                  <a:pt x="3763381" y="1306929"/>
                  <a:pt x="3748807" y="1286068"/>
                </a:cubicBezTo>
                <a:close/>
                <a:moveTo>
                  <a:pt x="3685369" y="773034"/>
                </a:moveTo>
                <a:lnTo>
                  <a:pt x="3685369" y="773035"/>
                </a:lnTo>
                <a:cubicBezTo>
                  <a:pt x="3687655" y="800276"/>
                  <a:pt x="3690893" y="827329"/>
                  <a:pt x="3693369" y="854379"/>
                </a:cubicBezTo>
                <a:cubicBezTo>
                  <a:pt x="3695655" y="878956"/>
                  <a:pt x="3696417" y="903722"/>
                  <a:pt x="3724422" y="915343"/>
                </a:cubicBezTo>
                <a:cubicBezTo>
                  <a:pt x="3728804" y="917059"/>
                  <a:pt x="3732042" y="922773"/>
                  <a:pt x="3734900" y="927155"/>
                </a:cubicBezTo>
                <a:cubicBezTo>
                  <a:pt x="3778908" y="994785"/>
                  <a:pt x="3777764" y="1030980"/>
                  <a:pt x="3731280" y="1097087"/>
                </a:cubicBezTo>
                <a:cubicBezTo>
                  <a:pt x="3726518" y="1103945"/>
                  <a:pt x="3723088" y="1118613"/>
                  <a:pt x="3726898" y="1123185"/>
                </a:cubicBezTo>
                <a:cubicBezTo>
                  <a:pt x="3742710" y="1142617"/>
                  <a:pt x="3749759" y="1162953"/>
                  <a:pt x="3751617" y="1184028"/>
                </a:cubicBezTo>
                <a:cubicBezTo>
                  <a:pt x="3749759" y="1162953"/>
                  <a:pt x="3742711" y="1142616"/>
                  <a:pt x="3726899" y="1123184"/>
                </a:cubicBezTo>
                <a:cubicBezTo>
                  <a:pt x="3723089" y="1118612"/>
                  <a:pt x="3726519" y="1103944"/>
                  <a:pt x="3731281" y="1097086"/>
                </a:cubicBezTo>
                <a:cubicBezTo>
                  <a:pt x="3777765" y="1030979"/>
                  <a:pt x="3778909" y="994784"/>
                  <a:pt x="3734901" y="927154"/>
                </a:cubicBezTo>
                <a:cubicBezTo>
                  <a:pt x="3732043" y="922772"/>
                  <a:pt x="3728805" y="917058"/>
                  <a:pt x="3724423" y="915342"/>
                </a:cubicBezTo>
                <a:cubicBezTo>
                  <a:pt x="3696417" y="903721"/>
                  <a:pt x="3695655" y="878955"/>
                  <a:pt x="3693369" y="854378"/>
                </a:cubicBezTo>
                <a:close/>
                <a:moveTo>
                  <a:pt x="3740770" y="517850"/>
                </a:moveTo>
                <a:lnTo>
                  <a:pt x="3731852" y="556047"/>
                </a:lnTo>
                <a:cubicBezTo>
                  <a:pt x="3729756" y="564048"/>
                  <a:pt x="3724232" y="572622"/>
                  <a:pt x="3725374" y="580050"/>
                </a:cubicBezTo>
                <a:cubicBezTo>
                  <a:pt x="3728708" y="601578"/>
                  <a:pt x="3726279" y="622200"/>
                  <a:pt x="3721993" y="642537"/>
                </a:cubicBezTo>
                <a:lnTo>
                  <a:pt x="3709470" y="694927"/>
                </a:lnTo>
                <a:lnTo>
                  <a:pt x="3721994" y="642536"/>
                </a:lnTo>
                <a:cubicBezTo>
                  <a:pt x="3726280" y="622200"/>
                  <a:pt x="3728709" y="601577"/>
                  <a:pt x="3725375" y="580049"/>
                </a:cubicBezTo>
                <a:cubicBezTo>
                  <a:pt x="3724233" y="572621"/>
                  <a:pt x="3729757" y="564047"/>
                  <a:pt x="3731853" y="556046"/>
                </a:cubicBezTo>
                <a:close/>
                <a:moveTo>
                  <a:pt x="3754065" y="298168"/>
                </a:moveTo>
                <a:lnTo>
                  <a:pt x="3739283" y="313532"/>
                </a:lnTo>
                <a:lnTo>
                  <a:pt x="3739283" y="313532"/>
                </a:lnTo>
                <a:lnTo>
                  <a:pt x="3739282" y="313533"/>
                </a:lnTo>
                <a:cubicBezTo>
                  <a:pt x="3735090" y="316389"/>
                  <a:pt x="3737376" y="330298"/>
                  <a:pt x="3738710" y="338870"/>
                </a:cubicBezTo>
                <a:lnTo>
                  <a:pt x="3738716" y="338898"/>
                </a:lnTo>
                <a:lnTo>
                  <a:pt x="3748617" y="395639"/>
                </a:lnTo>
                <a:lnTo>
                  <a:pt x="3744807" y="367327"/>
                </a:lnTo>
                <a:lnTo>
                  <a:pt x="3738716" y="338898"/>
                </a:lnTo>
                <a:lnTo>
                  <a:pt x="3738711" y="338869"/>
                </a:lnTo>
                <a:cubicBezTo>
                  <a:pt x="3738044" y="334583"/>
                  <a:pt x="3737139" y="328963"/>
                  <a:pt x="3736925" y="324057"/>
                </a:cubicBezTo>
                <a:lnTo>
                  <a:pt x="3739283" y="313532"/>
                </a:lnTo>
                <a:close/>
                <a:moveTo>
                  <a:pt x="3761610" y="281567"/>
                </a:moveTo>
                <a:lnTo>
                  <a:pt x="3756715" y="295414"/>
                </a:lnTo>
                <a:lnTo>
                  <a:pt x="3756716" y="295414"/>
                </a:lnTo>
                <a:close/>
                <a:moveTo>
                  <a:pt x="3748290" y="24485"/>
                </a:moveTo>
                <a:lnTo>
                  <a:pt x="3746027" y="74128"/>
                </a:lnTo>
                <a:cubicBezTo>
                  <a:pt x="3746950" y="91491"/>
                  <a:pt x="3749260" y="108702"/>
                  <a:pt x="3751951" y="125860"/>
                </a:cubicBezTo>
                <a:lnTo>
                  <a:pt x="3756346" y="153386"/>
                </a:lnTo>
                <a:lnTo>
                  <a:pt x="3764619" y="228943"/>
                </a:lnTo>
                <a:lnTo>
                  <a:pt x="3760160" y="177270"/>
                </a:lnTo>
                <a:lnTo>
                  <a:pt x="3756346" y="153386"/>
                </a:lnTo>
                <a:lnTo>
                  <a:pt x="3756147" y="151568"/>
                </a:lnTo>
                <a:cubicBezTo>
                  <a:pt x="3751917" y="125875"/>
                  <a:pt x="3747412" y="100173"/>
                  <a:pt x="3746028" y="74128"/>
                </a:cubicBezTo>
                <a:close/>
                <a:moveTo>
                  <a:pt x="3745709" y="0"/>
                </a:moveTo>
                <a:lnTo>
                  <a:pt x="3748427" y="21485"/>
                </a:lnTo>
                <a:lnTo>
                  <a:pt x="3745709" y="0"/>
                </a:lnTo>
                <a:lnTo>
                  <a:pt x="4209817" y="0"/>
                </a:lnTo>
                <a:lnTo>
                  <a:pt x="4208690" y="2816"/>
                </a:lnTo>
                <a:cubicBezTo>
                  <a:pt x="4200308" y="21485"/>
                  <a:pt x="4197640" y="43011"/>
                  <a:pt x="4194592" y="63586"/>
                </a:cubicBezTo>
                <a:cubicBezTo>
                  <a:pt x="4189067" y="101307"/>
                  <a:pt x="4185637" y="139218"/>
                  <a:pt x="4180685" y="176938"/>
                </a:cubicBezTo>
                <a:cubicBezTo>
                  <a:pt x="4179541" y="184940"/>
                  <a:pt x="4177447" y="194084"/>
                  <a:pt x="4172683" y="200181"/>
                </a:cubicBezTo>
                <a:cubicBezTo>
                  <a:pt x="4140678" y="241900"/>
                  <a:pt x="4131725" y="292578"/>
                  <a:pt x="4134771" y="340773"/>
                </a:cubicBezTo>
                <a:cubicBezTo>
                  <a:pt x="4137060" y="378685"/>
                  <a:pt x="4138774" y="415834"/>
                  <a:pt x="4135536" y="453363"/>
                </a:cubicBezTo>
                <a:cubicBezTo>
                  <a:pt x="4135344" y="456221"/>
                  <a:pt x="4135726" y="460031"/>
                  <a:pt x="4137250" y="462125"/>
                </a:cubicBezTo>
                <a:cubicBezTo>
                  <a:pt x="4147346" y="475080"/>
                  <a:pt x="4148108" y="488606"/>
                  <a:pt x="4149822" y="505181"/>
                </a:cubicBezTo>
                <a:cubicBezTo>
                  <a:pt x="4152300" y="528614"/>
                  <a:pt x="4150584" y="550140"/>
                  <a:pt x="4146394" y="571859"/>
                </a:cubicBezTo>
                <a:cubicBezTo>
                  <a:pt x="4143346" y="587671"/>
                  <a:pt x="4137060" y="603672"/>
                  <a:pt x="4129057" y="617771"/>
                </a:cubicBezTo>
                <a:cubicBezTo>
                  <a:pt x="4117817" y="637391"/>
                  <a:pt x="4113437" y="656254"/>
                  <a:pt x="4128295" y="674922"/>
                </a:cubicBezTo>
                <a:cubicBezTo>
                  <a:pt x="4144108" y="695115"/>
                  <a:pt x="4138584" y="717976"/>
                  <a:pt x="4139154" y="740267"/>
                </a:cubicBezTo>
                <a:cubicBezTo>
                  <a:pt x="4139346" y="749981"/>
                  <a:pt x="4138964" y="760269"/>
                  <a:pt x="4141440" y="769604"/>
                </a:cubicBezTo>
                <a:cubicBezTo>
                  <a:pt x="4148490" y="796654"/>
                  <a:pt x="4159158" y="822755"/>
                  <a:pt x="4163920" y="850188"/>
                </a:cubicBezTo>
                <a:cubicBezTo>
                  <a:pt x="4166587" y="865429"/>
                  <a:pt x="4161824" y="882383"/>
                  <a:pt x="4158396" y="898197"/>
                </a:cubicBezTo>
                <a:cubicBezTo>
                  <a:pt x="4154776" y="914199"/>
                  <a:pt x="4149252" y="930010"/>
                  <a:pt x="4143536" y="945443"/>
                </a:cubicBezTo>
                <a:cubicBezTo>
                  <a:pt x="4139726" y="955919"/>
                  <a:pt x="4136106" y="967349"/>
                  <a:pt x="4129247" y="975732"/>
                </a:cubicBezTo>
                <a:cubicBezTo>
                  <a:pt x="4113627" y="994784"/>
                  <a:pt x="4110959" y="1014405"/>
                  <a:pt x="4119151" y="1036886"/>
                </a:cubicBezTo>
                <a:cubicBezTo>
                  <a:pt x="4120485" y="1040314"/>
                  <a:pt x="4120485" y="1044314"/>
                  <a:pt x="4120675" y="1048124"/>
                </a:cubicBezTo>
                <a:cubicBezTo>
                  <a:pt x="4124675" y="1109090"/>
                  <a:pt x="4127153" y="1170050"/>
                  <a:pt x="4133249" y="1230632"/>
                </a:cubicBezTo>
                <a:cubicBezTo>
                  <a:pt x="4135726" y="1255205"/>
                  <a:pt x="4146584" y="1278828"/>
                  <a:pt x="4153442" y="1303023"/>
                </a:cubicBezTo>
                <a:cubicBezTo>
                  <a:pt x="4154776" y="1307977"/>
                  <a:pt x="4156872" y="1313503"/>
                  <a:pt x="4155918" y="1318455"/>
                </a:cubicBezTo>
                <a:cubicBezTo>
                  <a:pt x="4146394" y="1372367"/>
                  <a:pt x="4160300" y="1422853"/>
                  <a:pt x="4178589" y="1472574"/>
                </a:cubicBezTo>
                <a:cubicBezTo>
                  <a:pt x="4180495" y="1477716"/>
                  <a:pt x="4179923" y="1484003"/>
                  <a:pt x="4179541" y="1489719"/>
                </a:cubicBezTo>
                <a:cubicBezTo>
                  <a:pt x="4178209" y="1505723"/>
                  <a:pt x="4171541" y="1523058"/>
                  <a:pt x="4175541" y="1537536"/>
                </a:cubicBezTo>
                <a:cubicBezTo>
                  <a:pt x="4186591" y="1576018"/>
                  <a:pt x="4199926" y="1614119"/>
                  <a:pt x="4216690" y="1650316"/>
                </a:cubicBezTo>
                <a:cubicBezTo>
                  <a:pt x="4233645" y="1687085"/>
                  <a:pt x="4247933" y="1721184"/>
                  <a:pt x="4230789" y="1763286"/>
                </a:cubicBezTo>
                <a:cubicBezTo>
                  <a:pt x="4223548" y="1781193"/>
                  <a:pt x="4228693" y="1804815"/>
                  <a:pt x="4230597" y="1825392"/>
                </a:cubicBezTo>
                <a:cubicBezTo>
                  <a:pt x="4232121" y="1840440"/>
                  <a:pt x="4240696" y="1854919"/>
                  <a:pt x="4240696" y="1869779"/>
                </a:cubicBezTo>
                <a:cubicBezTo>
                  <a:pt x="4240696" y="1909407"/>
                  <a:pt x="4250791" y="1944648"/>
                  <a:pt x="4271366" y="1978939"/>
                </a:cubicBezTo>
                <a:cubicBezTo>
                  <a:pt x="4279367" y="1992278"/>
                  <a:pt x="4274032" y="2013042"/>
                  <a:pt x="4276128" y="2030377"/>
                </a:cubicBezTo>
                <a:cubicBezTo>
                  <a:pt x="4278604" y="2048667"/>
                  <a:pt x="4280890" y="2067524"/>
                  <a:pt x="4286418" y="2085053"/>
                </a:cubicBezTo>
                <a:cubicBezTo>
                  <a:pt x="4300895" y="2130392"/>
                  <a:pt x="4317278" y="2175162"/>
                  <a:pt x="4332518" y="2220311"/>
                </a:cubicBezTo>
                <a:cubicBezTo>
                  <a:pt x="4345093" y="2257458"/>
                  <a:pt x="4335186" y="2294038"/>
                  <a:pt x="4329853" y="2330805"/>
                </a:cubicBezTo>
                <a:cubicBezTo>
                  <a:pt x="4326422" y="2353858"/>
                  <a:pt x="4318230" y="2375382"/>
                  <a:pt x="4330422" y="2401291"/>
                </a:cubicBezTo>
                <a:cubicBezTo>
                  <a:pt x="4342044" y="2426058"/>
                  <a:pt x="4339377" y="2457491"/>
                  <a:pt x="4345663" y="2485306"/>
                </a:cubicBezTo>
                <a:cubicBezTo>
                  <a:pt x="4350997" y="2508741"/>
                  <a:pt x="4359572" y="2531408"/>
                  <a:pt x="4367953" y="2554078"/>
                </a:cubicBezTo>
                <a:cubicBezTo>
                  <a:pt x="4379384" y="2584941"/>
                  <a:pt x="4391384" y="2615420"/>
                  <a:pt x="4385670" y="2649142"/>
                </a:cubicBezTo>
                <a:cubicBezTo>
                  <a:pt x="4379192" y="2687435"/>
                  <a:pt x="4403577" y="2713722"/>
                  <a:pt x="4419771" y="2743825"/>
                </a:cubicBezTo>
                <a:cubicBezTo>
                  <a:pt x="4430819" y="2764589"/>
                  <a:pt x="4439012" y="2787258"/>
                  <a:pt x="4445870" y="2809929"/>
                </a:cubicBezTo>
                <a:cubicBezTo>
                  <a:pt x="4454824" y="2840218"/>
                  <a:pt x="4460158" y="2871461"/>
                  <a:pt x="4468921" y="2901942"/>
                </a:cubicBezTo>
                <a:cubicBezTo>
                  <a:pt x="4482065" y="2948046"/>
                  <a:pt x="4492353" y="2994721"/>
                  <a:pt x="4485113" y="3042727"/>
                </a:cubicBezTo>
                <a:cubicBezTo>
                  <a:pt x="4481875" y="3064826"/>
                  <a:pt x="4482065" y="3085402"/>
                  <a:pt x="4486829" y="3107499"/>
                </a:cubicBezTo>
                <a:cubicBezTo>
                  <a:pt x="4494639" y="3143694"/>
                  <a:pt x="4495592" y="3180843"/>
                  <a:pt x="4524738" y="3209992"/>
                </a:cubicBezTo>
                <a:cubicBezTo>
                  <a:pt x="4535027" y="3220279"/>
                  <a:pt x="4537693" y="3238757"/>
                  <a:pt x="4543028" y="3253808"/>
                </a:cubicBezTo>
                <a:cubicBezTo>
                  <a:pt x="4549315" y="3271144"/>
                  <a:pt x="4546075" y="3283907"/>
                  <a:pt x="4527787" y="3293243"/>
                </a:cubicBezTo>
                <a:cubicBezTo>
                  <a:pt x="4519596" y="3297433"/>
                  <a:pt x="4511594" y="3309436"/>
                  <a:pt x="4510260" y="3318770"/>
                </a:cubicBezTo>
                <a:cubicBezTo>
                  <a:pt x="4506260" y="3346775"/>
                  <a:pt x="4512166" y="3372494"/>
                  <a:pt x="4525122" y="3399545"/>
                </a:cubicBezTo>
                <a:cubicBezTo>
                  <a:pt x="4537313" y="3424882"/>
                  <a:pt x="4535979" y="3456507"/>
                  <a:pt x="4540741" y="3485274"/>
                </a:cubicBezTo>
                <a:cubicBezTo>
                  <a:pt x="4544171" y="3505656"/>
                  <a:pt x="4551219" y="3526041"/>
                  <a:pt x="4551219" y="3546616"/>
                </a:cubicBezTo>
                <a:cubicBezTo>
                  <a:pt x="4551219" y="3572145"/>
                  <a:pt x="4545123" y="3597481"/>
                  <a:pt x="4542837" y="3623200"/>
                </a:cubicBezTo>
                <a:cubicBezTo>
                  <a:pt x="4540933" y="3643203"/>
                  <a:pt x="4541695" y="3663588"/>
                  <a:pt x="4539409" y="3683590"/>
                </a:cubicBezTo>
                <a:cubicBezTo>
                  <a:pt x="4537693" y="3699975"/>
                  <a:pt x="4533313" y="3716167"/>
                  <a:pt x="4529694" y="3732360"/>
                </a:cubicBezTo>
                <a:cubicBezTo>
                  <a:pt x="4528359" y="3738266"/>
                  <a:pt x="4523214" y="3744172"/>
                  <a:pt x="4523976" y="3749505"/>
                </a:cubicBezTo>
                <a:cubicBezTo>
                  <a:pt x="4532169" y="3802466"/>
                  <a:pt x="4495592" y="3840568"/>
                  <a:pt x="4479399" y="3885337"/>
                </a:cubicBezTo>
                <a:cubicBezTo>
                  <a:pt x="4462252" y="3932393"/>
                  <a:pt x="4435964" y="3977924"/>
                  <a:pt x="4443774" y="4030502"/>
                </a:cubicBezTo>
                <a:cubicBezTo>
                  <a:pt x="4448536" y="4062317"/>
                  <a:pt x="4459586" y="4092988"/>
                  <a:pt x="4466255" y="4124613"/>
                </a:cubicBezTo>
                <a:cubicBezTo>
                  <a:pt x="4468541" y="4135853"/>
                  <a:pt x="4468159" y="4148426"/>
                  <a:pt x="4465873" y="4159666"/>
                </a:cubicBezTo>
                <a:cubicBezTo>
                  <a:pt x="4455394" y="4213960"/>
                  <a:pt x="4453871" y="4267492"/>
                  <a:pt x="4471017" y="4320836"/>
                </a:cubicBezTo>
                <a:cubicBezTo>
                  <a:pt x="4473875" y="4329978"/>
                  <a:pt x="4476541" y="4339694"/>
                  <a:pt x="4476541" y="4349221"/>
                </a:cubicBezTo>
                <a:cubicBezTo>
                  <a:pt x="4476541" y="4401418"/>
                  <a:pt x="4472541" y="4452664"/>
                  <a:pt x="4453871" y="4502578"/>
                </a:cubicBezTo>
                <a:cubicBezTo>
                  <a:pt x="4447584" y="4519342"/>
                  <a:pt x="4451584" y="4539727"/>
                  <a:pt x="4450060" y="4558206"/>
                </a:cubicBezTo>
                <a:cubicBezTo>
                  <a:pt x="4448728" y="4575350"/>
                  <a:pt x="4448156" y="4592877"/>
                  <a:pt x="4443774" y="4609451"/>
                </a:cubicBezTo>
                <a:cubicBezTo>
                  <a:pt x="4437298" y="4633646"/>
                  <a:pt x="4436536" y="4656125"/>
                  <a:pt x="4442250" y="4681082"/>
                </a:cubicBezTo>
                <a:cubicBezTo>
                  <a:pt x="4447584" y="4704894"/>
                  <a:pt x="4444919" y="4730613"/>
                  <a:pt x="4445108" y="4755380"/>
                </a:cubicBezTo>
                <a:cubicBezTo>
                  <a:pt x="4445298" y="4783003"/>
                  <a:pt x="4445488" y="4810626"/>
                  <a:pt x="4444537" y="4838249"/>
                </a:cubicBezTo>
                <a:cubicBezTo>
                  <a:pt x="4444156" y="4849299"/>
                  <a:pt x="4436536" y="4861872"/>
                  <a:pt x="4439584" y="4871018"/>
                </a:cubicBezTo>
                <a:cubicBezTo>
                  <a:pt x="4449870" y="4900545"/>
                  <a:pt x="4437488" y="4930074"/>
                  <a:pt x="4443012" y="4959601"/>
                </a:cubicBezTo>
                <a:cubicBezTo>
                  <a:pt x="4445870" y="4974081"/>
                  <a:pt x="4438060" y="4990464"/>
                  <a:pt x="4437298" y="5006085"/>
                </a:cubicBezTo>
                <a:cubicBezTo>
                  <a:pt x="4435964" y="5031613"/>
                  <a:pt x="4436536" y="5057140"/>
                  <a:pt x="4436154" y="5082669"/>
                </a:cubicBezTo>
                <a:cubicBezTo>
                  <a:pt x="4435964" y="5091051"/>
                  <a:pt x="4435203" y="5099244"/>
                  <a:pt x="4434819" y="5107626"/>
                </a:cubicBezTo>
                <a:cubicBezTo>
                  <a:pt x="4434439" y="5115056"/>
                  <a:pt x="4432725" y="5122866"/>
                  <a:pt x="4434057" y="5129915"/>
                </a:cubicBezTo>
                <a:cubicBezTo>
                  <a:pt x="4438822" y="5155444"/>
                  <a:pt x="4446632" y="5180590"/>
                  <a:pt x="4449680" y="5206307"/>
                </a:cubicBezTo>
                <a:cubicBezTo>
                  <a:pt x="4452346" y="5228596"/>
                  <a:pt x="4448728" y="5251649"/>
                  <a:pt x="4450632" y="5274128"/>
                </a:cubicBezTo>
                <a:cubicBezTo>
                  <a:pt x="4453871" y="5313753"/>
                  <a:pt x="4459586" y="5353378"/>
                  <a:pt x="4463207" y="5393004"/>
                </a:cubicBezTo>
                <a:cubicBezTo>
                  <a:pt x="4463968" y="5401578"/>
                  <a:pt x="4459204" y="5410530"/>
                  <a:pt x="4458824" y="5419294"/>
                </a:cubicBezTo>
                <a:cubicBezTo>
                  <a:pt x="4457872" y="5446727"/>
                  <a:pt x="4457680" y="5474160"/>
                  <a:pt x="4457110" y="5501593"/>
                </a:cubicBezTo>
                <a:cubicBezTo>
                  <a:pt x="4456918" y="5517214"/>
                  <a:pt x="4457490" y="5533026"/>
                  <a:pt x="4455776" y="5548459"/>
                </a:cubicBezTo>
                <a:cubicBezTo>
                  <a:pt x="4453490" y="5568841"/>
                  <a:pt x="4450060" y="5587320"/>
                  <a:pt x="4464920" y="5606371"/>
                </a:cubicBezTo>
                <a:cubicBezTo>
                  <a:pt x="4487972" y="5635710"/>
                  <a:pt x="4479018" y="5673049"/>
                  <a:pt x="4484351" y="5706958"/>
                </a:cubicBezTo>
                <a:cubicBezTo>
                  <a:pt x="4485685" y="5715722"/>
                  <a:pt x="4485875" y="5724677"/>
                  <a:pt x="4487399" y="5733439"/>
                </a:cubicBezTo>
                <a:cubicBezTo>
                  <a:pt x="4490257" y="5749633"/>
                  <a:pt x="4493495" y="5765634"/>
                  <a:pt x="4496736" y="5781829"/>
                </a:cubicBezTo>
                <a:cubicBezTo>
                  <a:pt x="4497306" y="5784685"/>
                  <a:pt x="4497498" y="5787923"/>
                  <a:pt x="4498450" y="5790591"/>
                </a:cubicBezTo>
                <a:cubicBezTo>
                  <a:pt x="4506450" y="5815168"/>
                  <a:pt x="4515594" y="5839360"/>
                  <a:pt x="4522072" y="5864317"/>
                </a:cubicBezTo>
                <a:cubicBezTo>
                  <a:pt x="4525311" y="5876510"/>
                  <a:pt x="4525693" y="5890036"/>
                  <a:pt x="4523976" y="5902609"/>
                </a:cubicBezTo>
                <a:cubicBezTo>
                  <a:pt x="4519024" y="5939376"/>
                  <a:pt x="4516928" y="5975763"/>
                  <a:pt x="4524168" y="6012722"/>
                </a:cubicBezTo>
                <a:cubicBezTo>
                  <a:pt x="4527025" y="6027391"/>
                  <a:pt x="4522263" y="6043775"/>
                  <a:pt x="4520548" y="6059396"/>
                </a:cubicBezTo>
                <a:cubicBezTo>
                  <a:pt x="4515976" y="6096735"/>
                  <a:pt x="4511022" y="6134074"/>
                  <a:pt x="4506642" y="6171604"/>
                </a:cubicBezTo>
                <a:cubicBezTo>
                  <a:pt x="4503975" y="6195036"/>
                  <a:pt x="4502450" y="6218659"/>
                  <a:pt x="4499785" y="6242092"/>
                </a:cubicBezTo>
                <a:cubicBezTo>
                  <a:pt x="4496544" y="6269143"/>
                  <a:pt x="4491591" y="6296004"/>
                  <a:pt x="4488923" y="6323057"/>
                </a:cubicBezTo>
                <a:cubicBezTo>
                  <a:pt x="4485875" y="6353918"/>
                  <a:pt x="4485305" y="6384971"/>
                  <a:pt x="4482065" y="6415832"/>
                </a:cubicBezTo>
                <a:cubicBezTo>
                  <a:pt x="4475779" y="6472224"/>
                  <a:pt x="4468349" y="6528423"/>
                  <a:pt x="4461300" y="6584811"/>
                </a:cubicBezTo>
                <a:cubicBezTo>
                  <a:pt x="4454442" y="6639487"/>
                  <a:pt x="4448346" y="6694163"/>
                  <a:pt x="4439775" y="6748457"/>
                </a:cubicBezTo>
                <a:cubicBezTo>
                  <a:pt x="4436154" y="6771318"/>
                  <a:pt x="4426247" y="6793034"/>
                  <a:pt x="4420723" y="6815515"/>
                </a:cubicBezTo>
                <a:lnTo>
                  <a:pt x="4411023" y="6858000"/>
                </a:lnTo>
                <a:lnTo>
                  <a:pt x="4238770" y="6858000"/>
                </a:lnTo>
                <a:lnTo>
                  <a:pt x="0" y="6858000"/>
                </a:lnTo>
                <a:lnTo>
                  <a:pt x="0" y="1"/>
                </a:lnTo>
                <a:close/>
              </a:path>
            </a:pathLst>
          </a:custGeom>
        </p:spPr>
      </p:pic>
      <p:grpSp>
        <p:nvGrpSpPr>
          <p:cNvPr id="12" name="Group 11">
            <a:extLst>
              <a:ext uri="{FF2B5EF4-FFF2-40B4-BE49-F238E27FC236}">
                <a16:creationId xmlns:a16="http://schemas.microsoft.com/office/drawing/2014/main" id="{A7900967-84CA-47B4-9F1C-E787BAC1496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697284" y="-1"/>
            <a:ext cx="884241" cy="6858001"/>
            <a:chOff x="3697284" y="-1"/>
            <a:chExt cx="884241" cy="6858001"/>
          </a:xfrm>
          <a:effectLst>
            <a:outerShdw blurRad="381000" dist="152400" algn="l" rotWithShape="0">
              <a:prstClr val="black">
                <a:alpha val="10000"/>
              </a:prstClr>
            </a:outerShdw>
          </a:effectLst>
        </p:grpSpPr>
        <p:sp>
          <p:nvSpPr>
            <p:cNvPr id="13" name="Freeform: Shape 12">
              <a:extLst>
                <a:ext uri="{FF2B5EF4-FFF2-40B4-BE49-F238E27FC236}">
                  <a16:creationId xmlns:a16="http://schemas.microsoft.com/office/drawing/2014/main" id="{CAB3C749-6482-440B-9386-94091006D67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flipH="1">
              <a:off x="705641" y="2991642"/>
              <a:ext cx="6858001" cy="874716"/>
            </a:xfrm>
            <a:custGeom>
              <a:avLst/>
              <a:gdLst>
                <a:gd name="connsiteX0" fmla="*/ 0 w 6858001"/>
                <a:gd name="connsiteY0" fmla="*/ 533314 h 874716"/>
                <a:gd name="connsiteX1" fmla="*/ 0 w 6858001"/>
                <a:gd name="connsiteY1" fmla="*/ 69206 h 874716"/>
                <a:gd name="connsiteX2" fmla="*/ 21486 w 6858001"/>
                <a:gd name="connsiteY2" fmla="*/ 71924 h 874716"/>
                <a:gd name="connsiteX3" fmla="*/ 228948 w 6858001"/>
                <a:gd name="connsiteY3" fmla="*/ 88116 h 874716"/>
                <a:gd name="connsiteX4" fmla="*/ 313533 w 6858001"/>
                <a:gd name="connsiteY4" fmla="*/ 62779 h 874716"/>
                <a:gd name="connsiteX5" fmla="*/ 338870 w 6858001"/>
                <a:gd name="connsiteY5" fmla="*/ 62207 h 874716"/>
                <a:gd name="connsiteX6" fmla="*/ 395640 w 6858001"/>
                <a:gd name="connsiteY6" fmla="*/ 72114 h 874716"/>
                <a:gd name="connsiteX7" fmla="*/ 512802 w 6858001"/>
                <a:gd name="connsiteY7" fmla="*/ 65446 h 874716"/>
                <a:gd name="connsiteX8" fmla="*/ 556047 w 6858001"/>
                <a:gd name="connsiteY8" fmla="*/ 55349 h 874716"/>
                <a:gd name="connsiteX9" fmla="*/ 580050 w 6858001"/>
                <a:gd name="connsiteY9" fmla="*/ 48871 h 874716"/>
                <a:gd name="connsiteX10" fmla="*/ 703308 w 6858001"/>
                <a:gd name="connsiteY10" fmla="*/ 30964 h 874716"/>
                <a:gd name="connsiteX11" fmla="*/ 758174 w 6858001"/>
                <a:gd name="connsiteY11" fmla="*/ 11724 h 874716"/>
                <a:gd name="connsiteX12" fmla="*/ 773035 w 6858001"/>
                <a:gd name="connsiteY12" fmla="*/ 8866 h 874716"/>
                <a:gd name="connsiteX13" fmla="*/ 854379 w 6858001"/>
                <a:gd name="connsiteY13" fmla="*/ 16866 h 874716"/>
                <a:gd name="connsiteX14" fmla="*/ 915343 w 6858001"/>
                <a:gd name="connsiteY14" fmla="*/ 47919 h 874716"/>
                <a:gd name="connsiteX15" fmla="*/ 927155 w 6858001"/>
                <a:gd name="connsiteY15" fmla="*/ 58397 h 874716"/>
                <a:gd name="connsiteX16" fmla="*/ 1097087 w 6858001"/>
                <a:gd name="connsiteY16" fmla="*/ 54777 h 874716"/>
                <a:gd name="connsiteX17" fmla="*/ 1123185 w 6858001"/>
                <a:gd name="connsiteY17" fmla="*/ 50395 h 874716"/>
                <a:gd name="connsiteX18" fmla="*/ 1249302 w 6858001"/>
                <a:gd name="connsiteY18" fmla="*/ 68684 h 874716"/>
                <a:gd name="connsiteX19" fmla="*/ 1286069 w 6858001"/>
                <a:gd name="connsiteY19" fmla="*/ 72304 h 874716"/>
                <a:gd name="connsiteX20" fmla="*/ 1417899 w 6858001"/>
                <a:gd name="connsiteY20" fmla="*/ 88688 h 874716"/>
                <a:gd name="connsiteX21" fmla="*/ 1436568 w 6858001"/>
                <a:gd name="connsiteY21" fmla="*/ 73448 h 874716"/>
                <a:gd name="connsiteX22" fmla="*/ 1490292 w 6858001"/>
                <a:gd name="connsiteY22" fmla="*/ 35154 h 874716"/>
                <a:gd name="connsiteX23" fmla="*/ 1596213 w 6858001"/>
                <a:gd name="connsiteY23" fmla="*/ 1245 h 874716"/>
                <a:gd name="connsiteX24" fmla="*/ 1624980 w 6858001"/>
                <a:gd name="connsiteY24" fmla="*/ 3150 h 874716"/>
                <a:gd name="connsiteX25" fmla="*/ 1697753 w 6858001"/>
                <a:gd name="connsiteY25" fmla="*/ 59731 h 874716"/>
                <a:gd name="connsiteX26" fmla="*/ 1733188 w 6858001"/>
                <a:gd name="connsiteY26" fmla="*/ 82400 h 874716"/>
                <a:gd name="connsiteX27" fmla="*/ 1833775 w 6858001"/>
                <a:gd name="connsiteY27" fmla="*/ 124121 h 874716"/>
                <a:gd name="connsiteX28" fmla="*/ 1842158 w 6858001"/>
                <a:gd name="connsiteY28" fmla="*/ 131742 h 874716"/>
                <a:gd name="connsiteX29" fmla="*/ 1916454 w 6858001"/>
                <a:gd name="connsiteY29" fmla="*/ 222233 h 874716"/>
                <a:gd name="connsiteX30" fmla="*/ 1933219 w 6858001"/>
                <a:gd name="connsiteY30" fmla="*/ 237663 h 874716"/>
                <a:gd name="connsiteX31" fmla="*/ 1953413 w 6858001"/>
                <a:gd name="connsiteY31" fmla="*/ 261668 h 874716"/>
                <a:gd name="connsiteX32" fmla="*/ 2016469 w 6858001"/>
                <a:gd name="connsiteY32" fmla="*/ 308151 h 874716"/>
                <a:gd name="connsiteX33" fmla="*/ 2094578 w 6858001"/>
                <a:gd name="connsiteY33" fmla="*/ 323010 h 874716"/>
                <a:gd name="connsiteX34" fmla="*/ 2188879 w 6858001"/>
                <a:gd name="connsiteY34" fmla="*/ 345681 h 874716"/>
                <a:gd name="connsiteX35" fmla="*/ 2228314 w 6858001"/>
                <a:gd name="connsiteY35" fmla="*/ 360921 h 874716"/>
                <a:gd name="connsiteX36" fmla="*/ 2334044 w 6858001"/>
                <a:gd name="connsiteY36" fmla="*/ 389878 h 874716"/>
                <a:gd name="connsiteX37" fmla="*/ 2409485 w 6858001"/>
                <a:gd name="connsiteY37" fmla="*/ 414263 h 874716"/>
                <a:gd name="connsiteX38" fmla="*/ 2518264 w 6858001"/>
                <a:gd name="connsiteY38" fmla="*/ 428552 h 874716"/>
                <a:gd name="connsiteX39" fmla="*/ 2571034 w 6858001"/>
                <a:gd name="connsiteY39" fmla="*/ 429122 h 874716"/>
                <a:gd name="connsiteX40" fmla="*/ 2668001 w 6858001"/>
                <a:gd name="connsiteY40" fmla="*/ 502276 h 874716"/>
                <a:gd name="connsiteX41" fmla="*/ 2745348 w 6858001"/>
                <a:gd name="connsiteY41" fmla="*/ 550666 h 874716"/>
                <a:gd name="connsiteX42" fmla="*/ 2826694 w 6858001"/>
                <a:gd name="connsiteY42" fmla="*/ 527233 h 874716"/>
                <a:gd name="connsiteX43" fmla="*/ 2848793 w 6858001"/>
                <a:gd name="connsiteY43" fmla="*/ 505134 h 874716"/>
                <a:gd name="connsiteX44" fmla="*/ 2982148 w 6858001"/>
                <a:gd name="connsiteY44" fmla="*/ 484179 h 874716"/>
                <a:gd name="connsiteX45" fmla="*/ 3172654 w 6858001"/>
                <a:gd name="connsiteY45" fmla="*/ 483417 h 874716"/>
                <a:gd name="connsiteX46" fmla="*/ 3489467 w 6858001"/>
                <a:gd name="connsiteY46" fmla="*/ 435790 h 874716"/>
                <a:gd name="connsiteX47" fmla="*/ 3544713 w 6858001"/>
                <a:gd name="connsiteY47" fmla="*/ 413691 h 874716"/>
                <a:gd name="connsiteX48" fmla="*/ 3606817 w 6858001"/>
                <a:gd name="connsiteY48" fmla="*/ 408167 h 874716"/>
                <a:gd name="connsiteX49" fmla="*/ 3630632 w 6858001"/>
                <a:gd name="connsiteY49" fmla="*/ 421693 h 874716"/>
                <a:gd name="connsiteX50" fmla="*/ 3734837 w 6858001"/>
                <a:gd name="connsiteY50" fmla="*/ 441886 h 874716"/>
                <a:gd name="connsiteX51" fmla="*/ 3754652 w 6858001"/>
                <a:gd name="connsiteY51" fmla="*/ 442268 h 874716"/>
                <a:gd name="connsiteX52" fmla="*/ 3822472 w 6858001"/>
                <a:gd name="connsiteY52" fmla="*/ 433694 h 874716"/>
                <a:gd name="connsiteX53" fmla="*/ 3885338 w 6858001"/>
                <a:gd name="connsiteY53" fmla="*/ 428742 h 874716"/>
                <a:gd name="connsiteX54" fmla="*/ 4043839 w 6858001"/>
                <a:gd name="connsiteY54" fmla="*/ 444934 h 874716"/>
                <a:gd name="connsiteX55" fmla="*/ 4165383 w 6858001"/>
                <a:gd name="connsiteY55" fmla="*/ 441124 h 874716"/>
                <a:gd name="connsiteX56" fmla="*/ 4221391 w 6858001"/>
                <a:gd name="connsiteY56" fmla="*/ 444934 h 874716"/>
                <a:gd name="connsiteX57" fmla="*/ 4253014 w 6858001"/>
                <a:gd name="connsiteY57" fmla="*/ 450650 h 874716"/>
                <a:gd name="connsiteX58" fmla="*/ 4324645 w 6858001"/>
                <a:gd name="connsiteY58" fmla="*/ 490466 h 874716"/>
                <a:gd name="connsiteX59" fmla="*/ 4363890 w 6858001"/>
                <a:gd name="connsiteY59" fmla="*/ 499420 h 874716"/>
                <a:gd name="connsiteX60" fmla="*/ 4482004 w 6858001"/>
                <a:gd name="connsiteY60" fmla="*/ 498658 h 874716"/>
                <a:gd name="connsiteX61" fmla="*/ 4659174 w 6858001"/>
                <a:gd name="connsiteY61" fmla="*/ 438648 h 874716"/>
                <a:gd name="connsiteX62" fmla="*/ 4677655 w 6858001"/>
                <a:gd name="connsiteY62" fmla="*/ 430646 h 874716"/>
                <a:gd name="connsiteX63" fmla="*/ 4767764 w 6858001"/>
                <a:gd name="connsiteY63" fmla="*/ 420739 h 874716"/>
                <a:gd name="connsiteX64" fmla="*/ 4828916 w 6858001"/>
                <a:gd name="connsiteY64" fmla="*/ 434266 h 874716"/>
                <a:gd name="connsiteX65" fmla="*/ 4912168 w 6858001"/>
                <a:gd name="connsiteY65" fmla="*/ 462271 h 874716"/>
                <a:gd name="connsiteX66" fmla="*/ 4987037 w 6858001"/>
                <a:gd name="connsiteY66" fmla="*/ 485703 h 874716"/>
                <a:gd name="connsiteX67" fmla="*/ 5041521 w 6858001"/>
                <a:gd name="connsiteY67" fmla="*/ 512182 h 874716"/>
                <a:gd name="connsiteX68" fmla="*/ 5166113 w 6858001"/>
                <a:gd name="connsiteY68" fmla="*/ 531615 h 874716"/>
                <a:gd name="connsiteX69" fmla="*/ 5179067 w 6858001"/>
                <a:gd name="connsiteY69" fmla="*/ 534853 h 874716"/>
                <a:gd name="connsiteX70" fmla="*/ 5272796 w 6858001"/>
                <a:gd name="connsiteY70" fmla="*/ 511230 h 874716"/>
                <a:gd name="connsiteX71" fmla="*/ 5385384 w 6858001"/>
                <a:gd name="connsiteY71" fmla="*/ 487227 h 874716"/>
                <a:gd name="connsiteX72" fmla="*/ 5425582 w 6858001"/>
                <a:gd name="connsiteY72" fmla="*/ 495418 h 874716"/>
                <a:gd name="connsiteX73" fmla="*/ 5480637 w 6858001"/>
                <a:gd name="connsiteY73" fmla="*/ 507040 h 874716"/>
                <a:gd name="connsiteX74" fmla="*/ 5531693 w 6858001"/>
                <a:gd name="connsiteY74" fmla="*/ 500944 h 874716"/>
                <a:gd name="connsiteX75" fmla="*/ 5562746 w 6858001"/>
                <a:gd name="connsiteY75" fmla="*/ 500372 h 874716"/>
                <a:gd name="connsiteX76" fmla="*/ 5704483 w 6858001"/>
                <a:gd name="connsiteY76" fmla="*/ 571620 h 874716"/>
                <a:gd name="connsiteX77" fmla="*/ 5740488 w 6858001"/>
                <a:gd name="connsiteY77" fmla="*/ 577526 h 874716"/>
                <a:gd name="connsiteX78" fmla="*/ 5760873 w 6858001"/>
                <a:gd name="connsiteY78" fmla="*/ 586291 h 874716"/>
                <a:gd name="connsiteX79" fmla="*/ 5883751 w 6858001"/>
                <a:gd name="connsiteY79" fmla="*/ 674686 h 874716"/>
                <a:gd name="connsiteX80" fmla="*/ 5935949 w 6858001"/>
                <a:gd name="connsiteY80" fmla="*/ 692592 h 874716"/>
                <a:gd name="connsiteX81" fmla="*/ 5993291 w 6858001"/>
                <a:gd name="connsiteY81" fmla="*/ 688972 h 874716"/>
                <a:gd name="connsiteX82" fmla="*/ 6026440 w 6858001"/>
                <a:gd name="connsiteY82" fmla="*/ 682496 h 874716"/>
                <a:gd name="connsiteX83" fmla="*/ 6108738 w 6858001"/>
                <a:gd name="connsiteY83" fmla="*/ 626296 h 874716"/>
                <a:gd name="connsiteX84" fmla="*/ 6155602 w 6858001"/>
                <a:gd name="connsiteY84" fmla="*/ 628202 h 874716"/>
                <a:gd name="connsiteX85" fmla="*/ 6228756 w 6858001"/>
                <a:gd name="connsiteY85" fmla="*/ 666873 h 874716"/>
                <a:gd name="connsiteX86" fmla="*/ 6361539 w 6858001"/>
                <a:gd name="connsiteY86" fmla="*/ 684210 h 874716"/>
                <a:gd name="connsiteX87" fmla="*/ 6428979 w 6858001"/>
                <a:gd name="connsiteY87" fmla="*/ 630106 h 874716"/>
                <a:gd name="connsiteX88" fmla="*/ 6463840 w 6858001"/>
                <a:gd name="connsiteY88" fmla="*/ 578098 h 874716"/>
                <a:gd name="connsiteX89" fmla="*/ 6564620 w 6858001"/>
                <a:gd name="connsiteY89" fmla="*/ 517708 h 874716"/>
                <a:gd name="connsiteX90" fmla="*/ 6588625 w 6858001"/>
                <a:gd name="connsiteY90" fmla="*/ 540187 h 874716"/>
                <a:gd name="connsiteX91" fmla="*/ 6662541 w 6858001"/>
                <a:gd name="connsiteY91" fmla="*/ 549714 h 874716"/>
                <a:gd name="connsiteX92" fmla="*/ 6742552 w 6858001"/>
                <a:gd name="connsiteY92" fmla="*/ 548952 h 874716"/>
                <a:gd name="connsiteX93" fmla="*/ 6812063 w 6858001"/>
                <a:gd name="connsiteY93" fmla="*/ 568430 h 874716"/>
                <a:gd name="connsiteX94" fmla="*/ 6858001 w 6858001"/>
                <a:gd name="connsiteY94" fmla="*/ 562267 h 874716"/>
                <a:gd name="connsiteX95" fmla="*/ 6858001 w 6858001"/>
                <a:gd name="connsiteY95" fmla="*/ 734520 h 874716"/>
                <a:gd name="connsiteX96" fmla="*/ 6815516 w 6858001"/>
                <a:gd name="connsiteY96" fmla="*/ 744220 h 874716"/>
                <a:gd name="connsiteX97" fmla="*/ 6748458 w 6858001"/>
                <a:gd name="connsiteY97" fmla="*/ 763271 h 874716"/>
                <a:gd name="connsiteX98" fmla="*/ 6584812 w 6858001"/>
                <a:gd name="connsiteY98" fmla="*/ 784797 h 874716"/>
                <a:gd name="connsiteX99" fmla="*/ 6415833 w 6858001"/>
                <a:gd name="connsiteY99" fmla="*/ 805562 h 874716"/>
                <a:gd name="connsiteX100" fmla="*/ 6323058 w 6858001"/>
                <a:gd name="connsiteY100" fmla="*/ 812420 h 874716"/>
                <a:gd name="connsiteX101" fmla="*/ 6242093 w 6858001"/>
                <a:gd name="connsiteY101" fmla="*/ 823281 h 874716"/>
                <a:gd name="connsiteX102" fmla="*/ 6171605 w 6858001"/>
                <a:gd name="connsiteY102" fmla="*/ 830139 h 874716"/>
                <a:gd name="connsiteX103" fmla="*/ 6059397 w 6858001"/>
                <a:gd name="connsiteY103" fmla="*/ 844045 h 874716"/>
                <a:gd name="connsiteX104" fmla="*/ 6012723 w 6858001"/>
                <a:gd name="connsiteY104" fmla="*/ 847665 h 874716"/>
                <a:gd name="connsiteX105" fmla="*/ 5902610 w 6858001"/>
                <a:gd name="connsiteY105" fmla="*/ 847473 h 874716"/>
                <a:gd name="connsiteX106" fmla="*/ 5864318 w 6858001"/>
                <a:gd name="connsiteY106" fmla="*/ 845569 h 874716"/>
                <a:gd name="connsiteX107" fmla="*/ 5790592 w 6858001"/>
                <a:gd name="connsiteY107" fmla="*/ 821947 h 874716"/>
                <a:gd name="connsiteX108" fmla="*/ 5781830 w 6858001"/>
                <a:gd name="connsiteY108" fmla="*/ 820233 h 874716"/>
                <a:gd name="connsiteX109" fmla="*/ 5733440 w 6858001"/>
                <a:gd name="connsiteY109" fmla="*/ 810896 h 874716"/>
                <a:gd name="connsiteX110" fmla="*/ 5706959 w 6858001"/>
                <a:gd name="connsiteY110" fmla="*/ 807848 h 874716"/>
                <a:gd name="connsiteX111" fmla="*/ 5606372 w 6858001"/>
                <a:gd name="connsiteY111" fmla="*/ 788417 h 874716"/>
                <a:gd name="connsiteX112" fmla="*/ 5548460 w 6858001"/>
                <a:gd name="connsiteY112" fmla="*/ 779273 h 874716"/>
                <a:gd name="connsiteX113" fmla="*/ 5501594 w 6858001"/>
                <a:gd name="connsiteY113" fmla="*/ 780607 h 874716"/>
                <a:gd name="connsiteX114" fmla="*/ 5419295 w 6858001"/>
                <a:gd name="connsiteY114" fmla="*/ 782321 h 874716"/>
                <a:gd name="connsiteX115" fmla="*/ 5393005 w 6858001"/>
                <a:gd name="connsiteY115" fmla="*/ 786703 h 874716"/>
                <a:gd name="connsiteX116" fmla="*/ 5274129 w 6858001"/>
                <a:gd name="connsiteY116" fmla="*/ 774129 h 874716"/>
                <a:gd name="connsiteX117" fmla="*/ 5206308 w 6858001"/>
                <a:gd name="connsiteY117" fmla="*/ 773177 h 874716"/>
                <a:gd name="connsiteX118" fmla="*/ 5129916 w 6858001"/>
                <a:gd name="connsiteY118" fmla="*/ 757554 h 874716"/>
                <a:gd name="connsiteX119" fmla="*/ 5107627 w 6858001"/>
                <a:gd name="connsiteY119" fmla="*/ 758316 h 874716"/>
                <a:gd name="connsiteX120" fmla="*/ 5082670 w 6858001"/>
                <a:gd name="connsiteY120" fmla="*/ 759651 h 874716"/>
                <a:gd name="connsiteX121" fmla="*/ 5006086 w 6858001"/>
                <a:gd name="connsiteY121" fmla="*/ 760795 h 874716"/>
                <a:gd name="connsiteX122" fmla="*/ 4959602 w 6858001"/>
                <a:gd name="connsiteY122" fmla="*/ 766509 h 874716"/>
                <a:gd name="connsiteX123" fmla="*/ 4871019 w 6858001"/>
                <a:gd name="connsiteY123" fmla="*/ 763081 h 874716"/>
                <a:gd name="connsiteX124" fmla="*/ 4838250 w 6858001"/>
                <a:gd name="connsiteY124" fmla="*/ 768033 h 874716"/>
                <a:gd name="connsiteX125" fmla="*/ 4755381 w 6858001"/>
                <a:gd name="connsiteY125" fmla="*/ 768605 h 874716"/>
                <a:gd name="connsiteX126" fmla="*/ 4681083 w 6858001"/>
                <a:gd name="connsiteY126" fmla="*/ 765747 h 874716"/>
                <a:gd name="connsiteX127" fmla="*/ 4609452 w 6858001"/>
                <a:gd name="connsiteY127" fmla="*/ 767271 h 874716"/>
                <a:gd name="connsiteX128" fmla="*/ 4558207 w 6858001"/>
                <a:gd name="connsiteY128" fmla="*/ 773557 h 874716"/>
                <a:gd name="connsiteX129" fmla="*/ 4502579 w 6858001"/>
                <a:gd name="connsiteY129" fmla="*/ 777367 h 874716"/>
                <a:gd name="connsiteX130" fmla="*/ 4349222 w 6858001"/>
                <a:gd name="connsiteY130" fmla="*/ 800038 h 874716"/>
                <a:gd name="connsiteX131" fmla="*/ 4320837 w 6858001"/>
                <a:gd name="connsiteY131" fmla="*/ 794514 h 874716"/>
                <a:gd name="connsiteX132" fmla="*/ 4159667 w 6858001"/>
                <a:gd name="connsiteY132" fmla="*/ 789370 h 874716"/>
                <a:gd name="connsiteX133" fmla="*/ 4124614 w 6858001"/>
                <a:gd name="connsiteY133" fmla="*/ 789752 h 874716"/>
                <a:gd name="connsiteX134" fmla="*/ 4030503 w 6858001"/>
                <a:gd name="connsiteY134" fmla="*/ 767271 h 874716"/>
                <a:gd name="connsiteX135" fmla="*/ 3885338 w 6858001"/>
                <a:gd name="connsiteY135" fmla="*/ 802896 h 874716"/>
                <a:gd name="connsiteX136" fmla="*/ 3749506 w 6858001"/>
                <a:gd name="connsiteY136" fmla="*/ 847473 h 874716"/>
                <a:gd name="connsiteX137" fmla="*/ 3732361 w 6858001"/>
                <a:gd name="connsiteY137" fmla="*/ 853190 h 874716"/>
                <a:gd name="connsiteX138" fmla="*/ 3683591 w 6858001"/>
                <a:gd name="connsiteY138" fmla="*/ 862906 h 874716"/>
                <a:gd name="connsiteX139" fmla="*/ 3623201 w 6858001"/>
                <a:gd name="connsiteY139" fmla="*/ 866334 h 874716"/>
                <a:gd name="connsiteX140" fmla="*/ 3546617 w 6858001"/>
                <a:gd name="connsiteY140" fmla="*/ 874716 h 874716"/>
                <a:gd name="connsiteX141" fmla="*/ 3485275 w 6858001"/>
                <a:gd name="connsiteY141" fmla="*/ 864238 h 874716"/>
                <a:gd name="connsiteX142" fmla="*/ 3399546 w 6858001"/>
                <a:gd name="connsiteY142" fmla="*/ 848618 h 874716"/>
                <a:gd name="connsiteX143" fmla="*/ 3318771 w 6858001"/>
                <a:gd name="connsiteY143" fmla="*/ 833757 h 874716"/>
                <a:gd name="connsiteX144" fmla="*/ 3293244 w 6858001"/>
                <a:gd name="connsiteY144" fmla="*/ 851284 h 874716"/>
                <a:gd name="connsiteX145" fmla="*/ 3253809 w 6858001"/>
                <a:gd name="connsiteY145" fmla="*/ 866524 h 874716"/>
                <a:gd name="connsiteX146" fmla="*/ 3209993 w 6858001"/>
                <a:gd name="connsiteY146" fmla="*/ 848235 h 874716"/>
                <a:gd name="connsiteX147" fmla="*/ 3107500 w 6858001"/>
                <a:gd name="connsiteY147" fmla="*/ 810326 h 874716"/>
                <a:gd name="connsiteX148" fmla="*/ 3042728 w 6858001"/>
                <a:gd name="connsiteY148" fmla="*/ 808610 h 874716"/>
                <a:gd name="connsiteX149" fmla="*/ 2901943 w 6858001"/>
                <a:gd name="connsiteY149" fmla="*/ 792418 h 874716"/>
                <a:gd name="connsiteX150" fmla="*/ 2809930 w 6858001"/>
                <a:gd name="connsiteY150" fmla="*/ 769367 h 874716"/>
                <a:gd name="connsiteX151" fmla="*/ 2743826 w 6858001"/>
                <a:gd name="connsiteY151" fmla="*/ 743268 h 874716"/>
                <a:gd name="connsiteX152" fmla="*/ 2649143 w 6858001"/>
                <a:gd name="connsiteY152" fmla="*/ 709167 h 874716"/>
                <a:gd name="connsiteX153" fmla="*/ 2554079 w 6858001"/>
                <a:gd name="connsiteY153" fmla="*/ 691450 h 874716"/>
                <a:gd name="connsiteX154" fmla="*/ 2485307 w 6858001"/>
                <a:gd name="connsiteY154" fmla="*/ 669160 h 874716"/>
                <a:gd name="connsiteX155" fmla="*/ 2401292 w 6858001"/>
                <a:gd name="connsiteY155" fmla="*/ 653919 h 874716"/>
                <a:gd name="connsiteX156" fmla="*/ 2330806 w 6858001"/>
                <a:gd name="connsiteY156" fmla="*/ 653349 h 874716"/>
                <a:gd name="connsiteX157" fmla="*/ 2220312 w 6858001"/>
                <a:gd name="connsiteY157" fmla="*/ 656015 h 874716"/>
                <a:gd name="connsiteX158" fmla="*/ 2085054 w 6858001"/>
                <a:gd name="connsiteY158" fmla="*/ 609914 h 874716"/>
                <a:gd name="connsiteX159" fmla="*/ 2030378 w 6858001"/>
                <a:gd name="connsiteY159" fmla="*/ 599625 h 874716"/>
                <a:gd name="connsiteX160" fmla="*/ 1978940 w 6858001"/>
                <a:gd name="connsiteY160" fmla="*/ 594863 h 874716"/>
                <a:gd name="connsiteX161" fmla="*/ 1869780 w 6858001"/>
                <a:gd name="connsiteY161" fmla="*/ 564192 h 874716"/>
                <a:gd name="connsiteX162" fmla="*/ 1825393 w 6858001"/>
                <a:gd name="connsiteY162" fmla="*/ 554094 h 874716"/>
                <a:gd name="connsiteX163" fmla="*/ 1763287 w 6858001"/>
                <a:gd name="connsiteY163" fmla="*/ 554286 h 874716"/>
                <a:gd name="connsiteX164" fmla="*/ 1650317 w 6858001"/>
                <a:gd name="connsiteY164" fmla="*/ 540187 h 874716"/>
                <a:gd name="connsiteX165" fmla="*/ 1537537 w 6858001"/>
                <a:gd name="connsiteY165" fmla="*/ 499038 h 874716"/>
                <a:gd name="connsiteX166" fmla="*/ 1489720 w 6858001"/>
                <a:gd name="connsiteY166" fmla="*/ 503038 h 874716"/>
                <a:gd name="connsiteX167" fmla="*/ 1472575 w 6858001"/>
                <a:gd name="connsiteY167" fmla="*/ 502086 h 874716"/>
                <a:gd name="connsiteX168" fmla="*/ 1318456 w 6858001"/>
                <a:gd name="connsiteY168" fmla="*/ 479415 h 874716"/>
                <a:gd name="connsiteX169" fmla="*/ 1303024 w 6858001"/>
                <a:gd name="connsiteY169" fmla="*/ 476939 h 874716"/>
                <a:gd name="connsiteX170" fmla="*/ 1230633 w 6858001"/>
                <a:gd name="connsiteY170" fmla="*/ 456746 h 874716"/>
                <a:gd name="connsiteX171" fmla="*/ 1048125 w 6858001"/>
                <a:gd name="connsiteY171" fmla="*/ 444172 h 874716"/>
                <a:gd name="connsiteX172" fmla="*/ 1036887 w 6858001"/>
                <a:gd name="connsiteY172" fmla="*/ 442648 h 874716"/>
                <a:gd name="connsiteX173" fmla="*/ 975733 w 6858001"/>
                <a:gd name="connsiteY173" fmla="*/ 452744 h 874716"/>
                <a:gd name="connsiteX174" fmla="*/ 945444 w 6858001"/>
                <a:gd name="connsiteY174" fmla="*/ 467033 h 874716"/>
                <a:gd name="connsiteX175" fmla="*/ 898198 w 6858001"/>
                <a:gd name="connsiteY175" fmla="*/ 481893 h 874716"/>
                <a:gd name="connsiteX176" fmla="*/ 850189 w 6858001"/>
                <a:gd name="connsiteY176" fmla="*/ 487417 h 874716"/>
                <a:gd name="connsiteX177" fmla="*/ 769605 w 6858001"/>
                <a:gd name="connsiteY177" fmla="*/ 464937 h 874716"/>
                <a:gd name="connsiteX178" fmla="*/ 740268 w 6858001"/>
                <a:gd name="connsiteY178" fmla="*/ 462651 h 874716"/>
                <a:gd name="connsiteX179" fmla="*/ 674923 w 6858001"/>
                <a:gd name="connsiteY179" fmla="*/ 451792 h 874716"/>
                <a:gd name="connsiteX180" fmla="*/ 617772 w 6858001"/>
                <a:gd name="connsiteY180" fmla="*/ 452554 h 874716"/>
                <a:gd name="connsiteX181" fmla="*/ 571860 w 6858001"/>
                <a:gd name="connsiteY181" fmla="*/ 469891 h 874716"/>
                <a:gd name="connsiteX182" fmla="*/ 505182 w 6858001"/>
                <a:gd name="connsiteY182" fmla="*/ 473319 h 874716"/>
                <a:gd name="connsiteX183" fmla="*/ 462126 w 6858001"/>
                <a:gd name="connsiteY183" fmla="*/ 460747 h 874716"/>
                <a:gd name="connsiteX184" fmla="*/ 453364 w 6858001"/>
                <a:gd name="connsiteY184" fmla="*/ 459033 h 874716"/>
                <a:gd name="connsiteX185" fmla="*/ 340774 w 6858001"/>
                <a:gd name="connsiteY185" fmla="*/ 458268 h 874716"/>
                <a:gd name="connsiteX186" fmla="*/ 200182 w 6858001"/>
                <a:gd name="connsiteY186" fmla="*/ 496180 h 874716"/>
                <a:gd name="connsiteX187" fmla="*/ 176939 w 6858001"/>
                <a:gd name="connsiteY187" fmla="*/ 504182 h 874716"/>
                <a:gd name="connsiteX188" fmla="*/ 63587 w 6858001"/>
                <a:gd name="connsiteY188" fmla="*/ 518088 h 874716"/>
                <a:gd name="connsiteX189" fmla="*/ 2817 w 6858001"/>
                <a:gd name="connsiteY189" fmla="*/ 532187 h 874716"/>
                <a:gd name="connsiteX190" fmla="*/ 0 w 6858001"/>
                <a:gd name="connsiteY190" fmla="*/ 533314 h 87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Lst>
              <a:rect l="l" t="t" r="r" b="b"/>
              <a:pathLst>
                <a:path w="6858001" h="874716">
                  <a:moveTo>
                    <a:pt x="0" y="533314"/>
                  </a:moveTo>
                  <a:lnTo>
                    <a:pt x="0" y="69206"/>
                  </a:lnTo>
                  <a:lnTo>
                    <a:pt x="21486" y="71924"/>
                  </a:lnTo>
                  <a:cubicBezTo>
                    <a:pt x="92546" y="60493"/>
                    <a:pt x="159604" y="87354"/>
                    <a:pt x="228948" y="88116"/>
                  </a:cubicBezTo>
                  <a:cubicBezTo>
                    <a:pt x="260382" y="88496"/>
                    <a:pt x="291435" y="94592"/>
                    <a:pt x="313533" y="62779"/>
                  </a:cubicBezTo>
                  <a:cubicBezTo>
                    <a:pt x="316389" y="58587"/>
                    <a:pt x="330298" y="60873"/>
                    <a:pt x="338870" y="62207"/>
                  </a:cubicBezTo>
                  <a:cubicBezTo>
                    <a:pt x="357921" y="65066"/>
                    <a:pt x="376781" y="72304"/>
                    <a:pt x="395640" y="72114"/>
                  </a:cubicBezTo>
                  <a:cubicBezTo>
                    <a:pt x="434695" y="71924"/>
                    <a:pt x="473939" y="68876"/>
                    <a:pt x="512802" y="65446"/>
                  </a:cubicBezTo>
                  <a:cubicBezTo>
                    <a:pt x="527470" y="64112"/>
                    <a:pt x="541569" y="58969"/>
                    <a:pt x="556047" y="55349"/>
                  </a:cubicBezTo>
                  <a:cubicBezTo>
                    <a:pt x="564048" y="53253"/>
                    <a:pt x="572622" y="47729"/>
                    <a:pt x="580050" y="48871"/>
                  </a:cubicBezTo>
                  <a:cubicBezTo>
                    <a:pt x="623106" y="55539"/>
                    <a:pt x="662541" y="39157"/>
                    <a:pt x="703308" y="30964"/>
                  </a:cubicBezTo>
                  <a:cubicBezTo>
                    <a:pt x="722169" y="27154"/>
                    <a:pt x="739886" y="18010"/>
                    <a:pt x="758174" y="11724"/>
                  </a:cubicBezTo>
                  <a:cubicBezTo>
                    <a:pt x="762936" y="10008"/>
                    <a:pt x="768271" y="8484"/>
                    <a:pt x="773035" y="8866"/>
                  </a:cubicBezTo>
                  <a:cubicBezTo>
                    <a:pt x="800276" y="11152"/>
                    <a:pt x="827329" y="14390"/>
                    <a:pt x="854379" y="16866"/>
                  </a:cubicBezTo>
                  <a:cubicBezTo>
                    <a:pt x="878956" y="19152"/>
                    <a:pt x="903722" y="19914"/>
                    <a:pt x="915343" y="47919"/>
                  </a:cubicBezTo>
                  <a:cubicBezTo>
                    <a:pt x="917059" y="52301"/>
                    <a:pt x="922773" y="55539"/>
                    <a:pt x="927155" y="58397"/>
                  </a:cubicBezTo>
                  <a:cubicBezTo>
                    <a:pt x="994785" y="102405"/>
                    <a:pt x="1030980" y="101261"/>
                    <a:pt x="1097087" y="54777"/>
                  </a:cubicBezTo>
                  <a:cubicBezTo>
                    <a:pt x="1103945" y="50015"/>
                    <a:pt x="1118613" y="46585"/>
                    <a:pt x="1123185" y="50395"/>
                  </a:cubicBezTo>
                  <a:cubicBezTo>
                    <a:pt x="1162049" y="82020"/>
                    <a:pt x="1204532" y="78590"/>
                    <a:pt x="1249302" y="68684"/>
                  </a:cubicBezTo>
                  <a:cubicBezTo>
                    <a:pt x="1260922" y="66018"/>
                    <a:pt x="1277307" y="66018"/>
                    <a:pt x="1286069" y="72304"/>
                  </a:cubicBezTo>
                  <a:cubicBezTo>
                    <a:pt x="1327790" y="101451"/>
                    <a:pt x="1372560" y="97261"/>
                    <a:pt x="1417899" y="88688"/>
                  </a:cubicBezTo>
                  <a:cubicBezTo>
                    <a:pt x="1424948" y="87354"/>
                    <a:pt x="1433522" y="80114"/>
                    <a:pt x="1436568" y="73448"/>
                  </a:cubicBezTo>
                  <a:cubicBezTo>
                    <a:pt x="1447428" y="49825"/>
                    <a:pt x="1467813" y="41823"/>
                    <a:pt x="1490292" y="35154"/>
                  </a:cubicBezTo>
                  <a:cubicBezTo>
                    <a:pt x="1525727" y="24296"/>
                    <a:pt x="1560588" y="11532"/>
                    <a:pt x="1596213" y="1245"/>
                  </a:cubicBezTo>
                  <a:cubicBezTo>
                    <a:pt x="1604978" y="-1231"/>
                    <a:pt x="1615836" y="293"/>
                    <a:pt x="1624980" y="3150"/>
                  </a:cubicBezTo>
                  <a:cubicBezTo>
                    <a:pt x="1656223" y="12866"/>
                    <a:pt x="1676036" y="37251"/>
                    <a:pt x="1697753" y="59731"/>
                  </a:cubicBezTo>
                  <a:cubicBezTo>
                    <a:pt x="1707279" y="69638"/>
                    <a:pt x="1720423" y="76686"/>
                    <a:pt x="1733188" y="82400"/>
                  </a:cubicBezTo>
                  <a:cubicBezTo>
                    <a:pt x="1766335" y="97071"/>
                    <a:pt x="1800246" y="110215"/>
                    <a:pt x="1833775" y="124121"/>
                  </a:cubicBezTo>
                  <a:cubicBezTo>
                    <a:pt x="1837013" y="125455"/>
                    <a:pt x="1839679" y="128884"/>
                    <a:pt x="1842158" y="131742"/>
                  </a:cubicBezTo>
                  <a:cubicBezTo>
                    <a:pt x="1866922" y="161843"/>
                    <a:pt x="1891497" y="192132"/>
                    <a:pt x="1916454" y="222233"/>
                  </a:cubicBezTo>
                  <a:cubicBezTo>
                    <a:pt x="1921216" y="227947"/>
                    <a:pt x="1928076" y="232139"/>
                    <a:pt x="1933219" y="237663"/>
                  </a:cubicBezTo>
                  <a:cubicBezTo>
                    <a:pt x="1940459" y="245283"/>
                    <a:pt x="1949603" y="252524"/>
                    <a:pt x="1953413" y="261668"/>
                  </a:cubicBezTo>
                  <a:cubicBezTo>
                    <a:pt x="1965224" y="290433"/>
                    <a:pt x="1987894" y="302817"/>
                    <a:pt x="2016469" y="308151"/>
                  </a:cubicBezTo>
                  <a:cubicBezTo>
                    <a:pt x="2042570" y="313104"/>
                    <a:pt x="2068669" y="317296"/>
                    <a:pt x="2094578" y="323010"/>
                  </a:cubicBezTo>
                  <a:cubicBezTo>
                    <a:pt x="2126201" y="329868"/>
                    <a:pt x="2157636" y="337298"/>
                    <a:pt x="2188879" y="345681"/>
                  </a:cubicBezTo>
                  <a:cubicBezTo>
                    <a:pt x="2202404" y="349301"/>
                    <a:pt x="2216692" y="353491"/>
                    <a:pt x="2228314" y="360921"/>
                  </a:cubicBezTo>
                  <a:cubicBezTo>
                    <a:pt x="2260890" y="381496"/>
                    <a:pt x="2295753" y="395402"/>
                    <a:pt x="2334044" y="389878"/>
                  </a:cubicBezTo>
                  <a:cubicBezTo>
                    <a:pt x="2364715" y="385496"/>
                    <a:pt x="2390434" y="396736"/>
                    <a:pt x="2409485" y="414263"/>
                  </a:cubicBezTo>
                  <a:cubicBezTo>
                    <a:pt x="2444158" y="446078"/>
                    <a:pt x="2481305" y="438838"/>
                    <a:pt x="2518264" y="428552"/>
                  </a:cubicBezTo>
                  <a:cubicBezTo>
                    <a:pt x="2537315" y="423217"/>
                    <a:pt x="2552935" y="423979"/>
                    <a:pt x="2571034" y="429122"/>
                  </a:cubicBezTo>
                  <a:cubicBezTo>
                    <a:pt x="2612945" y="441124"/>
                    <a:pt x="2640950" y="473701"/>
                    <a:pt x="2668001" y="502276"/>
                  </a:cubicBezTo>
                  <a:cubicBezTo>
                    <a:pt x="2691054" y="526661"/>
                    <a:pt x="2716963" y="540377"/>
                    <a:pt x="2745348" y="550666"/>
                  </a:cubicBezTo>
                  <a:cubicBezTo>
                    <a:pt x="2781163" y="563810"/>
                    <a:pt x="2809548" y="558858"/>
                    <a:pt x="2826694" y="527233"/>
                  </a:cubicBezTo>
                  <a:cubicBezTo>
                    <a:pt x="2831457" y="518278"/>
                    <a:pt x="2839839" y="507800"/>
                    <a:pt x="2848793" y="505134"/>
                  </a:cubicBezTo>
                  <a:cubicBezTo>
                    <a:pt x="2892037" y="491800"/>
                    <a:pt x="2935854" y="472367"/>
                    <a:pt x="2982148" y="484179"/>
                  </a:cubicBezTo>
                  <a:cubicBezTo>
                    <a:pt x="3046158" y="500372"/>
                    <a:pt x="3108644" y="499420"/>
                    <a:pt x="3172654" y="483417"/>
                  </a:cubicBezTo>
                  <a:cubicBezTo>
                    <a:pt x="3276480" y="457508"/>
                    <a:pt x="3380305" y="430076"/>
                    <a:pt x="3489467" y="435790"/>
                  </a:cubicBezTo>
                  <a:cubicBezTo>
                    <a:pt x="3507563" y="436742"/>
                    <a:pt x="3529090" y="425121"/>
                    <a:pt x="3544713" y="413691"/>
                  </a:cubicBezTo>
                  <a:cubicBezTo>
                    <a:pt x="3574622" y="391974"/>
                    <a:pt x="3573288" y="390258"/>
                    <a:pt x="3606817" y="408167"/>
                  </a:cubicBezTo>
                  <a:cubicBezTo>
                    <a:pt x="3614819" y="412549"/>
                    <a:pt x="3624725" y="415215"/>
                    <a:pt x="3630632" y="421693"/>
                  </a:cubicBezTo>
                  <a:cubicBezTo>
                    <a:pt x="3660731" y="454650"/>
                    <a:pt x="3697880" y="446648"/>
                    <a:pt x="3734837" y="441886"/>
                  </a:cubicBezTo>
                  <a:cubicBezTo>
                    <a:pt x="3741315" y="440934"/>
                    <a:pt x="3749125" y="439600"/>
                    <a:pt x="3754652" y="442268"/>
                  </a:cubicBezTo>
                  <a:cubicBezTo>
                    <a:pt x="3779607" y="454268"/>
                    <a:pt x="3800753" y="450078"/>
                    <a:pt x="3822472" y="433694"/>
                  </a:cubicBezTo>
                  <a:cubicBezTo>
                    <a:pt x="3841331" y="419597"/>
                    <a:pt x="3863049" y="411215"/>
                    <a:pt x="3885338" y="428742"/>
                  </a:cubicBezTo>
                  <a:cubicBezTo>
                    <a:pt x="3934870" y="467605"/>
                    <a:pt x="3987829" y="469509"/>
                    <a:pt x="4043839" y="444934"/>
                  </a:cubicBezTo>
                  <a:cubicBezTo>
                    <a:pt x="4083845" y="427407"/>
                    <a:pt x="4123280" y="423407"/>
                    <a:pt x="4165383" y="441124"/>
                  </a:cubicBezTo>
                  <a:cubicBezTo>
                    <a:pt x="4181576" y="447982"/>
                    <a:pt x="4202531" y="443410"/>
                    <a:pt x="4221391" y="444934"/>
                  </a:cubicBezTo>
                  <a:cubicBezTo>
                    <a:pt x="4232060" y="445696"/>
                    <a:pt x="4243872" y="445886"/>
                    <a:pt x="4253014" y="450650"/>
                  </a:cubicBezTo>
                  <a:cubicBezTo>
                    <a:pt x="4277401" y="462843"/>
                    <a:pt x="4300070" y="478463"/>
                    <a:pt x="4324645" y="490466"/>
                  </a:cubicBezTo>
                  <a:cubicBezTo>
                    <a:pt x="4336457" y="496180"/>
                    <a:pt x="4350554" y="499228"/>
                    <a:pt x="4363890" y="499420"/>
                  </a:cubicBezTo>
                  <a:cubicBezTo>
                    <a:pt x="4403325" y="500372"/>
                    <a:pt x="4442761" y="500372"/>
                    <a:pt x="4482004" y="498658"/>
                  </a:cubicBezTo>
                  <a:cubicBezTo>
                    <a:pt x="4546776" y="495990"/>
                    <a:pt x="4612500" y="495418"/>
                    <a:pt x="4659174" y="438648"/>
                  </a:cubicBezTo>
                  <a:cubicBezTo>
                    <a:pt x="4662986" y="434076"/>
                    <a:pt x="4671176" y="431408"/>
                    <a:pt x="4677655" y="430646"/>
                  </a:cubicBezTo>
                  <a:cubicBezTo>
                    <a:pt x="4707564" y="427027"/>
                    <a:pt x="4738235" y="426645"/>
                    <a:pt x="4767764" y="420739"/>
                  </a:cubicBezTo>
                  <a:cubicBezTo>
                    <a:pt x="4791386" y="415977"/>
                    <a:pt x="4811009" y="417501"/>
                    <a:pt x="4828916" y="434266"/>
                  </a:cubicBezTo>
                  <a:cubicBezTo>
                    <a:pt x="4852348" y="456364"/>
                    <a:pt x="4880925" y="469319"/>
                    <a:pt x="4912168" y="462271"/>
                  </a:cubicBezTo>
                  <a:cubicBezTo>
                    <a:pt x="4943409" y="455412"/>
                    <a:pt x="4963984" y="470271"/>
                    <a:pt x="4987037" y="485703"/>
                  </a:cubicBezTo>
                  <a:cubicBezTo>
                    <a:pt x="5003801" y="496942"/>
                    <a:pt x="5022852" y="511040"/>
                    <a:pt x="5041521" y="512182"/>
                  </a:cubicBezTo>
                  <a:cubicBezTo>
                    <a:pt x="5083814" y="514658"/>
                    <a:pt x="5120201" y="553904"/>
                    <a:pt x="5166113" y="531615"/>
                  </a:cubicBezTo>
                  <a:cubicBezTo>
                    <a:pt x="5169161" y="530091"/>
                    <a:pt x="5174685" y="533901"/>
                    <a:pt x="5179067" y="534853"/>
                  </a:cubicBezTo>
                  <a:cubicBezTo>
                    <a:pt x="5214121" y="542093"/>
                    <a:pt x="5247078" y="535043"/>
                    <a:pt x="5272796" y="511230"/>
                  </a:cubicBezTo>
                  <a:cubicBezTo>
                    <a:pt x="5306516" y="480177"/>
                    <a:pt x="5343855" y="477129"/>
                    <a:pt x="5385384" y="487227"/>
                  </a:cubicBezTo>
                  <a:cubicBezTo>
                    <a:pt x="5398721" y="490466"/>
                    <a:pt x="5412057" y="492752"/>
                    <a:pt x="5425582" y="495418"/>
                  </a:cubicBezTo>
                  <a:cubicBezTo>
                    <a:pt x="5443870" y="499228"/>
                    <a:pt x="5462351" y="503230"/>
                    <a:pt x="5480637" y="507040"/>
                  </a:cubicBezTo>
                  <a:cubicBezTo>
                    <a:pt x="5498356" y="510850"/>
                    <a:pt x="5517979" y="517326"/>
                    <a:pt x="5531693" y="500944"/>
                  </a:cubicBezTo>
                  <a:cubicBezTo>
                    <a:pt x="5543506" y="486845"/>
                    <a:pt x="5551888" y="488179"/>
                    <a:pt x="5562746" y="500372"/>
                  </a:cubicBezTo>
                  <a:cubicBezTo>
                    <a:pt x="5600467" y="543045"/>
                    <a:pt x="5646189" y="569716"/>
                    <a:pt x="5704483" y="571620"/>
                  </a:cubicBezTo>
                  <a:cubicBezTo>
                    <a:pt x="5716485" y="572002"/>
                    <a:pt x="5728678" y="574668"/>
                    <a:pt x="5740488" y="577526"/>
                  </a:cubicBezTo>
                  <a:cubicBezTo>
                    <a:pt x="5747728" y="579241"/>
                    <a:pt x="5756493" y="581147"/>
                    <a:pt x="5760873" y="586291"/>
                  </a:cubicBezTo>
                  <a:cubicBezTo>
                    <a:pt x="5794974" y="625534"/>
                    <a:pt x="5837457" y="652777"/>
                    <a:pt x="5883751" y="674686"/>
                  </a:cubicBezTo>
                  <a:cubicBezTo>
                    <a:pt x="5900323" y="682496"/>
                    <a:pt x="5918042" y="690306"/>
                    <a:pt x="5935949" y="692592"/>
                  </a:cubicBezTo>
                  <a:cubicBezTo>
                    <a:pt x="5954617" y="694878"/>
                    <a:pt x="5974240" y="691068"/>
                    <a:pt x="5993291" y="688972"/>
                  </a:cubicBezTo>
                  <a:cubicBezTo>
                    <a:pt x="6004531" y="687830"/>
                    <a:pt x="6017485" y="688020"/>
                    <a:pt x="6026440" y="682496"/>
                  </a:cubicBezTo>
                  <a:cubicBezTo>
                    <a:pt x="6054825" y="665159"/>
                    <a:pt x="6082258" y="646491"/>
                    <a:pt x="6108738" y="626296"/>
                  </a:cubicBezTo>
                  <a:cubicBezTo>
                    <a:pt x="6131409" y="608960"/>
                    <a:pt x="6135981" y="606483"/>
                    <a:pt x="6155602" y="628202"/>
                  </a:cubicBezTo>
                  <a:cubicBezTo>
                    <a:pt x="6175797" y="650491"/>
                    <a:pt x="6200944" y="662111"/>
                    <a:pt x="6228756" y="666873"/>
                  </a:cubicBezTo>
                  <a:cubicBezTo>
                    <a:pt x="6272764" y="674304"/>
                    <a:pt x="6317151" y="680590"/>
                    <a:pt x="6361539" y="684210"/>
                  </a:cubicBezTo>
                  <a:cubicBezTo>
                    <a:pt x="6401736" y="687448"/>
                    <a:pt x="6420977" y="669922"/>
                    <a:pt x="6428979" y="630106"/>
                  </a:cubicBezTo>
                  <a:cubicBezTo>
                    <a:pt x="6433551" y="608007"/>
                    <a:pt x="6439458" y="584003"/>
                    <a:pt x="6463840" y="578098"/>
                  </a:cubicBezTo>
                  <a:cubicBezTo>
                    <a:pt x="6503658" y="568572"/>
                    <a:pt x="6544997" y="564382"/>
                    <a:pt x="6564620" y="517708"/>
                  </a:cubicBezTo>
                  <a:cubicBezTo>
                    <a:pt x="6575478" y="527995"/>
                    <a:pt x="6582146" y="534091"/>
                    <a:pt x="6588625" y="540187"/>
                  </a:cubicBezTo>
                  <a:cubicBezTo>
                    <a:pt x="6606531" y="557142"/>
                    <a:pt x="6643678" y="564382"/>
                    <a:pt x="6662541" y="549714"/>
                  </a:cubicBezTo>
                  <a:cubicBezTo>
                    <a:pt x="6690354" y="528377"/>
                    <a:pt x="6715883" y="532377"/>
                    <a:pt x="6742552" y="548952"/>
                  </a:cubicBezTo>
                  <a:cubicBezTo>
                    <a:pt x="6764841" y="562668"/>
                    <a:pt x="6788417" y="567954"/>
                    <a:pt x="6812063" y="568430"/>
                  </a:cubicBezTo>
                  <a:lnTo>
                    <a:pt x="6858001" y="562267"/>
                  </a:lnTo>
                  <a:lnTo>
                    <a:pt x="6858001" y="734520"/>
                  </a:lnTo>
                  <a:lnTo>
                    <a:pt x="6815516" y="744220"/>
                  </a:lnTo>
                  <a:cubicBezTo>
                    <a:pt x="6793035" y="749744"/>
                    <a:pt x="6771319" y="759651"/>
                    <a:pt x="6748458" y="763271"/>
                  </a:cubicBezTo>
                  <a:cubicBezTo>
                    <a:pt x="6694164" y="771843"/>
                    <a:pt x="6639488" y="777939"/>
                    <a:pt x="6584812" y="784797"/>
                  </a:cubicBezTo>
                  <a:cubicBezTo>
                    <a:pt x="6528424" y="791846"/>
                    <a:pt x="6472225" y="799276"/>
                    <a:pt x="6415833" y="805562"/>
                  </a:cubicBezTo>
                  <a:cubicBezTo>
                    <a:pt x="6384972" y="808802"/>
                    <a:pt x="6353919" y="809372"/>
                    <a:pt x="6323058" y="812420"/>
                  </a:cubicBezTo>
                  <a:cubicBezTo>
                    <a:pt x="6296005" y="815088"/>
                    <a:pt x="6269144" y="820041"/>
                    <a:pt x="6242093" y="823281"/>
                  </a:cubicBezTo>
                  <a:cubicBezTo>
                    <a:pt x="6218660" y="825947"/>
                    <a:pt x="6195037" y="827471"/>
                    <a:pt x="6171605" y="830139"/>
                  </a:cubicBezTo>
                  <a:cubicBezTo>
                    <a:pt x="6134075" y="834519"/>
                    <a:pt x="6096736" y="839473"/>
                    <a:pt x="6059397" y="844045"/>
                  </a:cubicBezTo>
                  <a:cubicBezTo>
                    <a:pt x="6043776" y="845759"/>
                    <a:pt x="6027392" y="850522"/>
                    <a:pt x="6012723" y="847665"/>
                  </a:cubicBezTo>
                  <a:cubicBezTo>
                    <a:pt x="5975764" y="840425"/>
                    <a:pt x="5939377" y="842521"/>
                    <a:pt x="5902610" y="847473"/>
                  </a:cubicBezTo>
                  <a:cubicBezTo>
                    <a:pt x="5890037" y="849190"/>
                    <a:pt x="5876511" y="848808"/>
                    <a:pt x="5864318" y="845569"/>
                  </a:cubicBezTo>
                  <a:cubicBezTo>
                    <a:pt x="5839361" y="839091"/>
                    <a:pt x="5815169" y="829947"/>
                    <a:pt x="5790592" y="821947"/>
                  </a:cubicBezTo>
                  <a:cubicBezTo>
                    <a:pt x="5787924" y="820995"/>
                    <a:pt x="5784686" y="820803"/>
                    <a:pt x="5781830" y="820233"/>
                  </a:cubicBezTo>
                  <a:cubicBezTo>
                    <a:pt x="5765635" y="816992"/>
                    <a:pt x="5749634" y="813754"/>
                    <a:pt x="5733440" y="810896"/>
                  </a:cubicBezTo>
                  <a:cubicBezTo>
                    <a:pt x="5724678" y="809372"/>
                    <a:pt x="5715723" y="809182"/>
                    <a:pt x="5706959" y="807848"/>
                  </a:cubicBezTo>
                  <a:cubicBezTo>
                    <a:pt x="5673050" y="802514"/>
                    <a:pt x="5635711" y="811468"/>
                    <a:pt x="5606372" y="788417"/>
                  </a:cubicBezTo>
                  <a:cubicBezTo>
                    <a:pt x="5587321" y="773557"/>
                    <a:pt x="5568842" y="776987"/>
                    <a:pt x="5548460" y="779273"/>
                  </a:cubicBezTo>
                  <a:cubicBezTo>
                    <a:pt x="5533027" y="780987"/>
                    <a:pt x="5517215" y="780415"/>
                    <a:pt x="5501594" y="780607"/>
                  </a:cubicBezTo>
                  <a:cubicBezTo>
                    <a:pt x="5474161" y="781177"/>
                    <a:pt x="5446728" y="781369"/>
                    <a:pt x="5419295" y="782321"/>
                  </a:cubicBezTo>
                  <a:cubicBezTo>
                    <a:pt x="5410531" y="782701"/>
                    <a:pt x="5401579" y="787465"/>
                    <a:pt x="5393005" y="786703"/>
                  </a:cubicBezTo>
                  <a:cubicBezTo>
                    <a:pt x="5353379" y="783083"/>
                    <a:pt x="5313754" y="777367"/>
                    <a:pt x="5274129" y="774129"/>
                  </a:cubicBezTo>
                  <a:cubicBezTo>
                    <a:pt x="5251650" y="772225"/>
                    <a:pt x="5228597" y="775843"/>
                    <a:pt x="5206308" y="773177"/>
                  </a:cubicBezTo>
                  <a:cubicBezTo>
                    <a:pt x="5180591" y="770129"/>
                    <a:pt x="5155445" y="762319"/>
                    <a:pt x="5129916" y="757554"/>
                  </a:cubicBezTo>
                  <a:cubicBezTo>
                    <a:pt x="5122867" y="756222"/>
                    <a:pt x="5115057" y="757936"/>
                    <a:pt x="5107627" y="758316"/>
                  </a:cubicBezTo>
                  <a:cubicBezTo>
                    <a:pt x="5099245" y="758699"/>
                    <a:pt x="5091052" y="759461"/>
                    <a:pt x="5082670" y="759651"/>
                  </a:cubicBezTo>
                  <a:cubicBezTo>
                    <a:pt x="5057141" y="760033"/>
                    <a:pt x="5031614" y="759461"/>
                    <a:pt x="5006086" y="760795"/>
                  </a:cubicBezTo>
                  <a:cubicBezTo>
                    <a:pt x="4990465" y="761557"/>
                    <a:pt x="4974082" y="769367"/>
                    <a:pt x="4959602" y="766509"/>
                  </a:cubicBezTo>
                  <a:cubicBezTo>
                    <a:pt x="4930075" y="760985"/>
                    <a:pt x="4900546" y="773367"/>
                    <a:pt x="4871019" y="763081"/>
                  </a:cubicBezTo>
                  <a:cubicBezTo>
                    <a:pt x="4861873" y="760033"/>
                    <a:pt x="4849300" y="767653"/>
                    <a:pt x="4838250" y="768033"/>
                  </a:cubicBezTo>
                  <a:cubicBezTo>
                    <a:pt x="4810627" y="768985"/>
                    <a:pt x="4783004" y="768795"/>
                    <a:pt x="4755381" y="768605"/>
                  </a:cubicBezTo>
                  <a:cubicBezTo>
                    <a:pt x="4730614" y="768415"/>
                    <a:pt x="4704895" y="771081"/>
                    <a:pt x="4681083" y="765747"/>
                  </a:cubicBezTo>
                  <a:cubicBezTo>
                    <a:pt x="4656126" y="760033"/>
                    <a:pt x="4633647" y="760795"/>
                    <a:pt x="4609452" y="767271"/>
                  </a:cubicBezTo>
                  <a:cubicBezTo>
                    <a:pt x="4592878" y="771653"/>
                    <a:pt x="4575351" y="772225"/>
                    <a:pt x="4558207" y="773557"/>
                  </a:cubicBezTo>
                  <a:cubicBezTo>
                    <a:pt x="4539728" y="775081"/>
                    <a:pt x="4519343" y="771081"/>
                    <a:pt x="4502579" y="777367"/>
                  </a:cubicBezTo>
                  <a:cubicBezTo>
                    <a:pt x="4452665" y="796038"/>
                    <a:pt x="4401419" y="800038"/>
                    <a:pt x="4349222" y="800038"/>
                  </a:cubicBezTo>
                  <a:cubicBezTo>
                    <a:pt x="4339695" y="800038"/>
                    <a:pt x="4329979" y="797372"/>
                    <a:pt x="4320837" y="794514"/>
                  </a:cubicBezTo>
                  <a:cubicBezTo>
                    <a:pt x="4267493" y="777367"/>
                    <a:pt x="4213961" y="778891"/>
                    <a:pt x="4159667" y="789370"/>
                  </a:cubicBezTo>
                  <a:cubicBezTo>
                    <a:pt x="4148427" y="791656"/>
                    <a:pt x="4135854" y="792038"/>
                    <a:pt x="4124614" y="789752"/>
                  </a:cubicBezTo>
                  <a:cubicBezTo>
                    <a:pt x="4092989" y="783083"/>
                    <a:pt x="4062318" y="772033"/>
                    <a:pt x="4030503" y="767271"/>
                  </a:cubicBezTo>
                  <a:cubicBezTo>
                    <a:pt x="3977925" y="759461"/>
                    <a:pt x="3932394" y="785749"/>
                    <a:pt x="3885338" y="802896"/>
                  </a:cubicBezTo>
                  <a:cubicBezTo>
                    <a:pt x="3840569" y="819089"/>
                    <a:pt x="3802467" y="855666"/>
                    <a:pt x="3749506" y="847473"/>
                  </a:cubicBezTo>
                  <a:cubicBezTo>
                    <a:pt x="3744173" y="846711"/>
                    <a:pt x="3738267" y="851856"/>
                    <a:pt x="3732361" y="853190"/>
                  </a:cubicBezTo>
                  <a:cubicBezTo>
                    <a:pt x="3716168" y="856810"/>
                    <a:pt x="3699976" y="861190"/>
                    <a:pt x="3683591" y="862906"/>
                  </a:cubicBezTo>
                  <a:cubicBezTo>
                    <a:pt x="3663589" y="865192"/>
                    <a:pt x="3643204" y="864430"/>
                    <a:pt x="3623201" y="866334"/>
                  </a:cubicBezTo>
                  <a:cubicBezTo>
                    <a:pt x="3597482" y="868620"/>
                    <a:pt x="3572146" y="874716"/>
                    <a:pt x="3546617" y="874716"/>
                  </a:cubicBezTo>
                  <a:cubicBezTo>
                    <a:pt x="3526042" y="874716"/>
                    <a:pt x="3505657" y="867668"/>
                    <a:pt x="3485275" y="864238"/>
                  </a:cubicBezTo>
                  <a:cubicBezTo>
                    <a:pt x="3456508" y="859476"/>
                    <a:pt x="3424883" y="860810"/>
                    <a:pt x="3399546" y="848618"/>
                  </a:cubicBezTo>
                  <a:cubicBezTo>
                    <a:pt x="3372495" y="835663"/>
                    <a:pt x="3346776" y="829757"/>
                    <a:pt x="3318771" y="833757"/>
                  </a:cubicBezTo>
                  <a:cubicBezTo>
                    <a:pt x="3309437" y="835091"/>
                    <a:pt x="3297434" y="843093"/>
                    <a:pt x="3293244" y="851284"/>
                  </a:cubicBezTo>
                  <a:cubicBezTo>
                    <a:pt x="3283908" y="869572"/>
                    <a:pt x="3271145" y="872812"/>
                    <a:pt x="3253809" y="866524"/>
                  </a:cubicBezTo>
                  <a:cubicBezTo>
                    <a:pt x="3238758" y="861190"/>
                    <a:pt x="3220280" y="858524"/>
                    <a:pt x="3209993" y="848235"/>
                  </a:cubicBezTo>
                  <a:cubicBezTo>
                    <a:pt x="3180844" y="819089"/>
                    <a:pt x="3143695" y="818136"/>
                    <a:pt x="3107500" y="810326"/>
                  </a:cubicBezTo>
                  <a:cubicBezTo>
                    <a:pt x="3085403" y="805562"/>
                    <a:pt x="3064827" y="805372"/>
                    <a:pt x="3042728" y="808610"/>
                  </a:cubicBezTo>
                  <a:cubicBezTo>
                    <a:pt x="2994722" y="815850"/>
                    <a:pt x="2948047" y="805562"/>
                    <a:pt x="2901943" y="792418"/>
                  </a:cubicBezTo>
                  <a:cubicBezTo>
                    <a:pt x="2871462" y="783655"/>
                    <a:pt x="2840219" y="778321"/>
                    <a:pt x="2809930" y="769367"/>
                  </a:cubicBezTo>
                  <a:cubicBezTo>
                    <a:pt x="2787259" y="762509"/>
                    <a:pt x="2764590" y="754316"/>
                    <a:pt x="2743826" y="743268"/>
                  </a:cubicBezTo>
                  <a:cubicBezTo>
                    <a:pt x="2713723" y="727073"/>
                    <a:pt x="2687436" y="702689"/>
                    <a:pt x="2649143" y="709167"/>
                  </a:cubicBezTo>
                  <a:cubicBezTo>
                    <a:pt x="2615421" y="714881"/>
                    <a:pt x="2584942" y="702881"/>
                    <a:pt x="2554079" y="691450"/>
                  </a:cubicBezTo>
                  <a:cubicBezTo>
                    <a:pt x="2531409" y="683068"/>
                    <a:pt x="2508742" y="674494"/>
                    <a:pt x="2485307" y="669160"/>
                  </a:cubicBezTo>
                  <a:cubicBezTo>
                    <a:pt x="2457492" y="662873"/>
                    <a:pt x="2426059" y="665541"/>
                    <a:pt x="2401292" y="653919"/>
                  </a:cubicBezTo>
                  <a:cubicBezTo>
                    <a:pt x="2375383" y="641727"/>
                    <a:pt x="2353859" y="649919"/>
                    <a:pt x="2330806" y="653349"/>
                  </a:cubicBezTo>
                  <a:cubicBezTo>
                    <a:pt x="2294039" y="658683"/>
                    <a:pt x="2257459" y="668590"/>
                    <a:pt x="2220312" y="656015"/>
                  </a:cubicBezTo>
                  <a:cubicBezTo>
                    <a:pt x="2175163" y="640775"/>
                    <a:pt x="2130393" y="624392"/>
                    <a:pt x="2085054" y="609914"/>
                  </a:cubicBezTo>
                  <a:cubicBezTo>
                    <a:pt x="2067525" y="604387"/>
                    <a:pt x="2048668" y="602101"/>
                    <a:pt x="2030378" y="599625"/>
                  </a:cubicBezTo>
                  <a:cubicBezTo>
                    <a:pt x="2013043" y="597529"/>
                    <a:pt x="1992279" y="602863"/>
                    <a:pt x="1978940" y="594863"/>
                  </a:cubicBezTo>
                  <a:cubicBezTo>
                    <a:pt x="1944649" y="574288"/>
                    <a:pt x="1909408" y="564192"/>
                    <a:pt x="1869780" y="564192"/>
                  </a:cubicBezTo>
                  <a:cubicBezTo>
                    <a:pt x="1854920" y="564192"/>
                    <a:pt x="1840441" y="555618"/>
                    <a:pt x="1825393" y="554094"/>
                  </a:cubicBezTo>
                  <a:cubicBezTo>
                    <a:pt x="1804816" y="552190"/>
                    <a:pt x="1781194" y="547045"/>
                    <a:pt x="1763287" y="554286"/>
                  </a:cubicBezTo>
                  <a:cubicBezTo>
                    <a:pt x="1721185" y="571430"/>
                    <a:pt x="1687086" y="557142"/>
                    <a:pt x="1650317" y="540187"/>
                  </a:cubicBezTo>
                  <a:cubicBezTo>
                    <a:pt x="1614120" y="523423"/>
                    <a:pt x="1576019" y="510088"/>
                    <a:pt x="1537537" y="499038"/>
                  </a:cubicBezTo>
                  <a:cubicBezTo>
                    <a:pt x="1523059" y="495038"/>
                    <a:pt x="1505724" y="501706"/>
                    <a:pt x="1489720" y="503038"/>
                  </a:cubicBezTo>
                  <a:cubicBezTo>
                    <a:pt x="1484004" y="503420"/>
                    <a:pt x="1477717" y="503992"/>
                    <a:pt x="1472575" y="502086"/>
                  </a:cubicBezTo>
                  <a:cubicBezTo>
                    <a:pt x="1422854" y="483797"/>
                    <a:pt x="1372368" y="469891"/>
                    <a:pt x="1318456" y="479415"/>
                  </a:cubicBezTo>
                  <a:cubicBezTo>
                    <a:pt x="1313504" y="480369"/>
                    <a:pt x="1307978" y="478273"/>
                    <a:pt x="1303024" y="476939"/>
                  </a:cubicBezTo>
                  <a:cubicBezTo>
                    <a:pt x="1278829" y="470081"/>
                    <a:pt x="1255206" y="459223"/>
                    <a:pt x="1230633" y="456746"/>
                  </a:cubicBezTo>
                  <a:cubicBezTo>
                    <a:pt x="1170051" y="450650"/>
                    <a:pt x="1109091" y="448172"/>
                    <a:pt x="1048125" y="444172"/>
                  </a:cubicBezTo>
                  <a:cubicBezTo>
                    <a:pt x="1044315" y="443982"/>
                    <a:pt x="1040315" y="443982"/>
                    <a:pt x="1036887" y="442648"/>
                  </a:cubicBezTo>
                  <a:cubicBezTo>
                    <a:pt x="1014406" y="434456"/>
                    <a:pt x="994785" y="437124"/>
                    <a:pt x="975733" y="452744"/>
                  </a:cubicBezTo>
                  <a:cubicBezTo>
                    <a:pt x="967350" y="459603"/>
                    <a:pt x="955920" y="463223"/>
                    <a:pt x="945444" y="467033"/>
                  </a:cubicBezTo>
                  <a:cubicBezTo>
                    <a:pt x="930011" y="472749"/>
                    <a:pt x="914200" y="478273"/>
                    <a:pt x="898198" y="481893"/>
                  </a:cubicBezTo>
                  <a:cubicBezTo>
                    <a:pt x="882384" y="485321"/>
                    <a:pt x="865430" y="490084"/>
                    <a:pt x="850189" y="487417"/>
                  </a:cubicBezTo>
                  <a:cubicBezTo>
                    <a:pt x="822756" y="482655"/>
                    <a:pt x="796655" y="471987"/>
                    <a:pt x="769605" y="464937"/>
                  </a:cubicBezTo>
                  <a:cubicBezTo>
                    <a:pt x="760270" y="462461"/>
                    <a:pt x="749982" y="462843"/>
                    <a:pt x="740268" y="462651"/>
                  </a:cubicBezTo>
                  <a:cubicBezTo>
                    <a:pt x="717977" y="462081"/>
                    <a:pt x="695116" y="467605"/>
                    <a:pt x="674923" y="451792"/>
                  </a:cubicBezTo>
                  <a:cubicBezTo>
                    <a:pt x="656255" y="436934"/>
                    <a:pt x="637392" y="441314"/>
                    <a:pt x="617772" y="452554"/>
                  </a:cubicBezTo>
                  <a:cubicBezTo>
                    <a:pt x="603673" y="460557"/>
                    <a:pt x="587672" y="466843"/>
                    <a:pt x="571860" y="469891"/>
                  </a:cubicBezTo>
                  <a:cubicBezTo>
                    <a:pt x="550141" y="474081"/>
                    <a:pt x="528615" y="475797"/>
                    <a:pt x="505182" y="473319"/>
                  </a:cubicBezTo>
                  <a:cubicBezTo>
                    <a:pt x="488607" y="471605"/>
                    <a:pt x="475081" y="470843"/>
                    <a:pt x="462126" y="460747"/>
                  </a:cubicBezTo>
                  <a:cubicBezTo>
                    <a:pt x="460032" y="459223"/>
                    <a:pt x="456222" y="458841"/>
                    <a:pt x="453364" y="459033"/>
                  </a:cubicBezTo>
                  <a:cubicBezTo>
                    <a:pt x="415835" y="462271"/>
                    <a:pt x="378686" y="460557"/>
                    <a:pt x="340774" y="458268"/>
                  </a:cubicBezTo>
                  <a:cubicBezTo>
                    <a:pt x="292579" y="455222"/>
                    <a:pt x="241901" y="464175"/>
                    <a:pt x="200182" y="496180"/>
                  </a:cubicBezTo>
                  <a:cubicBezTo>
                    <a:pt x="194085" y="500944"/>
                    <a:pt x="184941" y="503038"/>
                    <a:pt x="176939" y="504182"/>
                  </a:cubicBezTo>
                  <a:cubicBezTo>
                    <a:pt x="139219" y="509134"/>
                    <a:pt x="101308" y="512564"/>
                    <a:pt x="63587" y="518088"/>
                  </a:cubicBezTo>
                  <a:cubicBezTo>
                    <a:pt x="43012" y="521137"/>
                    <a:pt x="21486" y="523805"/>
                    <a:pt x="2817" y="532187"/>
                  </a:cubicBezTo>
                  <a:lnTo>
                    <a:pt x="0" y="533314"/>
                  </a:lnTo>
                  <a:close/>
                </a:path>
              </a:pathLst>
            </a:custGeom>
            <a:solidFill>
              <a:srgbClr val="FFFFF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Freeform: Shape 13">
              <a:extLst>
                <a:ext uri="{FF2B5EF4-FFF2-40B4-BE49-F238E27FC236}">
                  <a16:creationId xmlns:a16="http://schemas.microsoft.com/office/drawing/2014/main" id="{3C5C6B36-2238-4BBF-87F8-B1B3F5DD560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flipH="1">
              <a:off x="715166" y="2991642"/>
              <a:ext cx="6858001" cy="874716"/>
            </a:xfrm>
            <a:custGeom>
              <a:avLst/>
              <a:gdLst>
                <a:gd name="connsiteX0" fmla="*/ 0 w 6858001"/>
                <a:gd name="connsiteY0" fmla="*/ 533314 h 874716"/>
                <a:gd name="connsiteX1" fmla="*/ 0 w 6858001"/>
                <a:gd name="connsiteY1" fmla="*/ 69206 h 874716"/>
                <a:gd name="connsiteX2" fmla="*/ 21486 w 6858001"/>
                <a:gd name="connsiteY2" fmla="*/ 71924 h 874716"/>
                <a:gd name="connsiteX3" fmla="*/ 228948 w 6858001"/>
                <a:gd name="connsiteY3" fmla="*/ 88116 h 874716"/>
                <a:gd name="connsiteX4" fmla="*/ 313533 w 6858001"/>
                <a:gd name="connsiteY4" fmla="*/ 62779 h 874716"/>
                <a:gd name="connsiteX5" fmla="*/ 338870 w 6858001"/>
                <a:gd name="connsiteY5" fmla="*/ 62207 h 874716"/>
                <a:gd name="connsiteX6" fmla="*/ 395640 w 6858001"/>
                <a:gd name="connsiteY6" fmla="*/ 72114 h 874716"/>
                <a:gd name="connsiteX7" fmla="*/ 512802 w 6858001"/>
                <a:gd name="connsiteY7" fmla="*/ 65446 h 874716"/>
                <a:gd name="connsiteX8" fmla="*/ 556047 w 6858001"/>
                <a:gd name="connsiteY8" fmla="*/ 55349 h 874716"/>
                <a:gd name="connsiteX9" fmla="*/ 580050 w 6858001"/>
                <a:gd name="connsiteY9" fmla="*/ 48871 h 874716"/>
                <a:gd name="connsiteX10" fmla="*/ 703308 w 6858001"/>
                <a:gd name="connsiteY10" fmla="*/ 30964 h 874716"/>
                <a:gd name="connsiteX11" fmla="*/ 758174 w 6858001"/>
                <a:gd name="connsiteY11" fmla="*/ 11724 h 874716"/>
                <a:gd name="connsiteX12" fmla="*/ 773035 w 6858001"/>
                <a:gd name="connsiteY12" fmla="*/ 8866 h 874716"/>
                <a:gd name="connsiteX13" fmla="*/ 854379 w 6858001"/>
                <a:gd name="connsiteY13" fmla="*/ 16866 h 874716"/>
                <a:gd name="connsiteX14" fmla="*/ 915343 w 6858001"/>
                <a:gd name="connsiteY14" fmla="*/ 47919 h 874716"/>
                <a:gd name="connsiteX15" fmla="*/ 927155 w 6858001"/>
                <a:gd name="connsiteY15" fmla="*/ 58397 h 874716"/>
                <a:gd name="connsiteX16" fmla="*/ 1097087 w 6858001"/>
                <a:gd name="connsiteY16" fmla="*/ 54777 h 874716"/>
                <a:gd name="connsiteX17" fmla="*/ 1123185 w 6858001"/>
                <a:gd name="connsiteY17" fmla="*/ 50395 h 874716"/>
                <a:gd name="connsiteX18" fmla="*/ 1249302 w 6858001"/>
                <a:gd name="connsiteY18" fmla="*/ 68684 h 874716"/>
                <a:gd name="connsiteX19" fmla="*/ 1286069 w 6858001"/>
                <a:gd name="connsiteY19" fmla="*/ 72304 h 874716"/>
                <a:gd name="connsiteX20" fmla="*/ 1417899 w 6858001"/>
                <a:gd name="connsiteY20" fmla="*/ 88688 h 874716"/>
                <a:gd name="connsiteX21" fmla="*/ 1436568 w 6858001"/>
                <a:gd name="connsiteY21" fmla="*/ 73448 h 874716"/>
                <a:gd name="connsiteX22" fmla="*/ 1490292 w 6858001"/>
                <a:gd name="connsiteY22" fmla="*/ 35154 h 874716"/>
                <a:gd name="connsiteX23" fmla="*/ 1596213 w 6858001"/>
                <a:gd name="connsiteY23" fmla="*/ 1245 h 874716"/>
                <a:gd name="connsiteX24" fmla="*/ 1624980 w 6858001"/>
                <a:gd name="connsiteY24" fmla="*/ 3150 h 874716"/>
                <a:gd name="connsiteX25" fmla="*/ 1697753 w 6858001"/>
                <a:gd name="connsiteY25" fmla="*/ 59731 h 874716"/>
                <a:gd name="connsiteX26" fmla="*/ 1733188 w 6858001"/>
                <a:gd name="connsiteY26" fmla="*/ 82400 h 874716"/>
                <a:gd name="connsiteX27" fmla="*/ 1833775 w 6858001"/>
                <a:gd name="connsiteY27" fmla="*/ 124121 h 874716"/>
                <a:gd name="connsiteX28" fmla="*/ 1842158 w 6858001"/>
                <a:gd name="connsiteY28" fmla="*/ 131742 h 874716"/>
                <a:gd name="connsiteX29" fmla="*/ 1916454 w 6858001"/>
                <a:gd name="connsiteY29" fmla="*/ 222233 h 874716"/>
                <a:gd name="connsiteX30" fmla="*/ 1933219 w 6858001"/>
                <a:gd name="connsiteY30" fmla="*/ 237663 h 874716"/>
                <a:gd name="connsiteX31" fmla="*/ 1953413 w 6858001"/>
                <a:gd name="connsiteY31" fmla="*/ 261668 h 874716"/>
                <a:gd name="connsiteX32" fmla="*/ 2016469 w 6858001"/>
                <a:gd name="connsiteY32" fmla="*/ 308151 h 874716"/>
                <a:gd name="connsiteX33" fmla="*/ 2094578 w 6858001"/>
                <a:gd name="connsiteY33" fmla="*/ 323010 h 874716"/>
                <a:gd name="connsiteX34" fmla="*/ 2188879 w 6858001"/>
                <a:gd name="connsiteY34" fmla="*/ 345681 h 874716"/>
                <a:gd name="connsiteX35" fmla="*/ 2228314 w 6858001"/>
                <a:gd name="connsiteY35" fmla="*/ 360921 h 874716"/>
                <a:gd name="connsiteX36" fmla="*/ 2334044 w 6858001"/>
                <a:gd name="connsiteY36" fmla="*/ 389878 h 874716"/>
                <a:gd name="connsiteX37" fmla="*/ 2409485 w 6858001"/>
                <a:gd name="connsiteY37" fmla="*/ 414263 h 874716"/>
                <a:gd name="connsiteX38" fmla="*/ 2518264 w 6858001"/>
                <a:gd name="connsiteY38" fmla="*/ 428552 h 874716"/>
                <a:gd name="connsiteX39" fmla="*/ 2571034 w 6858001"/>
                <a:gd name="connsiteY39" fmla="*/ 429122 h 874716"/>
                <a:gd name="connsiteX40" fmla="*/ 2668001 w 6858001"/>
                <a:gd name="connsiteY40" fmla="*/ 502276 h 874716"/>
                <a:gd name="connsiteX41" fmla="*/ 2745348 w 6858001"/>
                <a:gd name="connsiteY41" fmla="*/ 550666 h 874716"/>
                <a:gd name="connsiteX42" fmla="*/ 2826694 w 6858001"/>
                <a:gd name="connsiteY42" fmla="*/ 527233 h 874716"/>
                <a:gd name="connsiteX43" fmla="*/ 2848793 w 6858001"/>
                <a:gd name="connsiteY43" fmla="*/ 505134 h 874716"/>
                <a:gd name="connsiteX44" fmla="*/ 2982148 w 6858001"/>
                <a:gd name="connsiteY44" fmla="*/ 484179 h 874716"/>
                <a:gd name="connsiteX45" fmla="*/ 3172654 w 6858001"/>
                <a:gd name="connsiteY45" fmla="*/ 483417 h 874716"/>
                <a:gd name="connsiteX46" fmla="*/ 3489467 w 6858001"/>
                <a:gd name="connsiteY46" fmla="*/ 435790 h 874716"/>
                <a:gd name="connsiteX47" fmla="*/ 3544713 w 6858001"/>
                <a:gd name="connsiteY47" fmla="*/ 413691 h 874716"/>
                <a:gd name="connsiteX48" fmla="*/ 3606817 w 6858001"/>
                <a:gd name="connsiteY48" fmla="*/ 408167 h 874716"/>
                <a:gd name="connsiteX49" fmla="*/ 3630632 w 6858001"/>
                <a:gd name="connsiteY49" fmla="*/ 421693 h 874716"/>
                <a:gd name="connsiteX50" fmla="*/ 3734837 w 6858001"/>
                <a:gd name="connsiteY50" fmla="*/ 441886 h 874716"/>
                <a:gd name="connsiteX51" fmla="*/ 3754652 w 6858001"/>
                <a:gd name="connsiteY51" fmla="*/ 442268 h 874716"/>
                <a:gd name="connsiteX52" fmla="*/ 3822472 w 6858001"/>
                <a:gd name="connsiteY52" fmla="*/ 433694 h 874716"/>
                <a:gd name="connsiteX53" fmla="*/ 3885338 w 6858001"/>
                <a:gd name="connsiteY53" fmla="*/ 428742 h 874716"/>
                <a:gd name="connsiteX54" fmla="*/ 4043839 w 6858001"/>
                <a:gd name="connsiteY54" fmla="*/ 444934 h 874716"/>
                <a:gd name="connsiteX55" fmla="*/ 4165383 w 6858001"/>
                <a:gd name="connsiteY55" fmla="*/ 441124 h 874716"/>
                <a:gd name="connsiteX56" fmla="*/ 4221391 w 6858001"/>
                <a:gd name="connsiteY56" fmla="*/ 444934 h 874716"/>
                <a:gd name="connsiteX57" fmla="*/ 4253014 w 6858001"/>
                <a:gd name="connsiteY57" fmla="*/ 450650 h 874716"/>
                <a:gd name="connsiteX58" fmla="*/ 4324645 w 6858001"/>
                <a:gd name="connsiteY58" fmla="*/ 490466 h 874716"/>
                <a:gd name="connsiteX59" fmla="*/ 4363890 w 6858001"/>
                <a:gd name="connsiteY59" fmla="*/ 499420 h 874716"/>
                <a:gd name="connsiteX60" fmla="*/ 4482004 w 6858001"/>
                <a:gd name="connsiteY60" fmla="*/ 498658 h 874716"/>
                <a:gd name="connsiteX61" fmla="*/ 4659174 w 6858001"/>
                <a:gd name="connsiteY61" fmla="*/ 438648 h 874716"/>
                <a:gd name="connsiteX62" fmla="*/ 4677655 w 6858001"/>
                <a:gd name="connsiteY62" fmla="*/ 430646 h 874716"/>
                <a:gd name="connsiteX63" fmla="*/ 4767764 w 6858001"/>
                <a:gd name="connsiteY63" fmla="*/ 420739 h 874716"/>
                <a:gd name="connsiteX64" fmla="*/ 4828916 w 6858001"/>
                <a:gd name="connsiteY64" fmla="*/ 434266 h 874716"/>
                <a:gd name="connsiteX65" fmla="*/ 4912168 w 6858001"/>
                <a:gd name="connsiteY65" fmla="*/ 462271 h 874716"/>
                <a:gd name="connsiteX66" fmla="*/ 4987037 w 6858001"/>
                <a:gd name="connsiteY66" fmla="*/ 485703 h 874716"/>
                <a:gd name="connsiteX67" fmla="*/ 5041521 w 6858001"/>
                <a:gd name="connsiteY67" fmla="*/ 512182 h 874716"/>
                <a:gd name="connsiteX68" fmla="*/ 5166113 w 6858001"/>
                <a:gd name="connsiteY68" fmla="*/ 531615 h 874716"/>
                <a:gd name="connsiteX69" fmla="*/ 5179067 w 6858001"/>
                <a:gd name="connsiteY69" fmla="*/ 534853 h 874716"/>
                <a:gd name="connsiteX70" fmla="*/ 5272796 w 6858001"/>
                <a:gd name="connsiteY70" fmla="*/ 511230 h 874716"/>
                <a:gd name="connsiteX71" fmla="*/ 5385384 w 6858001"/>
                <a:gd name="connsiteY71" fmla="*/ 487227 h 874716"/>
                <a:gd name="connsiteX72" fmla="*/ 5425582 w 6858001"/>
                <a:gd name="connsiteY72" fmla="*/ 495418 h 874716"/>
                <a:gd name="connsiteX73" fmla="*/ 5480637 w 6858001"/>
                <a:gd name="connsiteY73" fmla="*/ 507040 h 874716"/>
                <a:gd name="connsiteX74" fmla="*/ 5531693 w 6858001"/>
                <a:gd name="connsiteY74" fmla="*/ 500944 h 874716"/>
                <a:gd name="connsiteX75" fmla="*/ 5562746 w 6858001"/>
                <a:gd name="connsiteY75" fmla="*/ 500372 h 874716"/>
                <a:gd name="connsiteX76" fmla="*/ 5704483 w 6858001"/>
                <a:gd name="connsiteY76" fmla="*/ 571620 h 874716"/>
                <a:gd name="connsiteX77" fmla="*/ 5740488 w 6858001"/>
                <a:gd name="connsiteY77" fmla="*/ 577526 h 874716"/>
                <a:gd name="connsiteX78" fmla="*/ 5760873 w 6858001"/>
                <a:gd name="connsiteY78" fmla="*/ 586291 h 874716"/>
                <a:gd name="connsiteX79" fmla="*/ 5883751 w 6858001"/>
                <a:gd name="connsiteY79" fmla="*/ 674686 h 874716"/>
                <a:gd name="connsiteX80" fmla="*/ 5935949 w 6858001"/>
                <a:gd name="connsiteY80" fmla="*/ 692592 h 874716"/>
                <a:gd name="connsiteX81" fmla="*/ 5993291 w 6858001"/>
                <a:gd name="connsiteY81" fmla="*/ 688972 h 874716"/>
                <a:gd name="connsiteX82" fmla="*/ 6026440 w 6858001"/>
                <a:gd name="connsiteY82" fmla="*/ 682496 h 874716"/>
                <a:gd name="connsiteX83" fmla="*/ 6108738 w 6858001"/>
                <a:gd name="connsiteY83" fmla="*/ 626296 h 874716"/>
                <a:gd name="connsiteX84" fmla="*/ 6155602 w 6858001"/>
                <a:gd name="connsiteY84" fmla="*/ 628202 h 874716"/>
                <a:gd name="connsiteX85" fmla="*/ 6228756 w 6858001"/>
                <a:gd name="connsiteY85" fmla="*/ 666873 h 874716"/>
                <a:gd name="connsiteX86" fmla="*/ 6361539 w 6858001"/>
                <a:gd name="connsiteY86" fmla="*/ 684210 h 874716"/>
                <a:gd name="connsiteX87" fmla="*/ 6428979 w 6858001"/>
                <a:gd name="connsiteY87" fmla="*/ 630106 h 874716"/>
                <a:gd name="connsiteX88" fmla="*/ 6463840 w 6858001"/>
                <a:gd name="connsiteY88" fmla="*/ 578098 h 874716"/>
                <a:gd name="connsiteX89" fmla="*/ 6564620 w 6858001"/>
                <a:gd name="connsiteY89" fmla="*/ 517708 h 874716"/>
                <a:gd name="connsiteX90" fmla="*/ 6588625 w 6858001"/>
                <a:gd name="connsiteY90" fmla="*/ 540187 h 874716"/>
                <a:gd name="connsiteX91" fmla="*/ 6662541 w 6858001"/>
                <a:gd name="connsiteY91" fmla="*/ 549714 h 874716"/>
                <a:gd name="connsiteX92" fmla="*/ 6742552 w 6858001"/>
                <a:gd name="connsiteY92" fmla="*/ 548952 h 874716"/>
                <a:gd name="connsiteX93" fmla="*/ 6812063 w 6858001"/>
                <a:gd name="connsiteY93" fmla="*/ 568430 h 874716"/>
                <a:gd name="connsiteX94" fmla="*/ 6858001 w 6858001"/>
                <a:gd name="connsiteY94" fmla="*/ 562267 h 874716"/>
                <a:gd name="connsiteX95" fmla="*/ 6858001 w 6858001"/>
                <a:gd name="connsiteY95" fmla="*/ 734520 h 874716"/>
                <a:gd name="connsiteX96" fmla="*/ 6815516 w 6858001"/>
                <a:gd name="connsiteY96" fmla="*/ 744220 h 874716"/>
                <a:gd name="connsiteX97" fmla="*/ 6748458 w 6858001"/>
                <a:gd name="connsiteY97" fmla="*/ 763271 h 874716"/>
                <a:gd name="connsiteX98" fmla="*/ 6584812 w 6858001"/>
                <a:gd name="connsiteY98" fmla="*/ 784797 h 874716"/>
                <a:gd name="connsiteX99" fmla="*/ 6415833 w 6858001"/>
                <a:gd name="connsiteY99" fmla="*/ 805562 h 874716"/>
                <a:gd name="connsiteX100" fmla="*/ 6323058 w 6858001"/>
                <a:gd name="connsiteY100" fmla="*/ 812420 h 874716"/>
                <a:gd name="connsiteX101" fmla="*/ 6242093 w 6858001"/>
                <a:gd name="connsiteY101" fmla="*/ 823281 h 874716"/>
                <a:gd name="connsiteX102" fmla="*/ 6171605 w 6858001"/>
                <a:gd name="connsiteY102" fmla="*/ 830139 h 874716"/>
                <a:gd name="connsiteX103" fmla="*/ 6059397 w 6858001"/>
                <a:gd name="connsiteY103" fmla="*/ 844045 h 874716"/>
                <a:gd name="connsiteX104" fmla="*/ 6012723 w 6858001"/>
                <a:gd name="connsiteY104" fmla="*/ 847665 h 874716"/>
                <a:gd name="connsiteX105" fmla="*/ 5902610 w 6858001"/>
                <a:gd name="connsiteY105" fmla="*/ 847473 h 874716"/>
                <a:gd name="connsiteX106" fmla="*/ 5864318 w 6858001"/>
                <a:gd name="connsiteY106" fmla="*/ 845569 h 874716"/>
                <a:gd name="connsiteX107" fmla="*/ 5790592 w 6858001"/>
                <a:gd name="connsiteY107" fmla="*/ 821947 h 874716"/>
                <a:gd name="connsiteX108" fmla="*/ 5781830 w 6858001"/>
                <a:gd name="connsiteY108" fmla="*/ 820233 h 874716"/>
                <a:gd name="connsiteX109" fmla="*/ 5733440 w 6858001"/>
                <a:gd name="connsiteY109" fmla="*/ 810896 h 874716"/>
                <a:gd name="connsiteX110" fmla="*/ 5706959 w 6858001"/>
                <a:gd name="connsiteY110" fmla="*/ 807848 h 874716"/>
                <a:gd name="connsiteX111" fmla="*/ 5606372 w 6858001"/>
                <a:gd name="connsiteY111" fmla="*/ 788417 h 874716"/>
                <a:gd name="connsiteX112" fmla="*/ 5548460 w 6858001"/>
                <a:gd name="connsiteY112" fmla="*/ 779273 h 874716"/>
                <a:gd name="connsiteX113" fmla="*/ 5501594 w 6858001"/>
                <a:gd name="connsiteY113" fmla="*/ 780607 h 874716"/>
                <a:gd name="connsiteX114" fmla="*/ 5419295 w 6858001"/>
                <a:gd name="connsiteY114" fmla="*/ 782321 h 874716"/>
                <a:gd name="connsiteX115" fmla="*/ 5393005 w 6858001"/>
                <a:gd name="connsiteY115" fmla="*/ 786703 h 874716"/>
                <a:gd name="connsiteX116" fmla="*/ 5274129 w 6858001"/>
                <a:gd name="connsiteY116" fmla="*/ 774129 h 874716"/>
                <a:gd name="connsiteX117" fmla="*/ 5206308 w 6858001"/>
                <a:gd name="connsiteY117" fmla="*/ 773177 h 874716"/>
                <a:gd name="connsiteX118" fmla="*/ 5129916 w 6858001"/>
                <a:gd name="connsiteY118" fmla="*/ 757554 h 874716"/>
                <a:gd name="connsiteX119" fmla="*/ 5107627 w 6858001"/>
                <a:gd name="connsiteY119" fmla="*/ 758316 h 874716"/>
                <a:gd name="connsiteX120" fmla="*/ 5082670 w 6858001"/>
                <a:gd name="connsiteY120" fmla="*/ 759651 h 874716"/>
                <a:gd name="connsiteX121" fmla="*/ 5006086 w 6858001"/>
                <a:gd name="connsiteY121" fmla="*/ 760795 h 874716"/>
                <a:gd name="connsiteX122" fmla="*/ 4959602 w 6858001"/>
                <a:gd name="connsiteY122" fmla="*/ 766509 h 874716"/>
                <a:gd name="connsiteX123" fmla="*/ 4871019 w 6858001"/>
                <a:gd name="connsiteY123" fmla="*/ 763081 h 874716"/>
                <a:gd name="connsiteX124" fmla="*/ 4838250 w 6858001"/>
                <a:gd name="connsiteY124" fmla="*/ 768033 h 874716"/>
                <a:gd name="connsiteX125" fmla="*/ 4755381 w 6858001"/>
                <a:gd name="connsiteY125" fmla="*/ 768605 h 874716"/>
                <a:gd name="connsiteX126" fmla="*/ 4681083 w 6858001"/>
                <a:gd name="connsiteY126" fmla="*/ 765747 h 874716"/>
                <a:gd name="connsiteX127" fmla="*/ 4609452 w 6858001"/>
                <a:gd name="connsiteY127" fmla="*/ 767271 h 874716"/>
                <a:gd name="connsiteX128" fmla="*/ 4558207 w 6858001"/>
                <a:gd name="connsiteY128" fmla="*/ 773557 h 874716"/>
                <a:gd name="connsiteX129" fmla="*/ 4502579 w 6858001"/>
                <a:gd name="connsiteY129" fmla="*/ 777367 h 874716"/>
                <a:gd name="connsiteX130" fmla="*/ 4349222 w 6858001"/>
                <a:gd name="connsiteY130" fmla="*/ 800038 h 874716"/>
                <a:gd name="connsiteX131" fmla="*/ 4320837 w 6858001"/>
                <a:gd name="connsiteY131" fmla="*/ 794514 h 874716"/>
                <a:gd name="connsiteX132" fmla="*/ 4159667 w 6858001"/>
                <a:gd name="connsiteY132" fmla="*/ 789370 h 874716"/>
                <a:gd name="connsiteX133" fmla="*/ 4124614 w 6858001"/>
                <a:gd name="connsiteY133" fmla="*/ 789752 h 874716"/>
                <a:gd name="connsiteX134" fmla="*/ 4030503 w 6858001"/>
                <a:gd name="connsiteY134" fmla="*/ 767271 h 874716"/>
                <a:gd name="connsiteX135" fmla="*/ 3885338 w 6858001"/>
                <a:gd name="connsiteY135" fmla="*/ 802896 h 874716"/>
                <a:gd name="connsiteX136" fmla="*/ 3749506 w 6858001"/>
                <a:gd name="connsiteY136" fmla="*/ 847473 h 874716"/>
                <a:gd name="connsiteX137" fmla="*/ 3732361 w 6858001"/>
                <a:gd name="connsiteY137" fmla="*/ 853190 h 874716"/>
                <a:gd name="connsiteX138" fmla="*/ 3683591 w 6858001"/>
                <a:gd name="connsiteY138" fmla="*/ 862906 h 874716"/>
                <a:gd name="connsiteX139" fmla="*/ 3623201 w 6858001"/>
                <a:gd name="connsiteY139" fmla="*/ 866334 h 874716"/>
                <a:gd name="connsiteX140" fmla="*/ 3546617 w 6858001"/>
                <a:gd name="connsiteY140" fmla="*/ 874716 h 874716"/>
                <a:gd name="connsiteX141" fmla="*/ 3485275 w 6858001"/>
                <a:gd name="connsiteY141" fmla="*/ 864238 h 874716"/>
                <a:gd name="connsiteX142" fmla="*/ 3399546 w 6858001"/>
                <a:gd name="connsiteY142" fmla="*/ 848618 h 874716"/>
                <a:gd name="connsiteX143" fmla="*/ 3318771 w 6858001"/>
                <a:gd name="connsiteY143" fmla="*/ 833757 h 874716"/>
                <a:gd name="connsiteX144" fmla="*/ 3293244 w 6858001"/>
                <a:gd name="connsiteY144" fmla="*/ 851284 h 874716"/>
                <a:gd name="connsiteX145" fmla="*/ 3253809 w 6858001"/>
                <a:gd name="connsiteY145" fmla="*/ 866524 h 874716"/>
                <a:gd name="connsiteX146" fmla="*/ 3209993 w 6858001"/>
                <a:gd name="connsiteY146" fmla="*/ 848235 h 874716"/>
                <a:gd name="connsiteX147" fmla="*/ 3107500 w 6858001"/>
                <a:gd name="connsiteY147" fmla="*/ 810326 h 874716"/>
                <a:gd name="connsiteX148" fmla="*/ 3042728 w 6858001"/>
                <a:gd name="connsiteY148" fmla="*/ 808610 h 874716"/>
                <a:gd name="connsiteX149" fmla="*/ 2901943 w 6858001"/>
                <a:gd name="connsiteY149" fmla="*/ 792418 h 874716"/>
                <a:gd name="connsiteX150" fmla="*/ 2809930 w 6858001"/>
                <a:gd name="connsiteY150" fmla="*/ 769367 h 874716"/>
                <a:gd name="connsiteX151" fmla="*/ 2743826 w 6858001"/>
                <a:gd name="connsiteY151" fmla="*/ 743268 h 874716"/>
                <a:gd name="connsiteX152" fmla="*/ 2649143 w 6858001"/>
                <a:gd name="connsiteY152" fmla="*/ 709167 h 874716"/>
                <a:gd name="connsiteX153" fmla="*/ 2554079 w 6858001"/>
                <a:gd name="connsiteY153" fmla="*/ 691450 h 874716"/>
                <a:gd name="connsiteX154" fmla="*/ 2485307 w 6858001"/>
                <a:gd name="connsiteY154" fmla="*/ 669160 h 874716"/>
                <a:gd name="connsiteX155" fmla="*/ 2401292 w 6858001"/>
                <a:gd name="connsiteY155" fmla="*/ 653919 h 874716"/>
                <a:gd name="connsiteX156" fmla="*/ 2330806 w 6858001"/>
                <a:gd name="connsiteY156" fmla="*/ 653349 h 874716"/>
                <a:gd name="connsiteX157" fmla="*/ 2220312 w 6858001"/>
                <a:gd name="connsiteY157" fmla="*/ 656015 h 874716"/>
                <a:gd name="connsiteX158" fmla="*/ 2085054 w 6858001"/>
                <a:gd name="connsiteY158" fmla="*/ 609914 h 874716"/>
                <a:gd name="connsiteX159" fmla="*/ 2030378 w 6858001"/>
                <a:gd name="connsiteY159" fmla="*/ 599625 h 874716"/>
                <a:gd name="connsiteX160" fmla="*/ 1978940 w 6858001"/>
                <a:gd name="connsiteY160" fmla="*/ 594863 h 874716"/>
                <a:gd name="connsiteX161" fmla="*/ 1869780 w 6858001"/>
                <a:gd name="connsiteY161" fmla="*/ 564192 h 874716"/>
                <a:gd name="connsiteX162" fmla="*/ 1825393 w 6858001"/>
                <a:gd name="connsiteY162" fmla="*/ 554094 h 874716"/>
                <a:gd name="connsiteX163" fmla="*/ 1763287 w 6858001"/>
                <a:gd name="connsiteY163" fmla="*/ 554286 h 874716"/>
                <a:gd name="connsiteX164" fmla="*/ 1650317 w 6858001"/>
                <a:gd name="connsiteY164" fmla="*/ 540187 h 874716"/>
                <a:gd name="connsiteX165" fmla="*/ 1537537 w 6858001"/>
                <a:gd name="connsiteY165" fmla="*/ 499038 h 874716"/>
                <a:gd name="connsiteX166" fmla="*/ 1489720 w 6858001"/>
                <a:gd name="connsiteY166" fmla="*/ 503038 h 874716"/>
                <a:gd name="connsiteX167" fmla="*/ 1472575 w 6858001"/>
                <a:gd name="connsiteY167" fmla="*/ 502086 h 874716"/>
                <a:gd name="connsiteX168" fmla="*/ 1318456 w 6858001"/>
                <a:gd name="connsiteY168" fmla="*/ 479415 h 874716"/>
                <a:gd name="connsiteX169" fmla="*/ 1303024 w 6858001"/>
                <a:gd name="connsiteY169" fmla="*/ 476939 h 874716"/>
                <a:gd name="connsiteX170" fmla="*/ 1230633 w 6858001"/>
                <a:gd name="connsiteY170" fmla="*/ 456746 h 874716"/>
                <a:gd name="connsiteX171" fmla="*/ 1048125 w 6858001"/>
                <a:gd name="connsiteY171" fmla="*/ 444172 h 874716"/>
                <a:gd name="connsiteX172" fmla="*/ 1036887 w 6858001"/>
                <a:gd name="connsiteY172" fmla="*/ 442648 h 874716"/>
                <a:gd name="connsiteX173" fmla="*/ 975733 w 6858001"/>
                <a:gd name="connsiteY173" fmla="*/ 452744 h 874716"/>
                <a:gd name="connsiteX174" fmla="*/ 945444 w 6858001"/>
                <a:gd name="connsiteY174" fmla="*/ 467033 h 874716"/>
                <a:gd name="connsiteX175" fmla="*/ 898198 w 6858001"/>
                <a:gd name="connsiteY175" fmla="*/ 481893 h 874716"/>
                <a:gd name="connsiteX176" fmla="*/ 850189 w 6858001"/>
                <a:gd name="connsiteY176" fmla="*/ 487417 h 874716"/>
                <a:gd name="connsiteX177" fmla="*/ 769605 w 6858001"/>
                <a:gd name="connsiteY177" fmla="*/ 464937 h 874716"/>
                <a:gd name="connsiteX178" fmla="*/ 740268 w 6858001"/>
                <a:gd name="connsiteY178" fmla="*/ 462651 h 874716"/>
                <a:gd name="connsiteX179" fmla="*/ 674923 w 6858001"/>
                <a:gd name="connsiteY179" fmla="*/ 451792 h 874716"/>
                <a:gd name="connsiteX180" fmla="*/ 617772 w 6858001"/>
                <a:gd name="connsiteY180" fmla="*/ 452554 h 874716"/>
                <a:gd name="connsiteX181" fmla="*/ 571860 w 6858001"/>
                <a:gd name="connsiteY181" fmla="*/ 469891 h 874716"/>
                <a:gd name="connsiteX182" fmla="*/ 505182 w 6858001"/>
                <a:gd name="connsiteY182" fmla="*/ 473319 h 874716"/>
                <a:gd name="connsiteX183" fmla="*/ 462126 w 6858001"/>
                <a:gd name="connsiteY183" fmla="*/ 460747 h 874716"/>
                <a:gd name="connsiteX184" fmla="*/ 453364 w 6858001"/>
                <a:gd name="connsiteY184" fmla="*/ 459033 h 874716"/>
                <a:gd name="connsiteX185" fmla="*/ 340774 w 6858001"/>
                <a:gd name="connsiteY185" fmla="*/ 458268 h 874716"/>
                <a:gd name="connsiteX186" fmla="*/ 200182 w 6858001"/>
                <a:gd name="connsiteY186" fmla="*/ 496180 h 874716"/>
                <a:gd name="connsiteX187" fmla="*/ 176939 w 6858001"/>
                <a:gd name="connsiteY187" fmla="*/ 504182 h 874716"/>
                <a:gd name="connsiteX188" fmla="*/ 63587 w 6858001"/>
                <a:gd name="connsiteY188" fmla="*/ 518088 h 874716"/>
                <a:gd name="connsiteX189" fmla="*/ 2817 w 6858001"/>
                <a:gd name="connsiteY189" fmla="*/ 532187 h 874716"/>
                <a:gd name="connsiteX190" fmla="*/ 0 w 6858001"/>
                <a:gd name="connsiteY190" fmla="*/ 533314 h 87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Lst>
              <a:rect l="l" t="t" r="r" b="b"/>
              <a:pathLst>
                <a:path w="6858001" h="874716">
                  <a:moveTo>
                    <a:pt x="0" y="533314"/>
                  </a:moveTo>
                  <a:lnTo>
                    <a:pt x="0" y="69206"/>
                  </a:lnTo>
                  <a:lnTo>
                    <a:pt x="21486" y="71924"/>
                  </a:lnTo>
                  <a:cubicBezTo>
                    <a:pt x="92546" y="60493"/>
                    <a:pt x="159604" y="87354"/>
                    <a:pt x="228948" y="88116"/>
                  </a:cubicBezTo>
                  <a:cubicBezTo>
                    <a:pt x="260382" y="88496"/>
                    <a:pt x="291435" y="94592"/>
                    <a:pt x="313533" y="62779"/>
                  </a:cubicBezTo>
                  <a:cubicBezTo>
                    <a:pt x="316389" y="58587"/>
                    <a:pt x="330298" y="60873"/>
                    <a:pt x="338870" y="62207"/>
                  </a:cubicBezTo>
                  <a:cubicBezTo>
                    <a:pt x="357921" y="65066"/>
                    <a:pt x="376781" y="72304"/>
                    <a:pt x="395640" y="72114"/>
                  </a:cubicBezTo>
                  <a:cubicBezTo>
                    <a:pt x="434695" y="71924"/>
                    <a:pt x="473939" y="68876"/>
                    <a:pt x="512802" y="65446"/>
                  </a:cubicBezTo>
                  <a:cubicBezTo>
                    <a:pt x="527470" y="64112"/>
                    <a:pt x="541569" y="58969"/>
                    <a:pt x="556047" y="55349"/>
                  </a:cubicBezTo>
                  <a:cubicBezTo>
                    <a:pt x="564048" y="53253"/>
                    <a:pt x="572622" y="47729"/>
                    <a:pt x="580050" y="48871"/>
                  </a:cubicBezTo>
                  <a:cubicBezTo>
                    <a:pt x="623106" y="55539"/>
                    <a:pt x="662541" y="39157"/>
                    <a:pt x="703308" y="30964"/>
                  </a:cubicBezTo>
                  <a:cubicBezTo>
                    <a:pt x="722169" y="27154"/>
                    <a:pt x="739886" y="18010"/>
                    <a:pt x="758174" y="11724"/>
                  </a:cubicBezTo>
                  <a:cubicBezTo>
                    <a:pt x="762936" y="10008"/>
                    <a:pt x="768271" y="8484"/>
                    <a:pt x="773035" y="8866"/>
                  </a:cubicBezTo>
                  <a:cubicBezTo>
                    <a:pt x="800276" y="11152"/>
                    <a:pt x="827329" y="14390"/>
                    <a:pt x="854379" y="16866"/>
                  </a:cubicBezTo>
                  <a:cubicBezTo>
                    <a:pt x="878956" y="19152"/>
                    <a:pt x="903722" y="19914"/>
                    <a:pt x="915343" y="47919"/>
                  </a:cubicBezTo>
                  <a:cubicBezTo>
                    <a:pt x="917059" y="52301"/>
                    <a:pt x="922773" y="55539"/>
                    <a:pt x="927155" y="58397"/>
                  </a:cubicBezTo>
                  <a:cubicBezTo>
                    <a:pt x="994785" y="102405"/>
                    <a:pt x="1030980" y="101261"/>
                    <a:pt x="1097087" y="54777"/>
                  </a:cubicBezTo>
                  <a:cubicBezTo>
                    <a:pt x="1103945" y="50015"/>
                    <a:pt x="1118613" y="46585"/>
                    <a:pt x="1123185" y="50395"/>
                  </a:cubicBezTo>
                  <a:cubicBezTo>
                    <a:pt x="1162049" y="82020"/>
                    <a:pt x="1204532" y="78590"/>
                    <a:pt x="1249302" y="68684"/>
                  </a:cubicBezTo>
                  <a:cubicBezTo>
                    <a:pt x="1260922" y="66018"/>
                    <a:pt x="1277307" y="66018"/>
                    <a:pt x="1286069" y="72304"/>
                  </a:cubicBezTo>
                  <a:cubicBezTo>
                    <a:pt x="1327790" y="101451"/>
                    <a:pt x="1372560" y="97261"/>
                    <a:pt x="1417899" y="88688"/>
                  </a:cubicBezTo>
                  <a:cubicBezTo>
                    <a:pt x="1424948" y="87354"/>
                    <a:pt x="1433522" y="80114"/>
                    <a:pt x="1436568" y="73448"/>
                  </a:cubicBezTo>
                  <a:cubicBezTo>
                    <a:pt x="1447428" y="49825"/>
                    <a:pt x="1467813" y="41823"/>
                    <a:pt x="1490292" y="35154"/>
                  </a:cubicBezTo>
                  <a:cubicBezTo>
                    <a:pt x="1525727" y="24296"/>
                    <a:pt x="1560588" y="11532"/>
                    <a:pt x="1596213" y="1245"/>
                  </a:cubicBezTo>
                  <a:cubicBezTo>
                    <a:pt x="1604978" y="-1231"/>
                    <a:pt x="1615836" y="293"/>
                    <a:pt x="1624980" y="3150"/>
                  </a:cubicBezTo>
                  <a:cubicBezTo>
                    <a:pt x="1656223" y="12866"/>
                    <a:pt x="1676036" y="37251"/>
                    <a:pt x="1697753" y="59731"/>
                  </a:cubicBezTo>
                  <a:cubicBezTo>
                    <a:pt x="1707279" y="69638"/>
                    <a:pt x="1720423" y="76686"/>
                    <a:pt x="1733188" y="82400"/>
                  </a:cubicBezTo>
                  <a:cubicBezTo>
                    <a:pt x="1766335" y="97071"/>
                    <a:pt x="1800246" y="110215"/>
                    <a:pt x="1833775" y="124121"/>
                  </a:cubicBezTo>
                  <a:cubicBezTo>
                    <a:pt x="1837013" y="125455"/>
                    <a:pt x="1839679" y="128884"/>
                    <a:pt x="1842158" y="131742"/>
                  </a:cubicBezTo>
                  <a:cubicBezTo>
                    <a:pt x="1866922" y="161843"/>
                    <a:pt x="1891497" y="192132"/>
                    <a:pt x="1916454" y="222233"/>
                  </a:cubicBezTo>
                  <a:cubicBezTo>
                    <a:pt x="1921216" y="227947"/>
                    <a:pt x="1928076" y="232139"/>
                    <a:pt x="1933219" y="237663"/>
                  </a:cubicBezTo>
                  <a:cubicBezTo>
                    <a:pt x="1940459" y="245283"/>
                    <a:pt x="1949603" y="252524"/>
                    <a:pt x="1953413" y="261668"/>
                  </a:cubicBezTo>
                  <a:cubicBezTo>
                    <a:pt x="1965224" y="290433"/>
                    <a:pt x="1987894" y="302817"/>
                    <a:pt x="2016469" y="308151"/>
                  </a:cubicBezTo>
                  <a:cubicBezTo>
                    <a:pt x="2042570" y="313104"/>
                    <a:pt x="2068669" y="317296"/>
                    <a:pt x="2094578" y="323010"/>
                  </a:cubicBezTo>
                  <a:cubicBezTo>
                    <a:pt x="2126201" y="329868"/>
                    <a:pt x="2157636" y="337298"/>
                    <a:pt x="2188879" y="345681"/>
                  </a:cubicBezTo>
                  <a:cubicBezTo>
                    <a:pt x="2202404" y="349301"/>
                    <a:pt x="2216692" y="353491"/>
                    <a:pt x="2228314" y="360921"/>
                  </a:cubicBezTo>
                  <a:cubicBezTo>
                    <a:pt x="2260890" y="381496"/>
                    <a:pt x="2295753" y="395402"/>
                    <a:pt x="2334044" y="389878"/>
                  </a:cubicBezTo>
                  <a:cubicBezTo>
                    <a:pt x="2364715" y="385496"/>
                    <a:pt x="2390434" y="396736"/>
                    <a:pt x="2409485" y="414263"/>
                  </a:cubicBezTo>
                  <a:cubicBezTo>
                    <a:pt x="2444158" y="446078"/>
                    <a:pt x="2481305" y="438838"/>
                    <a:pt x="2518264" y="428552"/>
                  </a:cubicBezTo>
                  <a:cubicBezTo>
                    <a:pt x="2537315" y="423217"/>
                    <a:pt x="2552935" y="423979"/>
                    <a:pt x="2571034" y="429122"/>
                  </a:cubicBezTo>
                  <a:cubicBezTo>
                    <a:pt x="2612945" y="441124"/>
                    <a:pt x="2640950" y="473701"/>
                    <a:pt x="2668001" y="502276"/>
                  </a:cubicBezTo>
                  <a:cubicBezTo>
                    <a:pt x="2691054" y="526661"/>
                    <a:pt x="2716963" y="540377"/>
                    <a:pt x="2745348" y="550666"/>
                  </a:cubicBezTo>
                  <a:cubicBezTo>
                    <a:pt x="2781163" y="563810"/>
                    <a:pt x="2809548" y="558858"/>
                    <a:pt x="2826694" y="527233"/>
                  </a:cubicBezTo>
                  <a:cubicBezTo>
                    <a:pt x="2831457" y="518278"/>
                    <a:pt x="2839839" y="507800"/>
                    <a:pt x="2848793" y="505134"/>
                  </a:cubicBezTo>
                  <a:cubicBezTo>
                    <a:pt x="2892037" y="491800"/>
                    <a:pt x="2935854" y="472367"/>
                    <a:pt x="2982148" y="484179"/>
                  </a:cubicBezTo>
                  <a:cubicBezTo>
                    <a:pt x="3046158" y="500372"/>
                    <a:pt x="3108644" y="499420"/>
                    <a:pt x="3172654" y="483417"/>
                  </a:cubicBezTo>
                  <a:cubicBezTo>
                    <a:pt x="3276480" y="457508"/>
                    <a:pt x="3380305" y="430076"/>
                    <a:pt x="3489467" y="435790"/>
                  </a:cubicBezTo>
                  <a:cubicBezTo>
                    <a:pt x="3507563" y="436742"/>
                    <a:pt x="3529090" y="425121"/>
                    <a:pt x="3544713" y="413691"/>
                  </a:cubicBezTo>
                  <a:cubicBezTo>
                    <a:pt x="3574622" y="391974"/>
                    <a:pt x="3573288" y="390258"/>
                    <a:pt x="3606817" y="408167"/>
                  </a:cubicBezTo>
                  <a:cubicBezTo>
                    <a:pt x="3614819" y="412549"/>
                    <a:pt x="3624725" y="415215"/>
                    <a:pt x="3630632" y="421693"/>
                  </a:cubicBezTo>
                  <a:cubicBezTo>
                    <a:pt x="3660731" y="454650"/>
                    <a:pt x="3697880" y="446648"/>
                    <a:pt x="3734837" y="441886"/>
                  </a:cubicBezTo>
                  <a:cubicBezTo>
                    <a:pt x="3741315" y="440934"/>
                    <a:pt x="3749125" y="439600"/>
                    <a:pt x="3754652" y="442268"/>
                  </a:cubicBezTo>
                  <a:cubicBezTo>
                    <a:pt x="3779607" y="454268"/>
                    <a:pt x="3800753" y="450078"/>
                    <a:pt x="3822472" y="433694"/>
                  </a:cubicBezTo>
                  <a:cubicBezTo>
                    <a:pt x="3841331" y="419597"/>
                    <a:pt x="3863049" y="411215"/>
                    <a:pt x="3885338" y="428742"/>
                  </a:cubicBezTo>
                  <a:cubicBezTo>
                    <a:pt x="3934870" y="467605"/>
                    <a:pt x="3987829" y="469509"/>
                    <a:pt x="4043839" y="444934"/>
                  </a:cubicBezTo>
                  <a:cubicBezTo>
                    <a:pt x="4083845" y="427407"/>
                    <a:pt x="4123280" y="423407"/>
                    <a:pt x="4165383" y="441124"/>
                  </a:cubicBezTo>
                  <a:cubicBezTo>
                    <a:pt x="4181576" y="447982"/>
                    <a:pt x="4202531" y="443410"/>
                    <a:pt x="4221391" y="444934"/>
                  </a:cubicBezTo>
                  <a:cubicBezTo>
                    <a:pt x="4232060" y="445696"/>
                    <a:pt x="4243872" y="445886"/>
                    <a:pt x="4253014" y="450650"/>
                  </a:cubicBezTo>
                  <a:cubicBezTo>
                    <a:pt x="4277401" y="462843"/>
                    <a:pt x="4300070" y="478463"/>
                    <a:pt x="4324645" y="490466"/>
                  </a:cubicBezTo>
                  <a:cubicBezTo>
                    <a:pt x="4336457" y="496180"/>
                    <a:pt x="4350554" y="499228"/>
                    <a:pt x="4363890" y="499420"/>
                  </a:cubicBezTo>
                  <a:cubicBezTo>
                    <a:pt x="4403325" y="500372"/>
                    <a:pt x="4442761" y="500372"/>
                    <a:pt x="4482004" y="498658"/>
                  </a:cubicBezTo>
                  <a:cubicBezTo>
                    <a:pt x="4546776" y="495990"/>
                    <a:pt x="4612500" y="495418"/>
                    <a:pt x="4659174" y="438648"/>
                  </a:cubicBezTo>
                  <a:cubicBezTo>
                    <a:pt x="4662986" y="434076"/>
                    <a:pt x="4671176" y="431408"/>
                    <a:pt x="4677655" y="430646"/>
                  </a:cubicBezTo>
                  <a:cubicBezTo>
                    <a:pt x="4707564" y="427027"/>
                    <a:pt x="4738235" y="426645"/>
                    <a:pt x="4767764" y="420739"/>
                  </a:cubicBezTo>
                  <a:cubicBezTo>
                    <a:pt x="4791386" y="415977"/>
                    <a:pt x="4811009" y="417501"/>
                    <a:pt x="4828916" y="434266"/>
                  </a:cubicBezTo>
                  <a:cubicBezTo>
                    <a:pt x="4852348" y="456364"/>
                    <a:pt x="4880925" y="469319"/>
                    <a:pt x="4912168" y="462271"/>
                  </a:cubicBezTo>
                  <a:cubicBezTo>
                    <a:pt x="4943409" y="455412"/>
                    <a:pt x="4963984" y="470271"/>
                    <a:pt x="4987037" y="485703"/>
                  </a:cubicBezTo>
                  <a:cubicBezTo>
                    <a:pt x="5003801" y="496942"/>
                    <a:pt x="5022852" y="511040"/>
                    <a:pt x="5041521" y="512182"/>
                  </a:cubicBezTo>
                  <a:cubicBezTo>
                    <a:pt x="5083814" y="514658"/>
                    <a:pt x="5120201" y="553904"/>
                    <a:pt x="5166113" y="531615"/>
                  </a:cubicBezTo>
                  <a:cubicBezTo>
                    <a:pt x="5169161" y="530091"/>
                    <a:pt x="5174685" y="533901"/>
                    <a:pt x="5179067" y="534853"/>
                  </a:cubicBezTo>
                  <a:cubicBezTo>
                    <a:pt x="5214121" y="542093"/>
                    <a:pt x="5247078" y="535043"/>
                    <a:pt x="5272796" y="511230"/>
                  </a:cubicBezTo>
                  <a:cubicBezTo>
                    <a:pt x="5306516" y="480177"/>
                    <a:pt x="5343855" y="477129"/>
                    <a:pt x="5385384" y="487227"/>
                  </a:cubicBezTo>
                  <a:cubicBezTo>
                    <a:pt x="5398721" y="490466"/>
                    <a:pt x="5412057" y="492752"/>
                    <a:pt x="5425582" y="495418"/>
                  </a:cubicBezTo>
                  <a:cubicBezTo>
                    <a:pt x="5443870" y="499228"/>
                    <a:pt x="5462351" y="503230"/>
                    <a:pt x="5480637" y="507040"/>
                  </a:cubicBezTo>
                  <a:cubicBezTo>
                    <a:pt x="5498356" y="510850"/>
                    <a:pt x="5517979" y="517326"/>
                    <a:pt x="5531693" y="500944"/>
                  </a:cubicBezTo>
                  <a:cubicBezTo>
                    <a:pt x="5543506" y="486845"/>
                    <a:pt x="5551888" y="488179"/>
                    <a:pt x="5562746" y="500372"/>
                  </a:cubicBezTo>
                  <a:cubicBezTo>
                    <a:pt x="5600467" y="543045"/>
                    <a:pt x="5646189" y="569716"/>
                    <a:pt x="5704483" y="571620"/>
                  </a:cubicBezTo>
                  <a:cubicBezTo>
                    <a:pt x="5716485" y="572002"/>
                    <a:pt x="5728678" y="574668"/>
                    <a:pt x="5740488" y="577526"/>
                  </a:cubicBezTo>
                  <a:cubicBezTo>
                    <a:pt x="5747728" y="579241"/>
                    <a:pt x="5756493" y="581147"/>
                    <a:pt x="5760873" y="586291"/>
                  </a:cubicBezTo>
                  <a:cubicBezTo>
                    <a:pt x="5794974" y="625534"/>
                    <a:pt x="5837457" y="652777"/>
                    <a:pt x="5883751" y="674686"/>
                  </a:cubicBezTo>
                  <a:cubicBezTo>
                    <a:pt x="5900323" y="682496"/>
                    <a:pt x="5918042" y="690306"/>
                    <a:pt x="5935949" y="692592"/>
                  </a:cubicBezTo>
                  <a:cubicBezTo>
                    <a:pt x="5954617" y="694878"/>
                    <a:pt x="5974240" y="691068"/>
                    <a:pt x="5993291" y="688972"/>
                  </a:cubicBezTo>
                  <a:cubicBezTo>
                    <a:pt x="6004531" y="687830"/>
                    <a:pt x="6017485" y="688020"/>
                    <a:pt x="6026440" y="682496"/>
                  </a:cubicBezTo>
                  <a:cubicBezTo>
                    <a:pt x="6054825" y="665159"/>
                    <a:pt x="6082258" y="646491"/>
                    <a:pt x="6108738" y="626296"/>
                  </a:cubicBezTo>
                  <a:cubicBezTo>
                    <a:pt x="6131409" y="608960"/>
                    <a:pt x="6135981" y="606483"/>
                    <a:pt x="6155602" y="628202"/>
                  </a:cubicBezTo>
                  <a:cubicBezTo>
                    <a:pt x="6175797" y="650491"/>
                    <a:pt x="6200944" y="662111"/>
                    <a:pt x="6228756" y="666873"/>
                  </a:cubicBezTo>
                  <a:cubicBezTo>
                    <a:pt x="6272764" y="674304"/>
                    <a:pt x="6317151" y="680590"/>
                    <a:pt x="6361539" y="684210"/>
                  </a:cubicBezTo>
                  <a:cubicBezTo>
                    <a:pt x="6401736" y="687448"/>
                    <a:pt x="6420977" y="669922"/>
                    <a:pt x="6428979" y="630106"/>
                  </a:cubicBezTo>
                  <a:cubicBezTo>
                    <a:pt x="6433551" y="608007"/>
                    <a:pt x="6439458" y="584003"/>
                    <a:pt x="6463840" y="578098"/>
                  </a:cubicBezTo>
                  <a:cubicBezTo>
                    <a:pt x="6503658" y="568572"/>
                    <a:pt x="6544997" y="564382"/>
                    <a:pt x="6564620" y="517708"/>
                  </a:cubicBezTo>
                  <a:cubicBezTo>
                    <a:pt x="6575478" y="527995"/>
                    <a:pt x="6582146" y="534091"/>
                    <a:pt x="6588625" y="540187"/>
                  </a:cubicBezTo>
                  <a:cubicBezTo>
                    <a:pt x="6606531" y="557142"/>
                    <a:pt x="6643678" y="564382"/>
                    <a:pt x="6662541" y="549714"/>
                  </a:cubicBezTo>
                  <a:cubicBezTo>
                    <a:pt x="6690354" y="528377"/>
                    <a:pt x="6715883" y="532377"/>
                    <a:pt x="6742552" y="548952"/>
                  </a:cubicBezTo>
                  <a:cubicBezTo>
                    <a:pt x="6764841" y="562668"/>
                    <a:pt x="6788417" y="567954"/>
                    <a:pt x="6812063" y="568430"/>
                  </a:cubicBezTo>
                  <a:lnTo>
                    <a:pt x="6858001" y="562267"/>
                  </a:lnTo>
                  <a:lnTo>
                    <a:pt x="6858001" y="734520"/>
                  </a:lnTo>
                  <a:lnTo>
                    <a:pt x="6815516" y="744220"/>
                  </a:lnTo>
                  <a:cubicBezTo>
                    <a:pt x="6793035" y="749744"/>
                    <a:pt x="6771319" y="759651"/>
                    <a:pt x="6748458" y="763271"/>
                  </a:cubicBezTo>
                  <a:cubicBezTo>
                    <a:pt x="6694164" y="771843"/>
                    <a:pt x="6639488" y="777939"/>
                    <a:pt x="6584812" y="784797"/>
                  </a:cubicBezTo>
                  <a:cubicBezTo>
                    <a:pt x="6528424" y="791846"/>
                    <a:pt x="6472225" y="799276"/>
                    <a:pt x="6415833" y="805562"/>
                  </a:cubicBezTo>
                  <a:cubicBezTo>
                    <a:pt x="6384972" y="808802"/>
                    <a:pt x="6353919" y="809372"/>
                    <a:pt x="6323058" y="812420"/>
                  </a:cubicBezTo>
                  <a:cubicBezTo>
                    <a:pt x="6296005" y="815088"/>
                    <a:pt x="6269144" y="820041"/>
                    <a:pt x="6242093" y="823281"/>
                  </a:cubicBezTo>
                  <a:cubicBezTo>
                    <a:pt x="6218660" y="825947"/>
                    <a:pt x="6195037" y="827471"/>
                    <a:pt x="6171605" y="830139"/>
                  </a:cubicBezTo>
                  <a:cubicBezTo>
                    <a:pt x="6134075" y="834519"/>
                    <a:pt x="6096736" y="839473"/>
                    <a:pt x="6059397" y="844045"/>
                  </a:cubicBezTo>
                  <a:cubicBezTo>
                    <a:pt x="6043776" y="845759"/>
                    <a:pt x="6027392" y="850522"/>
                    <a:pt x="6012723" y="847665"/>
                  </a:cubicBezTo>
                  <a:cubicBezTo>
                    <a:pt x="5975764" y="840425"/>
                    <a:pt x="5939377" y="842521"/>
                    <a:pt x="5902610" y="847473"/>
                  </a:cubicBezTo>
                  <a:cubicBezTo>
                    <a:pt x="5890037" y="849190"/>
                    <a:pt x="5876511" y="848808"/>
                    <a:pt x="5864318" y="845569"/>
                  </a:cubicBezTo>
                  <a:cubicBezTo>
                    <a:pt x="5839361" y="839091"/>
                    <a:pt x="5815169" y="829947"/>
                    <a:pt x="5790592" y="821947"/>
                  </a:cubicBezTo>
                  <a:cubicBezTo>
                    <a:pt x="5787924" y="820995"/>
                    <a:pt x="5784686" y="820803"/>
                    <a:pt x="5781830" y="820233"/>
                  </a:cubicBezTo>
                  <a:cubicBezTo>
                    <a:pt x="5765635" y="816992"/>
                    <a:pt x="5749634" y="813754"/>
                    <a:pt x="5733440" y="810896"/>
                  </a:cubicBezTo>
                  <a:cubicBezTo>
                    <a:pt x="5724678" y="809372"/>
                    <a:pt x="5715723" y="809182"/>
                    <a:pt x="5706959" y="807848"/>
                  </a:cubicBezTo>
                  <a:cubicBezTo>
                    <a:pt x="5673050" y="802514"/>
                    <a:pt x="5635711" y="811468"/>
                    <a:pt x="5606372" y="788417"/>
                  </a:cubicBezTo>
                  <a:cubicBezTo>
                    <a:pt x="5587321" y="773557"/>
                    <a:pt x="5568842" y="776987"/>
                    <a:pt x="5548460" y="779273"/>
                  </a:cubicBezTo>
                  <a:cubicBezTo>
                    <a:pt x="5533027" y="780987"/>
                    <a:pt x="5517215" y="780415"/>
                    <a:pt x="5501594" y="780607"/>
                  </a:cubicBezTo>
                  <a:cubicBezTo>
                    <a:pt x="5474161" y="781177"/>
                    <a:pt x="5446728" y="781369"/>
                    <a:pt x="5419295" y="782321"/>
                  </a:cubicBezTo>
                  <a:cubicBezTo>
                    <a:pt x="5410531" y="782701"/>
                    <a:pt x="5401579" y="787465"/>
                    <a:pt x="5393005" y="786703"/>
                  </a:cubicBezTo>
                  <a:cubicBezTo>
                    <a:pt x="5353379" y="783083"/>
                    <a:pt x="5313754" y="777367"/>
                    <a:pt x="5274129" y="774129"/>
                  </a:cubicBezTo>
                  <a:cubicBezTo>
                    <a:pt x="5251650" y="772225"/>
                    <a:pt x="5228597" y="775843"/>
                    <a:pt x="5206308" y="773177"/>
                  </a:cubicBezTo>
                  <a:cubicBezTo>
                    <a:pt x="5180591" y="770129"/>
                    <a:pt x="5155445" y="762319"/>
                    <a:pt x="5129916" y="757554"/>
                  </a:cubicBezTo>
                  <a:cubicBezTo>
                    <a:pt x="5122867" y="756222"/>
                    <a:pt x="5115057" y="757936"/>
                    <a:pt x="5107627" y="758316"/>
                  </a:cubicBezTo>
                  <a:cubicBezTo>
                    <a:pt x="5099245" y="758699"/>
                    <a:pt x="5091052" y="759461"/>
                    <a:pt x="5082670" y="759651"/>
                  </a:cubicBezTo>
                  <a:cubicBezTo>
                    <a:pt x="5057141" y="760033"/>
                    <a:pt x="5031614" y="759461"/>
                    <a:pt x="5006086" y="760795"/>
                  </a:cubicBezTo>
                  <a:cubicBezTo>
                    <a:pt x="4990465" y="761557"/>
                    <a:pt x="4974082" y="769367"/>
                    <a:pt x="4959602" y="766509"/>
                  </a:cubicBezTo>
                  <a:cubicBezTo>
                    <a:pt x="4930075" y="760985"/>
                    <a:pt x="4900546" y="773367"/>
                    <a:pt x="4871019" y="763081"/>
                  </a:cubicBezTo>
                  <a:cubicBezTo>
                    <a:pt x="4861873" y="760033"/>
                    <a:pt x="4849300" y="767653"/>
                    <a:pt x="4838250" y="768033"/>
                  </a:cubicBezTo>
                  <a:cubicBezTo>
                    <a:pt x="4810627" y="768985"/>
                    <a:pt x="4783004" y="768795"/>
                    <a:pt x="4755381" y="768605"/>
                  </a:cubicBezTo>
                  <a:cubicBezTo>
                    <a:pt x="4730614" y="768415"/>
                    <a:pt x="4704895" y="771081"/>
                    <a:pt x="4681083" y="765747"/>
                  </a:cubicBezTo>
                  <a:cubicBezTo>
                    <a:pt x="4656126" y="760033"/>
                    <a:pt x="4633647" y="760795"/>
                    <a:pt x="4609452" y="767271"/>
                  </a:cubicBezTo>
                  <a:cubicBezTo>
                    <a:pt x="4592878" y="771653"/>
                    <a:pt x="4575351" y="772225"/>
                    <a:pt x="4558207" y="773557"/>
                  </a:cubicBezTo>
                  <a:cubicBezTo>
                    <a:pt x="4539728" y="775081"/>
                    <a:pt x="4519343" y="771081"/>
                    <a:pt x="4502579" y="777367"/>
                  </a:cubicBezTo>
                  <a:cubicBezTo>
                    <a:pt x="4452665" y="796038"/>
                    <a:pt x="4401419" y="800038"/>
                    <a:pt x="4349222" y="800038"/>
                  </a:cubicBezTo>
                  <a:cubicBezTo>
                    <a:pt x="4339695" y="800038"/>
                    <a:pt x="4329979" y="797372"/>
                    <a:pt x="4320837" y="794514"/>
                  </a:cubicBezTo>
                  <a:cubicBezTo>
                    <a:pt x="4267493" y="777367"/>
                    <a:pt x="4213961" y="778891"/>
                    <a:pt x="4159667" y="789370"/>
                  </a:cubicBezTo>
                  <a:cubicBezTo>
                    <a:pt x="4148427" y="791656"/>
                    <a:pt x="4135854" y="792038"/>
                    <a:pt x="4124614" y="789752"/>
                  </a:cubicBezTo>
                  <a:cubicBezTo>
                    <a:pt x="4092989" y="783083"/>
                    <a:pt x="4062318" y="772033"/>
                    <a:pt x="4030503" y="767271"/>
                  </a:cubicBezTo>
                  <a:cubicBezTo>
                    <a:pt x="3977925" y="759461"/>
                    <a:pt x="3932394" y="785749"/>
                    <a:pt x="3885338" y="802896"/>
                  </a:cubicBezTo>
                  <a:cubicBezTo>
                    <a:pt x="3840569" y="819089"/>
                    <a:pt x="3802467" y="855666"/>
                    <a:pt x="3749506" y="847473"/>
                  </a:cubicBezTo>
                  <a:cubicBezTo>
                    <a:pt x="3744173" y="846711"/>
                    <a:pt x="3738267" y="851856"/>
                    <a:pt x="3732361" y="853190"/>
                  </a:cubicBezTo>
                  <a:cubicBezTo>
                    <a:pt x="3716168" y="856810"/>
                    <a:pt x="3699976" y="861190"/>
                    <a:pt x="3683591" y="862906"/>
                  </a:cubicBezTo>
                  <a:cubicBezTo>
                    <a:pt x="3663589" y="865192"/>
                    <a:pt x="3643204" y="864430"/>
                    <a:pt x="3623201" y="866334"/>
                  </a:cubicBezTo>
                  <a:cubicBezTo>
                    <a:pt x="3597482" y="868620"/>
                    <a:pt x="3572146" y="874716"/>
                    <a:pt x="3546617" y="874716"/>
                  </a:cubicBezTo>
                  <a:cubicBezTo>
                    <a:pt x="3526042" y="874716"/>
                    <a:pt x="3505657" y="867668"/>
                    <a:pt x="3485275" y="864238"/>
                  </a:cubicBezTo>
                  <a:cubicBezTo>
                    <a:pt x="3456508" y="859476"/>
                    <a:pt x="3424883" y="860810"/>
                    <a:pt x="3399546" y="848618"/>
                  </a:cubicBezTo>
                  <a:cubicBezTo>
                    <a:pt x="3372495" y="835663"/>
                    <a:pt x="3346776" y="829757"/>
                    <a:pt x="3318771" y="833757"/>
                  </a:cubicBezTo>
                  <a:cubicBezTo>
                    <a:pt x="3309437" y="835091"/>
                    <a:pt x="3297434" y="843093"/>
                    <a:pt x="3293244" y="851284"/>
                  </a:cubicBezTo>
                  <a:cubicBezTo>
                    <a:pt x="3283908" y="869572"/>
                    <a:pt x="3271145" y="872812"/>
                    <a:pt x="3253809" y="866524"/>
                  </a:cubicBezTo>
                  <a:cubicBezTo>
                    <a:pt x="3238758" y="861190"/>
                    <a:pt x="3220280" y="858524"/>
                    <a:pt x="3209993" y="848235"/>
                  </a:cubicBezTo>
                  <a:cubicBezTo>
                    <a:pt x="3180844" y="819089"/>
                    <a:pt x="3143695" y="818136"/>
                    <a:pt x="3107500" y="810326"/>
                  </a:cubicBezTo>
                  <a:cubicBezTo>
                    <a:pt x="3085403" y="805562"/>
                    <a:pt x="3064827" y="805372"/>
                    <a:pt x="3042728" y="808610"/>
                  </a:cubicBezTo>
                  <a:cubicBezTo>
                    <a:pt x="2994722" y="815850"/>
                    <a:pt x="2948047" y="805562"/>
                    <a:pt x="2901943" y="792418"/>
                  </a:cubicBezTo>
                  <a:cubicBezTo>
                    <a:pt x="2871462" y="783655"/>
                    <a:pt x="2840219" y="778321"/>
                    <a:pt x="2809930" y="769367"/>
                  </a:cubicBezTo>
                  <a:cubicBezTo>
                    <a:pt x="2787259" y="762509"/>
                    <a:pt x="2764590" y="754316"/>
                    <a:pt x="2743826" y="743268"/>
                  </a:cubicBezTo>
                  <a:cubicBezTo>
                    <a:pt x="2713723" y="727073"/>
                    <a:pt x="2687436" y="702689"/>
                    <a:pt x="2649143" y="709167"/>
                  </a:cubicBezTo>
                  <a:cubicBezTo>
                    <a:pt x="2615421" y="714881"/>
                    <a:pt x="2584942" y="702881"/>
                    <a:pt x="2554079" y="691450"/>
                  </a:cubicBezTo>
                  <a:cubicBezTo>
                    <a:pt x="2531409" y="683068"/>
                    <a:pt x="2508742" y="674494"/>
                    <a:pt x="2485307" y="669160"/>
                  </a:cubicBezTo>
                  <a:cubicBezTo>
                    <a:pt x="2457492" y="662873"/>
                    <a:pt x="2426059" y="665541"/>
                    <a:pt x="2401292" y="653919"/>
                  </a:cubicBezTo>
                  <a:cubicBezTo>
                    <a:pt x="2375383" y="641727"/>
                    <a:pt x="2353859" y="649919"/>
                    <a:pt x="2330806" y="653349"/>
                  </a:cubicBezTo>
                  <a:cubicBezTo>
                    <a:pt x="2294039" y="658683"/>
                    <a:pt x="2257459" y="668590"/>
                    <a:pt x="2220312" y="656015"/>
                  </a:cubicBezTo>
                  <a:cubicBezTo>
                    <a:pt x="2175163" y="640775"/>
                    <a:pt x="2130393" y="624392"/>
                    <a:pt x="2085054" y="609914"/>
                  </a:cubicBezTo>
                  <a:cubicBezTo>
                    <a:pt x="2067525" y="604387"/>
                    <a:pt x="2048668" y="602101"/>
                    <a:pt x="2030378" y="599625"/>
                  </a:cubicBezTo>
                  <a:cubicBezTo>
                    <a:pt x="2013043" y="597529"/>
                    <a:pt x="1992279" y="602863"/>
                    <a:pt x="1978940" y="594863"/>
                  </a:cubicBezTo>
                  <a:cubicBezTo>
                    <a:pt x="1944649" y="574288"/>
                    <a:pt x="1909408" y="564192"/>
                    <a:pt x="1869780" y="564192"/>
                  </a:cubicBezTo>
                  <a:cubicBezTo>
                    <a:pt x="1854920" y="564192"/>
                    <a:pt x="1840441" y="555618"/>
                    <a:pt x="1825393" y="554094"/>
                  </a:cubicBezTo>
                  <a:cubicBezTo>
                    <a:pt x="1804816" y="552190"/>
                    <a:pt x="1781194" y="547045"/>
                    <a:pt x="1763287" y="554286"/>
                  </a:cubicBezTo>
                  <a:cubicBezTo>
                    <a:pt x="1721185" y="571430"/>
                    <a:pt x="1687086" y="557142"/>
                    <a:pt x="1650317" y="540187"/>
                  </a:cubicBezTo>
                  <a:cubicBezTo>
                    <a:pt x="1614120" y="523423"/>
                    <a:pt x="1576019" y="510088"/>
                    <a:pt x="1537537" y="499038"/>
                  </a:cubicBezTo>
                  <a:cubicBezTo>
                    <a:pt x="1523059" y="495038"/>
                    <a:pt x="1505724" y="501706"/>
                    <a:pt x="1489720" y="503038"/>
                  </a:cubicBezTo>
                  <a:cubicBezTo>
                    <a:pt x="1484004" y="503420"/>
                    <a:pt x="1477717" y="503992"/>
                    <a:pt x="1472575" y="502086"/>
                  </a:cubicBezTo>
                  <a:cubicBezTo>
                    <a:pt x="1422854" y="483797"/>
                    <a:pt x="1372368" y="469891"/>
                    <a:pt x="1318456" y="479415"/>
                  </a:cubicBezTo>
                  <a:cubicBezTo>
                    <a:pt x="1313504" y="480369"/>
                    <a:pt x="1307978" y="478273"/>
                    <a:pt x="1303024" y="476939"/>
                  </a:cubicBezTo>
                  <a:cubicBezTo>
                    <a:pt x="1278829" y="470081"/>
                    <a:pt x="1255206" y="459223"/>
                    <a:pt x="1230633" y="456746"/>
                  </a:cubicBezTo>
                  <a:cubicBezTo>
                    <a:pt x="1170051" y="450650"/>
                    <a:pt x="1109091" y="448172"/>
                    <a:pt x="1048125" y="444172"/>
                  </a:cubicBezTo>
                  <a:cubicBezTo>
                    <a:pt x="1044315" y="443982"/>
                    <a:pt x="1040315" y="443982"/>
                    <a:pt x="1036887" y="442648"/>
                  </a:cubicBezTo>
                  <a:cubicBezTo>
                    <a:pt x="1014406" y="434456"/>
                    <a:pt x="994785" y="437124"/>
                    <a:pt x="975733" y="452744"/>
                  </a:cubicBezTo>
                  <a:cubicBezTo>
                    <a:pt x="967350" y="459603"/>
                    <a:pt x="955920" y="463223"/>
                    <a:pt x="945444" y="467033"/>
                  </a:cubicBezTo>
                  <a:cubicBezTo>
                    <a:pt x="930011" y="472749"/>
                    <a:pt x="914200" y="478273"/>
                    <a:pt x="898198" y="481893"/>
                  </a:cubicBezTo>
                  <a:cubicBezTo>
                    <a:pt x="882384" y="485321"/>
                    <a:pt x="865430" y="490084"/>
                    <a:pt x="850189" y="487417"/>
                  </a:cubicBezTo>
                  <a:cubicBezTo>
                    <a:pt x="822756" y="482655"/>
                    <a:pt x="796655" y="471987"/>
                    <a:pt x="769605" y="464937"/>
                  </a:cubicBezTo>
                  <a:cubicBezTo>
                    <a:pt x="760270" y="462461"/>
                    <a:pt x="749982" y="462843"/>
                    <a:pt x="740268" y="462651"/>
                  </a:cubicBezTo>
                  <a:cubicBezTo>
                    <a:pt x="717977" y="462081"/>
                    <a:pt x="695116" y="467605"/>
                    <a:pt x="674923" y="451792"/>
                  </a:cubicBezTo>
                  <a:cubicBezTo>
                    <a:pt x="656255" y="436934"/>
                    <a:pt x="637392" y="441314"/>
                    <a:pt x="617772" y="452554"/>
                  </a:cubicBezTo>
                  <a:cubicBezTo>
                    <a:pt x="603673" y="460557"/>
                    <a:pt x="587672" y="466843"/>
                    <a:pt x="571860" y="469891"/>
                  </a:cubicBezTo>
                  <a:cubicBezTo>
                    <a:pt x="550141" y="474081"/>
                    <a:pt x="528615" y="475797"/>
                    <a:pt x="505182" y="473319"/>
                  </a:cubicBezTo>
                  <a:cubicBezTo>
                    <a:pt x="488607" y="471605"/>
                    <a:pt x="475081" y="470843"/>
                    <a:pt x="462126" y="460747"/>
                  </a:cubicBezTo>
                  <a:cubicBezTo>
                    <a:pt x="460032" y="459223"/>
                    <a:pt x="456222" y="458841"/>
                    <a:pt x="453364" y="459033"/>
                  </a:cubicBezTo>
                  <a:cubicBezTo>
                    <a:pt x="415835" y="462271"/>
                    <a:pt x="378686" y="460557"/>
                    <a:pt x="340774" y="458268"/>
                  </a:cubicBezTo>
                  <a:cubicBezTo>
                    <a:pt x="292579" y="455222"/>
                    <a:pt x="241901" y="464175"/>
                    <a:pt x="200182" y="496180"/>
                  </a:cubicBezTo>
                  <a:cubicBezTo>
                    <a:pt x="194085" y="500944"/>
                    <a:pt x="184941" y="503038"/>
                    <a:pt x="176939" y="504182"/>
                  </a:cubicBezTo>
                  <a:cubicBezTo>
                    <a:pt x="139219" y="509134"/>
                    <a:pt x="101308" y="512564"/>
                    <a:pt x="63587" y="518088"/>
                  </a:cubicBezTo>
                  <a:cubicBezTo>
                    <a:pt x="43012" y="521137"/>
                    <a:pt x="21486" y="523805"/>
                    <a:pt x="2817" y="532187"/>
                  </a:cubicBezTo>
                  <a:lnTo>
                    <a:pt x="0" y="533314"/>
                  </a:lnTo>
                  <a:close/>
                </a:path>
              </a:pathLst>
            </a:custGeom>
            <a:blipFill dpi="0" rotWithShape="1">
              <a:blip r:embed="rId3">
                <a:alphaModFix amt="57000"/>
              </a:blip>
              <a:srcRect/>
              <a:tile tx="0" ty="0" sx="100000" sy="100000" flip="none" algn="tl"/>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Tree>
    <p:extLst>
      <p:ext uri="{BB962C8B-B14F-4D97-AF65-F5344CB8AC3E}">
        <p14:creationId xmlns:p14="http://schemas.microsoft.com/office/powerpoint/2010/main" val="2181199269"/>
      </p:ext>
    </p:extLst>
  </p:cSld>
  <p:clrMapOvr>
    <a:masterClrMapping/>
  </p:clrMapOvr>
  <p:transition spd="slow">
    <p:wipe/>
  </p:transition>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16A15A88-001A-4EEF-8984-D87E643599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ubrik 1">
            <a:extLst>
              <a:ext uri="{FF2B5EF4-FFF2-40B4-BE49-F238E27FC236}">
                <a16:creationId xmlns:a16="http://schemas.microsoft.com/office/drawing/2014/main" id="{B9139055-340A-4B00-939F-6F627CF8CF4B}"/>
              </a:ext>
            </a:extLst>
          </p:cNvPr>
          <p:cNvSpPr>
            <a:spLocks noGrp="1"/>
          </p:cNvSpPr>
          <p:nvPr>
            <p:ph type="title"/>
          </p:nvPr>
        </p:nvSpPr>
        <p:spPr>
          <a:xfrm>
            <a:off x="5294169" y="290457"/>
            <a:ext cx="6124576" cy="1570616"/>
          </a:xfrm>
        </p:spPr>
        <p:txBody>
          <a:bodyPr vert="horz" lIns="91440" tIns="45720" rIns="91440" bIns="45720" rtlCol="0" anchor="b">
            <a:normAutofit/>
          </a:bodyPr>
          <a:lstStyle/>
          <a:p>
            <a:pPr algn="ctr"/>
            <a:r>
              <a:rPr lang="en-US" sz="2300" dirty="0">
                <a:solidFill>
                  <a:schemeClr val="bg1"/>
                </a:solidFill>
              </a:rPr>
              <a:t>RF/SISU – Elin Ivarsson</a:t>
            </a:r>
            <a:br>
              <a:rPr lang="en-US" sz="2300" dirty="0">
                <a:solidFill>
                  <a:schemeClr val="bg1"/>
                </a:solidFill>
              </a:rPr>
            </a:br>
            <a:br>
              <a:rPr lang="en-US" sz="2300" dirty="0">
                <a:solidFill>
                  <a:schemeClr val="bg1"/>
                </a:solidFill>
              </a:rPr>
            </a:br>
            <a:br>
              <a:rPr lang="en-US" sz="2300" dirty="0">
                <a:solidFill>
                  <a:schemeClr val="bg1"/>
                </a:solidFill>
              </a:rPr>
            </a:br>
            <a:endParaRPr lang="en-US" sz="2300" dirty="0">
              <a:solidFill>
                <a:schemeClr val="bg1"/>
              </a:solidFill>
            </a:endParaRPr>
          </a:p>
        </p:txBody>
      </p:sp>
      <p:pic>
        <p:nvPicPr>
          <p:cNvPr id="5" name="Platshållare för innehåll 4">
            <a:extLst>
              <a:ext uri="{FF2B5EF4-FFF2-40B4-BE49-F238E27FC236}">
                <a16:creationId xmlns:a16="http://schemas.microsoft.com/office/drawing/2014/main" id="{4093FB5E-065A-4B68-BD5A-A90117F4469A}"/>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l="62670"/>
          <a:stretch/>
        </p:blipFill>
        <p:spPr>
          <a:xfrm>
            <a:off x="1" y="10"/>
            <a:ext cx="4551219" cy="6857990"/>
          </a:xfrm>
          <a:custGeom>
            <a:avLst/>
            <a:gdLst/>
            <a:ahLst/>
            <a:cxnLst/>
            <a:rect l="l" t="t" r="r" b="b"/>
            <a:pathLst>
              <a:path w="4551219" h="6858000">
                <a:moveTo>
                  <a:pt x="4194211" y="6564619"/>
                </a:moveTo>
                <a:lnTo>
                  <a:pt x="4194211" y="6564620"/>
                </a:lnTo>
                <a:cubicBezTo>
                  <a:pt x="4204498" y="6575478"/>
                  <a:pt x="4210595" y="6582146"/>
                  <a:pt x="4216690" y="6588625"/>
                </a:cubicBezTo>
                <a:lnTo>
                  <a:pt x="4233312" y="6625224"/>
                </a:lnTo>
                <a:lnTo>
                  <a:pt x="4226218" y="6662539"/>
                </a:lnTo>
                <a:lnTo>
                  <a:pt x="4226217" y="6662540"/>
                </a:lnTo>
                <a:lnTo>
                  <a:pt x="4226216" y="6662543"/>
                </a:lnTo>
                <a:lnTo>
                  <a:pt x="4214767" y="6683026"/>
                </a:lnTo>
                <a:lnTo>
                  <a:pt x="4211619" y="6702975"/>
                </a:lnTo>
                <a:lnTo>
                  <a:pt x="4211619" y="6702976"/>
                </a:lnTo>
                <a:cubicBezTo>
                  <a:pt x="4212024" y="6716168"/>
                  <a:pt x="4217168" y="6729218"/>
                  <a:pt x="4225455" y="6742552"/>
                </a:cubicBezTo>
                <a:lnTo>
                  <a:pt x="4225456" y="6742554"/>
                </a:lnTo>
                <a:lnTo>
                  <a:pt x="4244933" y="6812061"/>
                </a:lnTo>
                <a:lnTo>
                  <a:pt x="4244933" y="6812063"/>
                </a:lnTo>
                <a:lnTo>
                  <a:pt x="4244933" y="6812062"/>
                </a:lnTo>
                <a:lnTo>
                  <a:pt x="4244933" y="6812061"/>
                </a:lnTo>
                <a:lnTo>
                  <a:pt x="4240159" y="6776799"/>
                </a:lnTo>
                <a:lnTo>
                  <a:pt x="4225456" y="6742554"/>
                </a:lnTo>
                <a:lnTo>
                  <a:pt x="4225455" y="6742551"/>
                </a:lnTo>
                <a:lnTo>
                  <a:pt x="4211619" y="6702975"/>
                </a:lnTo>
                <a:lnTo>
                  <a:pt x="4226216" y="6662543"/>
                </a:lnTo>
                <a:lnTo>
                  <a:pt x="4226217" y="6662541"/>
                </a:lnTo>
                <a:lnTo>
                  <a:pt x="4226218" y="6662539"/>
                </a:lnTo>
                <a:lnTo>
                  <a:pt x="4233301" y="6645551"/>
                </a:lnTo>
                <a:lnTo>
                  <a:pt x="4233312" y="6625224"/>
                </a:lnTo>
                <a:lnTo>
                  <a:pt x="4233312" y="6625223"/>
                </a:lnTo>
                <a:cubicBezTo>
                  <a:pt x="4231216" y="6611340"/>
                  <a:pt x="4225168" y="6597577"/>
                  <a:pt x="4216690" y="6588624"/>
                </a:cubicBezTo>
                <a:close/>
                <a:moveTo>
                  <a:pt x="4274532" y="6438980"/>
                </a:moveTo>
                <a:lnTo>
                  <a:pt x="4254602" y="6463839"/>
                </a:lnTo>
                <a:lnTo>
                  <a:pt x="4254600" y="6463848"/>
                </a:lnTo>
                <a:lnTo>
                  <a:pt x="4240803" y="6513011"/>
                </a:lnTo>
                <a:lnTo>
                  <a:pt x="4221998" y="6546193"/>
                </a:lnTo>
                <a:lnTo>
                  <a:pt x="4221998" y="6546194"/>
                </a:lnTo>
                <a:lnTo>
                  <a:pt x="4238336" y="6521803"/>
                </a:lnTo>
                <a:lnTo>
                  <a:pt x="4240803" y="6513011"/>
                </a:lnTo>
                <a:lnTo>
                  <a:pt x="4243614" y="6508051"/>
                </a:lnTo>
                <a:lnTo>
                  <a:pt x="4254600" y="6463848"/>
                </a:lnTo>
                <a:lnTo>
                  <a:pt x="4254602" y="6463840"/>
                </a:lnTo>
                <a:cubicBezTo>
                  <a:pt x="4257553" y="6451649"/>
                  <a:pt x="4265030" y="6444076"/>
                  <a:pt x="4274532" y="6438980"/>
                </a:cubicBezTo>
                <a:close/>
                <a:moveTo>
                  <a:pt x="4360506" y="6365203"/>
                </a:moveTo>
                <a:lnTo>
                  <a:pt x="4359224" y="6387909"/>
                </a:lnTo>
                <a:lnTo>
                  <a:pt x="4357461" y="6391548"/>
                </a:lnTo>
                <a:lnTo>
                  <a:pt x="4349806" y="6407331"/>
                </a:lnTo>
                <a:lnTo>
                  <a:pt x="4349806" y="6407332"/>
                </a:lnTo>
                <a:lnTo>
                  <a:pt x="4357461" y="6391548"/>
                </a:lnTo>
                <a:lnTo>
                  <a:pt x="4359225" y="6387909"/>
                </a:lnTo>
                <a:close/>
                <a:moveTo>
                  <a:pt x="4121437" y="4221390"/>
                </a:moveTo>
                <a:lnTo>
                  <a:pt x="4121437" y="4221391"/>
                </a:lnTo>
                <a:cubicBezTo>
                  <a:pt x="4122199" y="4232060"/>
                  <a:pt x="4122389" y="4243872"/>
                  <a:pt x="4127153" y="4253014"/>
                </a:cubicBezTo>
                <a:cubicBezTo>
                  <a:pt x="4139346" y="4277401"/>
                  <a:pt x="4154966" y="4300070"/>
                  <a:pt x="4166969" y="4324645"/>
                </a:cubicBezTo>
                <a:lnTo>
                  <a:pt x="4175923" y="4363890"/>
                </a:lnTo>
                <a:lnTo>
                  <a:pt x="4175161" y="4482003"/>
                </a:lnTo>
                <a:cubicBezTo>
                  <a:pt x="4172493" y="4546775"/>
                  <a:pt x="4171921" y="4612499"/>
                  <a:pt x="4115151" y="4659173"/>
                </a:cubicBezTo>
                <a:cubicBezTo>
                  <a:pt x="4110579" y="4662985"/>
                  <a:pt x="4107911" y="4671175"/>
                  <a:pt x="4107149" y="4677654"/>
                </a:cubicBezTo>
                <a:cubicBezTo>
                  <a:pt x="4103530" y="4707563"/>
                  <a:pt x="4103148" y="4738234"/>
                  <a:pt x="4097242" y="4767763"/>
                </a:cubicBezTo>
                <a:cubicBezTo>
                  <a:pt x="4094861" y="4779574"/>
                  <a:pt x="4094052" y="4790386"/>
                  <a:pt x="4095933" y="4800482"/>
                </a:cubicBezTo>
                <a:lnTo>
                  <a:pt x="4095933" y="4800483"/>
                </a:lnTo>
                <a:cubicBezTo>
                  <a:pt x="4097814" y="4810580"/>
                  <a:pt x="4102387" y="4819963"/>
                  <a:pt x="4110769" y="4828916"/>
                </a:cubicBezTo>
                <a:lnTo>
                  <a:pt x="4132950" y="4863342"/>
                </a:lnTo>
                <a:lnTo>
                  <a:pt x="4140479" y="4889274"/>
                </a:lnTo>
                <a:lnTo>
                  <a:pt x="4138774" y="4912167"/>
                </a:lnTo>
                <a:cubicBezTo>
                  <a:pt x="4137059" y="4919977"/>
                  <a:pt x="4136702" y="4927121"/>
                  <a:pt x="4137372" y="4933803"/>
                </a:cubicBezTo>
                <a:lnTo>
                  <a:pt x="4137372" y="4933804"/>
                </a:lnTo>
                <a:lnTo>
                  <a:pt x="4142131" y="4952672"/>
                </a:lnTo>
                <a:lnTo>
                  <a:pt x="4144924" y="4957453"/>
                </a:lnTo>
                <a:lnTo>
                  <a:pt x="4146202" y="4961455"/>
                </a:lnTo>
                <a:cubicBezTo>
                  <a:pt x="4150713" y="4970096"/>
                  <a:pt x="4156419" y="4978393"/>
                  <a:pt x="4162206" y="4987037"/>
                </a:cubicBezTo>
                <a:cubicBezTo>
                  <a:pt x="4173445" y="5003801"/>
                  <a:pt x="4187543" y="5022852"/>
                  <a:pt x="4188685" y="5041521"/>
                </a:cubicBezTo>
                <a:cubicBezTo>
                  <a:pt x="4189304" y="5052095"/>
                  <a:pt x="4192222" y="5062299"/>
                  <a:pt x="4195901" y="5072375"/>
                </a:cubicBezTo>
                <a:lnTo>
                  <a:pt x="4201805" y="5087442"/>
                </a:lnTo>
                <a:lnTo>
                  <a:pt x="4214832" y="5133219"/>
                </a:lnTo>
                <a:lnTo>
                  <a:pt x="4214833" y="5133224"/>
                </a:lnTo>
                <a:lnTo>
                  <a:pt x="4208118" y="5166112"/>
                </a:lnTo>
                <a:lnTo>
                  <a:pt x="4208118" y="5166113"/>
                </a:lnTo>
                <a:cubicBezTo>
                  <a:pt x="4207356" y="5167637"/>
                  <a:pt x="4207928" y="5169780"/>
                  <a:pt x="4208809" y="5172090"/>
                </a:cubicBezTo>
                <a:lnTo>
                  <a:pt x="4211356" y="5179067"/>
                </a:lnTo>
                <a:cubicBezTo>
                  <a:pt x="4214976" y="5196594"/>
                  <a:pt x="4215024" y="5213597"/>
                  <a:pt x="4211190" y="5229433"/>
                </a:cubicBezTo>
                <a:lnTo>
                  <a:pt x="4200644" y="5248928"/>
                </a:lnTo>
                <a:lnTo>
                  <a:pt x="4187733" y="5272795"/>
                </a:lnTo>
                <a:cubicBezTo>
                  <a:pt x="4176088" y="5285440"/>
                  <a:pt x="4168382" y="5298594"/>
                  <a:pt x="4163830" y="5312287"/>
                </a:cubicBezTo>
                <a:lnTo>
                  <a:pt x="4162774" y="5321350"/>
                </a:lnTo>
                <a:lnTo>
                  <a:pt x="4160300" y="5326162"/>
                </a:lnTo>
                <a:lnTo>
                  <a:pt x="4158854" y="5355013"/>
                </a:lnTo>
                <a:lnTo>
                  <a:pt x="4158854" y="5355014"/>
                </a:lnTo>
                <a:cubicBezTo>
                  <a:pt x="4159503" y="5364882"/>
                  <a:pt x="4161206" y="5375002"/>
                  <a:pt x="4163730" y="5385384"/>
                </a:cubicBezTo>
                <a:cubicBezTo>
                  <a:pt x="4166969" y="5398721"/>
                  <a:pt x="4169255" y="5412057"/>
                  <a:pt x="4171921" y="5425582"/>
                </a:cubicBezTo>
                <a:cubicBezTo>
                  <a:pt x="4175731" y="5443870"/>
                  <a:pt x="4179733" y="5462351"/>
                  <a:pt x="4183543" y="5480637"/>
                </a:cubicBezTo>
                <a:lnTo>
                  <a:pt x="4188067" y="5507667"/>
                </a:lnTo>
                <a:lnTo>
                  <a:pt x="4177448" y="5531691"/>
                </a:lnTo>
                <a:lnTo>
                  <a:pt x="4177447" y="5531692"/>
                </a:lnTo>
                <a:cubicBezTo>
                  <a:pt x="4170398" y="5537599"/>
                  <a:pt x="4167206" y="5542648"/>
                  <a:pt x="4167302" y="5547577"/>
                </a:cubicBezTo>
                <a:lnTo>
                  <a:pt x="4167302" y="5547578"/>
                </a:lnTo>
                <a:cubicBezTo>
                  <a:pt x="4167397" y="5552507"/>
                  <a:pt x="4170779" y="5557317"/>
                  <a:pt x="4176875" y="5562746"/>
                </a:cubicBezTo>
                <a:cubicBezTo>
                  <a:pt x="4219548" y="5600467"/>
                  <a:pt x="4246219" y="5646189"/>
                  <a:pt x="4248123" y="5704483"/>
                </a:cubicBezTo>
                <a:cubicBezTo>
                  <a:pt x="4248505" y="5716485"/>
                  <a:pt x="4251171" y="5728678"/>
                  <a:pt x="4254029" y="5740488"/>
                </a:cubicBezTo>
                <a:cubicBezTo>
                  <a:pt x="4255744" y="5747728"/>
                  <a:pt x="4257650" y="5756493"/>
                  <a:pt x="4262794" y="5760873"/>
                </a:cubicBezTo>
                <a:cubicBezTo>
                  <a:pt x="4302037" y="5794974"/>
                  <a:pt x="4329280" y="5837457"/>
                  <a:pt x="4351189" y="5883751"/>
                </a:cubicBezTo>
                <a:lnTo>
                  <a:pt x="4351191" y="5883755"/>
                </a:lnTo>
                <a:lnTo>
                  <a:pt x="4369094" y="5935945"/>
                </a:lnTo>
                <a:lnTo>
                  <a:pt x="4369096" y="5935949"/>
                </a:lnTo>
                <a:lnTo>
                  <a:pt x="4365476" y="5993289"/>
                </a:lnTo>
                <a:lnTo>
                  <a:pt x="4365475" y="5993290"/>
                </a:lnTo>
                <a:cubicBezTo>
                  <a:pt x="4364334" y="6004530"/>
                  <a:pt x="4364524" y="6017484"/>
                  <a:pt x="4358999" y="6026439"/>
                </a:cubicBezTo>
                <a:cubicBezTo>
                  <a:pt x="4341662" y="6054824"/>
                  <a:pt x="4322994" y="6082257"/>
                  <a:pt x="4302799" y="6108737"/>
                </a:cubicBezTo>
                <a:cubicBezTo>
                  <a:pt x="4294131" y="6120073"/>
                  <a:pt x="4289178" y="6126883"/>
                  <a:pt x="4289107" y="6133313"/>
                </a:cubicBezTo>
                <a:lnTo>
                  <a:pt x="4289107" y="6133314"/>
                </a:lnTo>
                <a:lnTo>
                  <a:pt x="4292807" y="6143189"/>
                </a:lnTo>
                <a:lnTo>
                  <a:pt x="4304703" y="6155599"/>
                </a:lnTo>
                <a:lnTo>
                  <a:pt x="4304706" y="6155602"/>
                </a:lnTo>
                <a:cubicBezTo>
                  <a:pt x="4326994" y="6175797"/>
                  <a:pt x="4338614" y="6200944"/>
                  <a:pt x="4343376" y="6228756"/>
                </a:cubicBezTo>
                <a:lnTo>
                  <a:pt x="4360713" y="6361539"/>
                </a:lnTo>
                <a:lnTo>
                  <a:pt x="4360713" y="6361538"/>
                </a:lnTo>
                <a:cubicBezTo>
                  <a:pt x="4357093" y="6317150"/>
                  <a:pt x="4350808" y="6272763"/>
                  <a:pt x="4343376" y="6228755"/>
                </a:cubicBezTo>
                <a:cubicBezTo>
                  <a:pt x="4338614" y="6200943"/>
                  <a:pt x="4326994" y="6175796"/>
                  <a:pt x="4304706" y="6155601"/>
                </a:cubicBezTo>
                <a:lnTo>
                  <a:pt x="4304703" y="6155599"/>
                </a:lnTo>
                <a:lnTo>
                  <a:pt x="4289107" y="6133314"/>
                </a:lnTo>
                <a:lnTo>
                  <a:pt x="4302799" y="6108738"/>
                </a:lnTo>
                <a:cubicBezTo>
                  <a:pt x="4322994" y="6082258"/>
                  <a:pt x="4341662" y="6054825"/>
                  <a:pt x="4358999" y="6026440"/>
                </a:cubicBezTo>
                <a:cubicBezTo>
                  <a:pt x="4364524" y="6017485"/>
                  <a:pt x="4364334" y="6004531"/>
                  <a:pt x="4365475" y="5993291"/>
                </a:cubicBezTo>
                <a:lnTo>
                  <a:pt x="4365476" y="5993289"/>
                </a:lnTo>
                <a:lnTo>
                  <a:pt x="4368929" y="5964476"/>
                </a:lnTo>
                <a:lnTo>
                  <a:pt x="4369096" y="5935949"/>
                </a:lnTo>
                <a:lnTo>
                  <a:pt x="4369096" y="5935948"/>
                </a:lnTo>
                <a:lnTo>
                  <a:pt x="4369094" y="5935945"/>
                </a:lnTo>
                <a:lnTo>
                  <a:pt x="4362214" y="5909350"/>
                </a:lnTo>
                <a:lnTo>
                  <a:pt x="4351191" y="5883755"/>
                </a:lnTo>
                <a:lnTo>
                  <a:pt x="4351189" y="5883750"/>
                </a:lnTo>
                <a:cubicBezTo>
                  <a:pt x="4329280" y="5837456"/>
                  <a:pt x="4302037" y="5794973"/>
                  <a:pt x="4262794" y="5760872"/>
                </a:cubicBezTo>
                <a:cubicBezTo>
                  <a:pt x="4257650" y="5756492"/>
                  <a:pt x="4255744" y="5747727"/>
                  <a:pt x="4254029" y="5740487"/>
                </a:cubicBezTo>
                <a:cubicBezTo>
                  <a:pt x="4251171" y="5728677"/>
                  <a:pt x="4248505" y="5716484"/>
                  <a:pt x="4248123" y="5704482"/>
                </a:cubicBezTo>
                <a:cubicBezTo>
                  <a:pt x="4246219" y="5646188"/>
                  <a:pt x="4219548" y="5600466"/>
                  <a:pt x="4176875" y="5562745"/>
                </a:cubicBezTo>
                <a:lnTo>
                  <a:pt x="4167302" y="5547577"/>
                </a:lnTo>
                <a:lnTo>
                  <a:pt x="4177447" y="5531693"/>
                </a:lnTo>
                <a:lnTo>
                  <a:pt x="4177448" y="5531691"/>
                </a:lnTo>
                <a:lnTo>
                  <a:pt x="4185847" y="5520421"/>
                </a:lnTo>
                <a:lnTo>
                  <a:pt x="4188067" y="5507667"/>
                </a:lnTo>
                <a:lnTo>
                  <a:pt x="4188067" y="5507666"/>
                </a:lnTo>
                <a:cubicBezTo>
                  <a:pt x="4188020" y="5498831"/>
                  <a:pt x="4185448" y="5489496"/>
                  <a:pt x="4183543" y="5480636"/>
                </a:cubicBezTo>
                <a:cubicBezTo>
                  <a:pt x="4179733" y="5462350"/>
                  <a:pt x="4175731" y="5443869"/>
                  <a:pt x="4171921" y="5425581"/>
                </a:cubicBezTo>
                <a:cubicBezTo>
                  <a:pt x="4169255" y="5412056"/>
                  <a:pt x="4166969" y="5398720"/>
                  <a:pt x="4163730" y="5385383"/>
                </a:cubicBezTo>
                <a:lnTo>
                  <a:pt x="4158854" y="5355013"/>
                </a:lnTo>
                <a:lnTo>
                  <a:pt x="4162774" y="5321350"/>
                </a:lnTo>
                <a:lnTo>
                  <a:pt x="4187733" y="5272796"/>
                </a:lnTo>
                <a:lnTo>
                  <a:pt x="4200644" y="5248928"/>
                </a:lnTo>
                <a:lnTo>
                  <a:pt x="4211191" y="5229432"/>
                </a:lnTo>
                <a:lnTo>
                  <a:pt x="4211356" y="5179067"/>
                </a:lnTo>
                <a:lnTo>
                  <a:pt x="4211356" y="5179066"/>
                </a:lnTo>
                <a:cubicBezTo>
                  <a:pt x="4210880" y="5176875"/>
                  <a:pt x="4209690" y="5174399"/>
                  <a:pt x="4208809" y="5172089"/>
                </a:cubicBezTo>
                <a:lnTo>
                  <a:pt x="4208118" y="5166113"/>
                </a:lnTo>
                <a:lnTo>
                  <a:pt x="4214833" y="5133224"/>
                </a:lnTo>
                <a:lnTo>
                  <a:pt x="4214833" y="5133223"/>
                </a:lnTo>
                <a:lnTo>
                  <a:pt x="4214832" y="5133219"/>
                </a:lnTo>
                <a:lnTo>
                  <a:pt x="4207690" y="5102460"/>
                </a:lnTo>
                <a:lnTo>
                  <a:pt x="4201805" y="5087442"/>
                </a:lnTo>
                <a:lnTo>
                  <a:pt x="4201799" y="5087422"/>
                </a:lnTo>
                <a:cubicBezTo>
                  <a:pt x="4195713" y="5072410"/>
                  <a:pt x="4189614" y="5057380"/>
                  <a:pt x="4188685" y="5041520"/>
                </a:cubicBezTo>
                <a:cubicBezTo>
                  <a:pt x="4187543" y="5022851"/>
                  <a:pt x="4173445" y="5003800"/>
                  <a:pt x="4162206" y="4987036"/>
                </a:cubicBezTo>
                <a:lnTo>
                  <a:pt x="4144924" y="4957453"/>
                </a:lnTo>
                <a:lnTo>
                  <a:pt x="4137372" y="4933804"/>
                </a:lnTo>
                <a:lnTo>
                  <a:pt x="4138774" y="4912168"/>
                </a:lnTo>
                <a:cubicBezTo>
                  <a:pt x="4140536" y="4904357"/>
                  <a:pt x="4141048" y="4896713"/>
                  <a:pt x="4140479" y="4889275"/>
                </a:cubicBezTo>
                <a:lnTo>
                  <a:pt x="4140479" y="4889274"/>
                </a:lnTo>
                <a:lnTo>
                  <a:pt x="4135701" y="4867613"/>
                </a:lnTo>
                <a:lnTo>
                  <a:pt x="4132950" y="4863342"/>
                </a:lnTo>
                <a:lnTo>
                  <a:pt x="4131200" y="4857316"/>
                </a:lnTo>
                <a:cubicBezTo>
                  <a:pt x="4126057" y="4847213"/>
                  <a:pt x="4119056" y="4837702"/>
                  <a:pt x="4110769" y="4828915"/>
                </a:cubicBezTo>
                <a:lnTo>
                  <a:pt x="4095933" y="4800482"/>
                </a:lnTo>
                <a:lnTo>
                  <a:pt x="4097242" y="4767764"/>
                </a:lnTo>
                <a:cubicBezTo>
                  <a:pt x="4103148" y="4738235"/>
                  <a:pt x="4103530" y="4707564"/>
                  <a:pt x="4107149" y="4677655"/>
                </a:cubicBezTo>
                <a:cubicBezTo>
                  <a:pt x="4107911" y="4671176"/>
                  <a:pt x="4110579" y="4662986"/>
                  <a:pt x="4115151" y="4659174"/>
                </a:cubicBezTo>
                <a:cubicBezTo>
                  <a:pt x="4171921" y="4612500"/>
                  <a:pt x="4172493" y="4546776"/>
                  <a:pt x="4175161" y="4482004"/>
                </a:cubicBezTo>
                <a:cubicBezTo>
                  <a:pt x="4176875" y="4442761"/>
                  <a:pt x="4176875" y="4403325"/>
                  <a:pt x="4175923" y="4363890"/>
                </a:cubicBezTo>
                <a:lnTo>
                  <a:pt x="4175923" y="4363889"/>
                </a:lnTo>
                <a:cubicBezTo>
                  <a:pt x="4175731" y="4350553"/>
                  <a:pt x="4172683" y="4336456"/>
                  <a:pt x="4166969" y="4324644"/>
                </a:cubicBezTo>
                <a:cubicBezTo>
                  <a:pt x="4154966" y="4300069"/>
                  <a:pt x="4139346" y="4277400"/>
                  <a:pt x="4127153" y="4253013"/>
                </a:cubicBezTo>
                <a:close/>
                <a:moveTo>
                  <a:pt x="4190328" y="2836171"/>
                </a:moveTo>
                <a:lnTo>
                  <a:pt x="4181637" y="2848792"/>
                </a:lnTo>
                <a:cubicBezTo>
                  <a:pt x="4176637" y="2865009"/>
                  <a:pt x="4170779" y="2881306"/>
                  <a:pt x="4166033" y="2897784"/>
                </a:cubicBezTo>
                <a:lnTo>
                  <a:pt x="4165004" y="2903549"/>
                </a:lnTo>
                <a:lnTo>
                  <a:pt x="4161730" y="2914327"/>
                </a:lnTo>
                <a:lnTo>
                  <a:pt x="4157099" y="2947858"/>
                </a:lnTo>
                <a:lnTo>
                  <a:pt x="4157098" y="2947861"/>
                </a:lnTo>
                <a:lnTo>
                  <a:pt x="4157098" y="2947862"/>
                </a:lnTo>
                <a:cubicBezTo>
                  <a:pt x="4156729" y="2959156"/>
                  <a:pt x="4157729" y="2970575"/>
                  <a:pt x="4160682" y="2982148"/>
                </a:cubicBezTo>
                <a:lnTo>
                  <a:pt x="4172375" y="3077401"/>
                </a:lnTo>
                <a:lnTo>
                  <a:pt x="4159920" y="3172653"/>
                </a:lnTo>
                <a:cubicBezTo>
                  <a:pt x="4134011" y="3276479"/>
                  <a:pt x="4106579" y="3380304"/>
                  <a:pt x="4112293" y="3489466"/>
                </a:cubicBezTo>
                <a:cubicBezTo>
                  <a:pt x="4113245" y="3507562"/>
                  <a:pt x="4101624" y="3529089"/>
                  <a:pt x="4090194" y="3544712"/>
                </a:cubicBezTo>
                <a:cubicBezTo>
                  <a:pt x="4079336" y="3559667"/>
                  <a:pt x="4073477" y="3566811"/>
                  <a:pt x="4072572" y="3574407"/>
                </a:cubicBezTo>
                <a:lnTo>
                  <a:pt x="4072572" y="3574408"/>
                </a:lnTo>
                <a:cubicBezTo>
                  <a:pt x="4071667" y="3582004"/>
                  <a:pt x="4075716" y="3590053"/>
                  <a:pt x="4084670" y="3606817"/>
                </a:cubicBezTo>
                <a:cubicBezTo>
                  <a:pt x="4089052" y="3614819"/>
                  <a:pt x="4091718" y="3624725"/>
                  <a:pt x="4098196" y="3630632"/>
                </a:cubicBezTo>
                <a:lnTo>
                  <a:pt x="4115925" y="3654415"/>
                </a:lnTo>
                <a:lnTo>
                  <a:pt x="4118836" y="3665923"/>
                </a:lnTo>
                <a:lnTo>
                  <a:pt x="4122437" y="3680163"/>
                </a:lnTo>
                <a:lnTo>
                  <a:pt x="4118389" y="3734836"/>
                </a:lnTo>
                <a:lnTo>
                  <a:pt x="4118389" y="3734837"/>
                </a:lnTo>
                <a:cubicBezTo>
                  <a:pt x="4117437" y="3741315"/>
                  <a:pt x="4116103" y="3749125"/>
                  <a:pt x="4118771" y="3754652"/>
                </a:cubicBezTo>
                <a:lnTo>
                  <a:pt x="4125128" y="3789775"/>
                </a:lnTo>
                <a:lnTo>
                  <a:pt x="4110197" y="3822471"/>
                </a:lnTo>
                <a:cubicBezTo>
                  <a:pt x="4103149" y="3831901"/>
                  <a:pt x="4097529" y="3842045"/>
                  <a:pt x="4095862" y="3852618"/>
                </a:cubicBezTo>
                <a:lnTo>
                  <a:pt x="4095862" y="3852619"/>
                </a:lnTo>
                <a:lnTo>
                  <a:pt x="4096642" y="3868763"/>
                </a:lnTo>
                <a:lnTo>
                  <a:pt x="4105245" y="3885336"/>
                </a:lnTo>
                <a:lnTo>
                  <a:pt x="4105245" y="3885338"/>
                </a:lnTo>
                <a:cubicBezTo>
                  <a:pt x="4114961" y="3897721"/>
                  <a:pt x="4122367" y="3910318"/>
                  <a:pt x="4127626" y="3923124"/>
                </a:cubicBezTo>
                <a:lnTo>
                  <a:pt x="4137130" y="3962159"/>
                </a:lnTo>
                <a:lnTo>
                  <a:pt x="4121438" y="4043837"/>
                </a:lnTo>
                <a:lnTo>
                  <a:pt x="4121437" y="4043838"/>
                </a:lnTo>
                <a:cubicBezTo>
                  <a:pt x="4112674" y="4063841"/>
                  <a:pt x="4107292" y="4083701"/>
                  <a:pt x="4106316" y="4103824"/>
                </a:cubicBezTo>
                <a:lnTo>
                  <a:pt x="4106316" y="4103825"/>
                </a:lnTo>
                <a:lnTo>
                  <a:pt x="4108283" y="4134255"/>
                </a:lnTo>
                <a:lnTo>
                  <a:pt x="4117627" y="4165381"/>
                </a:lnTo>
                <a:lnTo>
                  <a:pt x="4117627" y="4165383"/>
                </a:lnTo>
                <a:lnTo>
                  <a:pt x="4121532" y="4192387"/>
                </a:lnTo>
                <a:lnTo>
                  <a:pt x="4121532" y="4192386"/>
                </a:lnTo>
                <a:cubicBezTo>
                  <a:pt x="4121628" y="4182766"/>
                  <a:pt x="4121056" y="4173479"/>
                  <a:pt x="4117627" y="4165382"/>
                </a:cubicBezTo>
                <a:lnTo>
                  <a:pt x="4117627" y="4165381"/>
                </a:lnTo>
                <a:lnTo>
                  <a:pt x="4106316" y="4103825"/>
                </a:lnTo>
                <a:lnTo>
                  <a:pt x="4121437" y="4043839"/>
                </a:lnTo>
                <a:lnTo>
                  <a:pt x="4121438" y="4043837"/>
                </a:lnTo>
                <a:lnTo>
                  <a:pt x="4134740" y="4002409"/>
                </a:lnTo>
                <a:lnTo>
                  <a:pt x="4137130" y="3962159"/>
                </a:lnTo>
                <a:lnTo>
                  <a:pt x="4137130" y="3962158"/>
                </a:lnTo>
                <a:cubicBezTo>
                  <a:pt x="4134868" y="3935726"/>
                  <a:pt x="4124677" y="3910103"/>
                  <a:pt x="4105245" y="3885337"/>
                </a:cubicBezTo>
                <a:lnTo>
                  <a:pt x="4105245" y="3885336"/>
                </a:lnTo>
                <a:lnTo>
                  <a:pt x="4095862" y="3852619"/>
                </a:lnTo>
                <a:lnTo>
                  <a:pt x="4110197" y="3822472"/>
                </a:lnTo>
                <a:cubicBezTo>
                  <a:pt x="4118389" y="3811613"/>
                  <a:pt x="4123533" y="3800896"/>
                  <a:pt x="4125128" y="3789776"/>
                </a:cubicBezTo>
                <a:lnTo>
                  <a:pt x="4125128" y="3789775"/>
                </a:lnTo>
                <a:cubicBezTo>
                  <a:pt x="4126724" y="3778654"/>
                  <a:pt x="4124771" y="3767129"/>
                  <a:pt x="4118771" y="3754651"/>
                </a:cubicBezTo>
                <a:lnTo>
                  <a:pt x="4118389" y="3734837"/>
                </a:lnTo>
                <a:lnTo>
                  <a:pt x="4122437" y="3680163"/>
                </a:lnTo>
                <a:lnTo>
                  <a:pt x="4122437" y="3680162"/>
                </a:lnTo>
                <a:lnTo>
                  <a:pt x="4118836" y="3665923"/>
                </a:lnTo>
                <a:lnTo>
                  <a:pt x="4115925" y="3654415"/>
                </a:lnTo>
                <a:lnTo>
                  <a:pt x="4115925" y="3654415"/>
                </a:lnTo>
                <a:lnTo>
                  <a:pt x="4115925" y="3654415"/>
                </a:lnTo>
                <a:cubicBezTo>
                  <a:pt x="4112115" y="3646122"/>
                  <a:pt x="4106436" y="3638156"/>
                  <a:pt x="4098196" y="3630631"/>
                </a:cubicBezTo>
                <a:cubicBezTo>
                  <a:pt x="4091718" y="3624724"/>
                  <a:pt x="4089052" y="3614818"/>
                  <a:pt x="4084670" y="3606816"/>
                </a:cubicBezTo>
                <a:cubicBezTo>
                  <a:pt x="4080193" y="3598434"/>
                  <a:pt x="4076942" y="3592231"/>
                  <a:pt x="4074924" y="3587173"/>
                </a:cubicBezTo>
                <a:lnTo>
                  <a:pt x="4072572" y="3574407"/>
                </a:lnTo>
                <a:lnTo>
                  <a:pt x="4077651" y="3562320"/>
                </a:lnTo>
                <a:cubicBezTo>
                  <a:pt x="4080586" y="3557715"/>
                  <a:pt x="4084765" y="3552190"/>
                  <a:pt x="4090194" y="3544713"/>
                </a:cubicBezTo>
                <a:cubicBezTo>
                  <a:pt x="4101624" y="3529090"/>
                  <a:pt x="4113245" y="3507563"/>
                  <a:pt x="4112293" y="3489467"/>
                </a:cubicBezTo>
                <a:cubicBezTo>
                  <a:pt x="4106579" y="3380305"/>
                  <a:pt x="4134011" y="3276480"/>
                  <a:pt x="4159920" y="3172654"/>
                </a:cubicBezTo>
                <a:cubicBezTo>
                  <a:pt x="4167922" y="3140649"/>
                  <a:pt x="4172160" y="3109025"/>
                  <a:pt x="4172375" y="3077401"/>
                </a:cubicBezTo>
                <a:lnTo>
                  <a:pt x="4172375" y="3077400"/>
                </a:lnTo>
                <a:cubicBezTo>
                  <a:pt x="4172589" y="3045776"/>
                  <a:pt x="4168779" y="3014152"/>
                  <a:pt x="4160682" y="2982147"/>
                </a:cubicBezTo>
                <a:lnTo>
                  <a:pt x="4157098" y="2947862"/>
                </a:lnTo>
                <a:lnTo>
                  <a:pt x="4157099" y="2947858"/>
                </a:lnTo>
                <a:lnTo>
                  <a:pt x="4165004" y="2903549"/>
                </a:lnTo>
                <a:lnTo>
                  <a:pt x="4181637" y="2848793"/>
                </a:lnTo>
                <a:cubicBezTo>
                  <a:pt x="4182970" y="2844316"/>
                  <a:pt x="4186256" y="2839982"/>
                  <a:pt x="4190328" y="2836172"/>
                </a:cubicBezTo>
                <a:close/>
                <a:moveTo>
                  <a:pt x="3705842" y="1508457"/>
                </a:moveTo>
                <a:lnTo>
                  <a:pt x="3677748" y="1596213"/>
                </a:lnTo>
                <a:cubicBezTo>
                  <a:pt x="3675271" y="1604978"/>
                  <a:pt x="3676796" y="1615836"/>
                  <a:pt x="3679653" y="1624980"/>
                </a:cubicBezTo>
                <a:cubicBezTo>
                  <a:pt x="3689369" y="1656223"/>
                  <a:pt x="3713754" y="1676036"/>
                  <a:pt x="3736234" y="1697753"/>
                </a:cubicBezTo>
                <a:cubicBezTo>
                  <a:pt x="3746141" y="1707279"/>
                  <a:pt x="3753189" y="1720423"/>
                  <a:pt x="3758903" y="1733188"/>
                </a:cubicBezTo>
                <a:cubicBezTo>
                  <a:pt x="3773574" y="1766335"/>
                  <a:pt x="3786718" y="1800246"/>
                  <a:pt x="3800624" y="1833775"/>
                </a:cubicBezTo>
                <a:cubicBezTo>
                  <a:pt x="3801958" y="1837013"/>
                  <a:pt x="3805387" y="1839679"/>
                  <a:pt x="3808245" y="1842158"/>
                </a:cubicBezTo>
                <a:cubicBezTo>
                  <a:pt x="3838346" y="1866922"/>
                  <a:pt x="3868635" y="1891497"/>
                  <a:pt x="3898736" y="1916454"/>
                </a:cubicBezTo>
                <a:cubicBezTo>
                  <a:pt x="3904450" y="1921216"/>
                  <a:pt x="3908642" y="1928076"/>
                  <a:pt x="3914166" y="1933219"/>
                </a:cubicBezTo>
                <a:cubicBezTo>
                  <a:pt x="3921786" y="1940459"/>
                  <a:pt x="3929027" y="1949603"/>
                  <a:pt x="3938171" y="1953413"/>
                </a:cubicBezTo>
                <a:cubicBezTo>
                  <a:pt x="3966936" y="1965224"/>
                  <a:pt x="3979320" y="1987894"/>
                  <a:pt x="3984654" y="2016469"/>
                </a:cubicBezTo>
                <a:cubicBezTo>
                  <a:pt x="3989607" y="2042570"/>
                  <a:pt x="3993799" y="2068669"/>
                  <a:pt x="3999513" y="2094578"/>
                </a:cubicBezTo>
                <a:cubicBezTo>
                  <a:pt x="4006371" y="2126201"/>
                  <a:pt x="4013801" y="2157636"/>
                  <a:pt x="4022184" y="2188879"/>
                </a:cubicBezTo>
                <a:cubicBezTo>
                  <a:pt x="4025804" y="2202404"/>
                  <a:pt x="4029994" y="2216692"/>
                  <a:pt x="4037424" y="2228314"/>
                </a:cubicBezTo>
                <a:cubicBezTo>
                  <a:pt x="4057999" y="2260890"/>
                  <a:pt x="4071905" y="2295753"/>
                  <a:pt x="4066381" y="2334044"/>
                </a:cubicBezTo>
                <a:cubicBezTo>
                  <a:pt x="4061999" y="2364715"/>
                  <a:pt x="4073239" y="2390434"/>
                  <a:pt x="4090766" y="2409485"/>
                </a:cubicBezTo>
                <a:cubicBezTo>
                  <a:pt x="4098720" y="2418154"/>
                  <a:pt x="4104233" y="2426976"/>
                  <a:pt x="4107867" y="2435912"/>
                </a:cubicBezTo>
                <a:lnTo>
                  <a:pt x="4113698" y="2463017"/>
                </a:lnTo>
                <a:lnTo>
                  <a:pt x="4105056" y="2518262"/>
                </a:lnTo>
                <a:lnTo>
                  <a:pt x="4105055" y="2518263"/>
                </a:lnTo>
                <a:cubicBezTo>
                  <a:pt x="4102388" y="2527789"/>
                  <a:pt x="4101244" y="2536456"/>
                  <a:pt x="4101411" y="2545005"/>
                </a:cubicBezTo>
                <a:lnTo>
                  <a:pt x="4101411" y="2545006"/>
                </a:lnTo>
                <a:cubicBezTo>
                  <a:pt x="4101577" y="2553555"/>
                  <a:pt x="4103054" y="2561985"/>
                  <a:pt x="4105625" y="2571034"/>
                </a:cubicBezTo>
                <a:cubicBezTo>
                  <a:pt x="4117627" y="2612945"/>
                  <a:pt x="4150204" y="2640950"/>
                  <a:pt x="4178779" y="2668001"/>
                </a:cubicBezTo>
                <a:cubicBezTo>
                  <a:pt x="4203164" y="2691054"/>
                  <a:pt x="4216880" y="2716963"/>
                  <a:pt x="4227170" y="2745348"/>
                </a:cubicBezTo>
                <a:lnTo>
                  <a:pt x="4227170" y="2745351"/>
                </a:lnTo>
                <a:lnTo>
                  <a:pt x="4233090" y="2778005"/>
                </a:lnTo>
                <a:lnTo>
                  <a:pt x="4232670" y="2785439"/>
                </a:lnTo>
                <a:lnTo>
                  <a:pt x="4222591" y="2811779"/>
                </a:lnTo>
                <a:lnTo>
                  <a:pt x="4222587" y="2811786"/>
                </a:lnTo>
                <a:lnTo>
                  <a:pt x="4222588" y="2811786"/>
                </a:lnTo>
                <a:lnTo>
                  <a:pt x="4222591" y="2811779"/>
                </a:lnTo>
                <a:lnTo>
                  <a:pt x="4232241" y="2793022"/>
                </a:lnTo>
                <a:lnTo>
                  <a:pt x="4232670" y="2785439"/>
                </a:lnTo>
                <a:lnTo>
                  <a:pt x="4233870" y="2782304"/>
                </a:lnTo>
                <a:lnTo>
                  <a:pt x="4233090" y="2778005"/>
                </a:lnTo>
                <a:lnTo>
                  <a:pt x="4233500" y="2770757"/>
                </a:lnTo>
                <a:lnTo>
                  <a:pt x="4227170" y="2745351"/>
                </a:lnTo>
                <a:lnTo>
                  <a:pt x="4227170" y="2745347"/>
                </a:lnTo>
                <a:cubicBezTo>
                  <a:pt x="4216880" y="2716962"/>
                  <a:pt x="4203164" y="2691053"/>
                  <a:pt x="4178779" y="2668000"/>
                </a:cubicBezTo>
                <a:cubicBezTo>
                  <a:pt x="4150204" y="2640949"/>
                  <a:pt x="4117627" y="2612944"/>
                  <a:pt x="4105625" y="2571033"/>
                </a:cubicBezTo>
                <a:lnTo>
                  <a:pt x="4101411" y="2545006"/>
                </a:lnTo>
                <a:lnTo>
                  <a:pt x="4105055" y="2518264"/>
                </a:lnTo>
                <a:lnTo>
                  <a:pt x="4105056" y="2518262"/>
                </a:lnTo>
                <a:lnTo>
                  <a:pt x="4111636" y="2490550"/>
                </a:lnTo>
                <a:lnTo>
                  <a:pt x="4113698" y="2463017"/>
                </a:lnTo>
                <a:lnTo>
                  <a:pt x="4113698" y="2463016"/>
                </a:lnTo>
                <a:cubicBezTo>
                  <a:pt x="4112817" y="2444776"/>
                  <a:pt x="4106674" y="2426821"/>
                  <a:pt x="4090766" y="2409484"/>
                </a:cubicBezTo>
                <a:cubicBezTo>
                  <a:pt x="4073239" y="2390433"/>
                  <a:pt x="4061999" y="2364714"/>
                  <a:pt x="4066381" y="2334043"/>
                </a:cubicBezTo>
                <a:cubicBezTo>
                  <a:pt x="4071905" y="2295752"/>
                  <a:pt x="4057999" y="2260889"/>
                  <a:pt x="4037424" y="2228313"/>
                </a:cubicBezTo>
                <a:cubicBezTo>
                  <a:pt x="4029994" y="2216691"/>
                  <a:pt x="4025804" y="2202403"/>
                  <a:pt x="4022184" y="2188878"/>
                </a:cubicBezTo>
                <a:cubicBezTo>
                  <a:pt x="4013801" y="2157635"/>
                  <a:pt x="4006371" y="2126200"/>
                  <a:pt x="3999513" y="2094577"/>
                </a:cubicBezTo>
                <a:cubicBezTo>
                  <a:pt x="3993799" y="2068668"/>
                  <a:pt x="3989607" y="2042569"/>
                  <a:pt x="3984654" y="2016468"/>
                </a:cubicBezTo>
                <a:cubicBezTo>
                  <a:pt x="3979320" y="1987893"/>
                  <a:pt x="3966936" y="1965223"/>
                  <a:pt x="3938171" y="1953412"/>
                </a:cubicBezTo>
                <a:cubicBezTo>
                  <a:pt x="3929027" y="1949602"/>
                  <a:pt x="3921786" y="1940458"/>
                  <a:pt x="3914166" y="1933218"/>
                </a:cubicBezTo>
                <a:cubicBezTo>
                  <a:pt x="3908642" y="1928075"/>
                  <a:pt x="3904450" y="1921215"/>
                  <a:pt x="3898736" y="1916453"/>
                </a:cubicBezTo>
                <a:cubicBezTo>
                  <a:pt x="3868635" y="1891496"/>
                  <a:pt x="3838346" y="1866921"/>
                  <a:pt x="3808245" y="1842157"/>
                </a:cubicBezTo>
                <a:cubicBezTo>
                  <a:pt x="3805387" y="1839678"/>
                  <a:pt x="3801958" y="1837012"/>
                  <a:pt x="3800624" y="1833774"/>
                </a:cubicBezTo>
                <a:cubicBezTo>
                  <a:pt x="3786718" y="1800245"/>
                  <a:pt x="3773575" y="1766334"/>
                  <a:pt x="3758903" y="1733187"/>
                </a:cubicBezTo>
                <a:cubicBezTo>
                  <a:pt x="3753189" y="1720422"/>
                  <a:pt x="3746141" y="1707278"/>
                  <a:pt x="3736235" y="1697752"/>
                </a:cubicBezTo>
                <a:cubicBezTo>
                  <a:pt x="3713755" y="1676035"/>
                  <a:pt x="3689369" y="1656222"/>
                  <a:pt x="3679653" y="1624979"/>
                </a:cubicBezTo>
                <a:cubicBezTo>
                  <a:pt x="3676797" y="1615835"/>
                  <a:pt x="3675272" y="1604977"/>
                  <a:pt x="3677749" y="1596212"/>
                </a:cubicBezTo>
                <a:close/>
                <a:moveTo>
                  <a:pt x="3724447" y="1459072"/>
                </a:moveTo>
                <a:lnTo>
                  <a:pt x="3724446" y="1459073"/>
                </a:lnTo>
                <a:lnTo>
                  <a:pt x="3715229" y="1481571"/>
                </a:lnTo>
                <a:close/>
                <a:moveTo>
                  <a:pt x="3743640" y="1268757"/>
                </a:moveTo>
                <a:cubicBezTo>
                  <a:pt x="3744092" y="1275401"/>
                  <a:pt x="3745664" y="1281688"/>
                  <a:pt x="3748807" y="1286069"/>
                </a:cubicBezTo>
                <a:cubicBezTo>
                  <a:pt x="3763380" y="1306929"/>
                  <a:pt x="3769620" y="1328552"/>
                  <a:pt x="3771144" y="1350627"/>
                </a:cubicBezTo>
                <a:lnTo>
                  <a:pt x="3765550" y="1413839"/>
                </a:lnTo>
                <a:lnTo>
                  <a:pt x="3771145" y="1350626"/>
                </a:lnTo>
                <a:cubicBezTo>
                  <a:pt x="3769620" y="1328551"/>
                  <a:pt x="3763381" y="1306929"/>
                  <a:pt x="3748807" y="1286068"/>
                </a:cubicBezTo>
                <a:close/>
                <a:moveTo>
                  <a:pt x="3685369" y="773034"/>
                </a:moveTo>
                <a:lnTo>
                  <a:pt x="3685369" y="773035"/>
                </a:lnTo>
                <a:cubicBezTo>
                  <a:pt x="3687655" y="800276"/>
                  <a:pt x="3690893" y="827329"/>
                  <a:pt x="3693369" y="854379"/>
                </a:cubicBezTo>
                <a:cubicBezTo>
                  <a:pt x="3695655" y="878956"/>
                  <a:pt x="3696417" y="903722"/>
                  <a:pt x="3724422" y="915343"/>
                </a:cubicBezTo>
                <a:cubicBezTo>
                  <a:pt x="3728804" y="917059"/>
                  <a:pt x="3732042" y="922773"/>
                  <a:pt x="3734900" y="927155"/>
                </a:cubicBezTo>
                <a:cubicBezTo>
                  <a:pt x="3778908" y="994785"/>
                  <a:pt x="3777764" y="1030980"/>
                  <a:pt x="3731280" y="1097087"/>
                </a:cubicBezTo>
                <a:cubicBezTo>
                  <a:pt x="3726518" y="1103945"/>
                  <a:pt x="3723088" y="1118613"/>
                  <a:pt x="3726898" y="1123185"/>
                </a:cubicBezTo>
                <a:cubicBezTo>
                  <a:pt x="3742710" y="1142617"/>
                  <a:pt x="3749759" y="1162953"/>
                  <a:pt x="3751617" y="1184028"/>
                </a:cubicBezTo>
                <a:cubicBezTo>
                  <a:pt x="3749759" y="1162953"/>
                  <a:pt x="3742711" y="1142616"/>
                  <a:pt x="3726899" y="1123184"/>
                </a:cubicBezTo>
                <a:cubicBezTo>
                  <a:pt x="3723089" y="1118612"/>
                  <a:pt x="3726519" y="1103944"/>
                  <a:pt x="3731281" y="1097086"/>
                </a:cubicBezTo>
                <a:cubicBezTo>
                  <a:pt x="3777765" y="1030979"/>
                  <a:pt x="3778909" y="994784"/>
                  <a:pt x="3734901" y="927154"/>
                </a:cubicBezTo>
                <a:cubicBezTo>
                  <a:pt x="3732043" y="922772"/>
                  <a:pt x="3728805" y="917058"/>
                  <a:pt x="3724423" y="915342"/>
                </a:cubicBezTo>
                <a:cubicBezTo>
                  <a:pt x="3696417" y="903721"/>
                  <a:pt x="3695655" y="878955"/>
                  <a:pt x="3693369" y="854378"/>
                </a:cubicBezTo>
                <a:close/>
                <a:moveTo>
                  <a:pt x="3740770" y="517850"/>
                </a:moveTo>
                <a:lnTo>
                  <a:pt x="3731852" y="556047"/>
                </a:lnTo>
                <a:cubicBezTo>
                  <a:pt x="3729756" y="564048"/>
                  <a:pt x="3724232" y="572622"/>
                  <a:pt x="3725374" y="580050"/>
                </a:cubicBezTo>
                <a:cubicBezTo>
                  <a:pt x="3728708" y="601578"/>
                  <a:pt x="3726279" y="622200"/>
                  <a:pt x="3721993" y="642537"/>
                </a:cubicBezTo>
                <a:lnTo>
                  <a:pt x="3709470" y="694927"/>
                </a:lnTo>
                <a:lnTo>
                  <a:pt x="3721994" y="642536"/>
                </a:lnTo>
                <a:cubicBezTo>
                  <a:pt x="3726280" y="622200"/>
                  <a:pt x="3728709" y="601577"/>
                  <a:pt x="3725375" y="580049"/>
                </a:cubicBezTo>
                <a:cubicBezTo>
                  <a:pt x="3724233" y="572621"/>
                  <a:pt x="3729757" y="564047"/>
                  <a:pt x="3731853" y="556046"/>
                </a:cubicBezTo>
                <a:close/>
                <a:moveTo>
                  <a:pt x="3754065" y="298168"/>
                </a:moveTo>
                <a:lnTo>
                  <a:pt x="3739283" y="313532"/>
                </a:lnTo>
                <a:lnTo>
                  <a:pt x="3739283" y="313532"/>
                </a:lnTo>
                <a:lnTo>
                  <a:pt x="3739282" y="313533"/>
                </a:lnTo>
                <a:cubicBezTo>
                  <a:pt x="3735090" y="316389"/>
                  <a:pt x="3737376" y="330298"/>
                  <a:pt x="3738710" y="338870"/>
                </a:cubicBezTo>
                <a:lnTo>
                  <a:pt x="3738716" y="338898"/>
                </a:lnTo>
                <a:lnTo>
                  <a:pt x="3748617" y="395639"/>
                </a:lnTo>
                <a:lnTo>
                  <a:pt x="3744807" y="367327"/>
                </a:lnTo>
                <a:lnTo>
                  <a:pt x="3738716" y="338898"/>
                </a:lnTo>
                <a:lnTo>
                  <a:pt x="3738711" y="338869"/>
                </a:lnTo>
                <a:cubicBezTo>
                  <a:pt x="3738044" y="334583"/>
                  <a:pt x="3737139" y="328963"/>
                  <a:pt x="3736925" y="324057"/>
                </a:cubicBezTo>
                <a:lnTo>
                  <a:pt x="3739283" y="313532"/>
                </a:lnTo>
                <a:close/>
                <a:moveTo>
                  <a:pt x="3761610" y="281567"/>
                </a:moveTo>
                <a:lnTo>
                  <a:pt x="3756715" y="295414"/>
                </a:lnTo>
                <a:lnTo>
                  <a:pt x="3756716" y="295414"/>
                </a:lnTo>
                <a:close/>
                <a:moveTo>
                  <a:pt x="3748290" y="24485"/>
                </a:moveTo>
                <a:lnTo>
                  <a:pt x="3746027" y="74128"/>
                </a:lnTo>
                <a:cubicBezTo>
                  <a:pt x="3746950" y="91491"/>
                  <a:pt x="3749260" y="108702"/>
                  <a:pt x="3751951" y="125860"/>
                </a:cubicBezTo>
                <a:lnTo>
                  <a:pt x="3756346" y="153386"/>
                </a:lnTo>
                <a:lnTo>
                  <a:pt x="3764619" y="228943"/>
                </a:lnTo>
                <a:lnTo>
                  <a:pt x="3760160" y="177270"/>
                </a:lnTo>
                <a:lnTo>
                  <a:pt x="3756346" y="153386"/>
                </a:lnTo>
                <a:lnTo>
                  <a:pt x="3756147" y="151568"/>
                </a:lnTo>
                <a:cubicBezTo>
                  <a:pt x="3751917" y="125875"/>
                  <a:pt x="3747412" y="100173"/>
                  <a:pt x="3746028" y="74128"/>
                </a:cubicBezTo>
                <a:close/>
                <a:moveTo>
                  <a:pt x="3745709" y="0"/>
                </a:moveTo>
                <a:lnTo>
                  <a:pt x="3748427" y="21485"/>
                </a:lnTo>
                <a:lnTo>
                  <a:pt x="3745709" y="0"/>
                </a:lnTo>
                <a:lnTo>
                  <a:pt x="4209817" y="0"/>
                </a:lnTo>
                <a:lnTo>
                  <a:pt x="4208690" y="2816"/>
                </a:lnTo>
                <a:cubicBezTo>
                  <a:pt x="4200308" y="21485"/>
                  <a:pt x="4197640" y="43011"/>
                  <a:pt x="4194592" y="63586"/>
                </a:cubicBezTo>
                <a:cubicBezTo>
                  <a:pt x="4189067" y="101307"/>
                  <a:pt x="4185637" y="139218"/>
                  <a:pt x="4180685" y="176938"/>
                </a:cubicBezTo>
                <a:cubicBezTo>
                  <a:pt x="4179541" y="184940"/>
                  <a:pt x="4177447" y="194084"/>
                  <a:pt x="4172683" y="200181"/>
                </a:cubicBezTo>
                <a:cubicBezTo>
                  <a:pt x="4140678" y="241900"/>
                  <a:pt x="4131725" y="292578"/>
                  <a:pt x="4134771" y="340773"/>
                </a:cubicBezTo>
                <a:cubicBezTo>
                  <a:pt x="4137060" y="378685"/>
                  <a:pt x="4138774" y="415834"/>
                  <a:pt x="4135536" y="453363"/>
                </a:cubicBezTo>
                <a:cubicBezTo>
                  <a:pt x="4135344" y="456221"/>
                  <a:pt x="4135726" y="460031"/>
                  <a:pt x="4137250" y="462125"/>
                </a:cubicBezTo>
                <a:cubicBezTo>
                  <a:pt x="4147346" y="475080"/>
                  <a:pt x="4148108" y="488606"/>
                  <a:pt x="4149822" y="505181"/>
                </a:cubicBezTo>
                <a:cubicBezTo>
                  <a:pt x="4152300" y="528614"/>
                  <a:pt x="4150584" y="550140"/>
                  <a:pt x="4146394" y="571859"/>
                </a:cubicBezTo>
                <a:cubicBezTo>
                  <a:pt x="4143346" y="587671"/>
                  <a:pt x="4137060" y="603672"/>
                  <a:pt x="4129057" y="617771"/>
                </a:cubicBezTo>
                <a:cubicBezTo>
                  <a:pt x="4117817" y="637391"/>
                  <a:pt x="4113437" y="656254"/>
                  <a:pt x="4128295" y="674922"/>
                </a:cubicBezTo>
                <a:cubicBezTo>
                  <a:pt x="4144108" y="695115"/>
                  <a:pt x="4138584" y="717976"/>
                  <a:pt x="4139154" y="740267"/>
                </a:cubicBezTo>
                <a:cubicBezTo>
                  <a:pt x="4139346" y="749981"/>
                  <a:pt x="4138964" y="760269"/>
                  <a:pt x="4141440" y="769604"/>
                </a:cubicBezTo>
                <a:cubicBezTo>
                  <a:pt x="4148490" y="796654"/>
                  <a:pt x="4159158" y="822755"/>
                  <a:pt x="4163920" y="850188"/>
                </a:cubicBezTo>
                <a:cubicBezTo>
                  <a:pt x="4166587" y="865429"/>
                  <a:pt x="4161824" y="882383"/>
                  <a:pt x="4158396" y="898197"/>
                </a:cubicBezTo>
                <a:cubicBezTo>
                  <a:pt x="4154776" y="914199"/>
                  <a:pt x="4149252" y="930010"/>
                  <a:pt x="4143536" y="945443"/>
                </a:cubicBezTo>
                <a:cubicBezTo>
                  <a:pt x="4139726" y="955919"/>
                  <a:pt x="4136106" y="967349"/>
                  <a:pt x="4129247" y="975732"/>
                </a:cubicBezTo>
                <a:cubicBezTo>
                  <a:pt x="4113627" y="994784"/>
                  <a:pt x="4110959" y="1014405"/>
                  <a:pt x="4119151" y="1036886"/>
                </a:cubicBezTo>
                <a:cubicBezTo>
                  <a:pt x="4120485" y="1040314"/>
                  <a:pt x="4120485" y="1044314"/>
                  <a:pt x="4120675" y="1048124"/>
                </a:cubicBezTo>
                <a:cubicBezTo>
                  <a:pt x="4124675" y="1109090"/>
                  <a:pt x="4127153" y="1170050"/>
                  <a:pt x="4133249" y="1230632"/>
                </a:cubicBezTo>
                <a:cubicBezTo>
                  <a:pt x="4135726" y="1255205"/>
                  <a:pt x="4146584" y="1278828"/>
                  <a:pt x="4153442" y="1303023"/>
                </a:cubicBezTo>
                <a:cubicBezTo>
                  <a:pt x="4154776" y="1307977"/>
                  <a:pt x="4156872" y="1313503"/>
                  <a:pt x="4155918" y="1318455"/>
                </a:cubicBezTo>
                <a:cubicBezTo>
                  <a:pt x="4146394" y="1372367"/>
                  <a:pt x="4160300" y="1422853"/>
                  <a:pt x="4178589" y="1472574"/>
                </a:cubicBezTo>
                <a:cubicBezTo>
                  <a:pt x="4180495" y="1477716"/>
                  <a:pt x="4179923" y="1484003"/>
                  <a:pt x="4179541" y="1489719"/>
                </a:cubicBezTo>
                <a:cubicBezTo>
                  <a:pt x="4178209" y="1505723"/>
                  <a:pt x="4171541" y="1523058"/>
                  <a:pt x="4175541" y="1537536"/>
                </a:cubicBezTo>
                <a:cubicBezTo>
                  <a:pt x="4186591" y="1576018"/>
                  <a:pt x="4199926" y="1614119"/>
                  <a:pt x="4216690" y="1650316"/>
                </a:cubicBezTo>
                <a:cubicBezTo>
                  <a:pt x="4233645" y="1687085"/>
                  <a:pt x="4247933" y="1721184"/>
                  <a:pt x="4230789" y="1763286"/>
                </a:cubicBezTo>
                <a:cubicBezTo>
                  <a:pt x="4223548" y="1781193"/>
                  <a:pt x="4228693" y="1804815"/>
                  <a:pt x="4230597" y="1825392"/>
                </a:cubicBezTo>
                <a:cubicBezTo>
                  <a:pt x="4232121" y="1840440"/>
                  <a:pt x="4240696" y="1854919"/>
                  <a:pt x="4240696" y="1869779"/>
                </a:cubicBezTo>
                <a:cubicBezTo>
                  <a:pt x="4240696" y="1909407"/>
                  <a:pt x="4250791" y="1944648"/>
                  <a:pt x="4271366" y="1978939"/>
                </a:cubicBezTo>
                <a:cubicBezTo>
                  <a:pt x="4279367" y="1992278"/>
                  <a:pt x="4274032" y="2013042"/>
                  <a:pt x="4276128" y="2030377"/>
                </a:cubicBezTo>
                <a:cubicBezTo>
                  <a:pt x="4278604" y="2048667"/>
                  <a:pt x="4280890" y="2067524"/>
                  <a:pt x="4286418" y="2085053"/>
                </a:cubicBezTo>
                <a:cubicBezTo>
                  <a:pt x="4300895" y="2130392"/>
                  <a:pt x="4317278" y="2175162"/>
                  <a:pt x="4332518" y="2220311"/>
                </a:cubicBezTo>
                <a:cubicBezTo>
                  <a:pt x="4345093" y="2257458"/>
                  <a:pt x="4335186" y="2294038"/>
                  <a:pt x="4329853" y="2330805"/>
                </a:cubicBezTo>
                <a:cubicBezTo>
                  <a:pt x="4326422" y="2353858"/>
                  <a:pt x="4318230" y="2375382"/>
                  <a:pt x="4330422" y="2401291"/>
                </a:cubicBezTo>
                <a:cubicBezTo>
                  <a:pt x="4342044" y="2426058"/>
                  <a:pt x="4339377" y="2457491"/>
                  <a:pt x="4345663" y="2485306"/>
                </a:cubicBezTo>
                <a:cubicBezTo>
                  <a:pt x="4350997" y="2508741"/>
                  <a:pt x="4359572" y="2531408"/>
                  <a:pt x="4367953" y="2554078"/>
                </a:cubicBezTo>
                <a:cubicBezTo>
                  <a:pt x="4379384" y="2584941"/>
                  <a:pt x="4391384" y="2615420"/>
                  <a:pt x="4385670" y="2649142"/>
                </a:cubicBezTo>
                <a:cubicBezTo>
                  <a:pt x="4379192" y="2687435"/>
                  <a:pt x="4403577" y="2713722"/>
                  <a:pt x="4419771" y="2743825"/>
                </a:cubicBezTo>
                <a:cubicBezTo>
                  <a:pt x="4430819" y="2764589"/>
                  <a:pt x="4439012" y="2787258"/>
                  <a:pt x="4445870" y="2809929"/>
                </a:cubicBezTo>
                <a:cubicBezTo>
                  <a:pt x="4454824" y="2840218"/>
                  <a:pt x="4460158" y="2871461"/>
                  <a:pt x="4468921" y="2901942"/>
                </a:cubicBezTo>
                <a:cubicBezTo>
                  <a:pt x="4482065" y="2948046"/>
                  <a:pt x="4492353" y="2994721"/>
                  <a:pt x="4485113" y="3042727"/>
                </a:cubicBezTo>
                <a:cubicBezTo>
                  <a:pt x="4481875" y="3064826"/>
                  <a:pt x="4482065" y="3085402"/>
                  <a:pt x="4486829" y="3107499"/>
                </a:cubicBezTo>
                <a:cubicBezTo>
                  <a:pt x="4494639" y="3143694"/>
                  <a:pt x="4495592" y="3180843"/>
                  <a:pt x="4524738" y="3209992"/>
                </a:cubicBezTo>
                <a:cubicBezTo>
                  <a:pt x="4535027" y="3220279"/>
                  <a:pt x="4537693" y="3238757"/>
                  <a:pt x="4543028" y="3253808"/>
                </a:cubicBezTo>
                <a:cubicBezTo>
                  <a:pt x="4549315" y="3271144"/>
                  <a:pt x="4546075" y="3283907"/>
                  <a:pt x="4527787" y="3293243"/>
                </a:cubicBezTo>
                <a:cubicBezTo>
                  <a:pt x="4519596" y="3297433"/>
                  <a:pt x="4511594" y="3309436"/>
                  <a:pt x="4510260" y="3318770"/>
                </a:cubicBezTo>
                <a:cubicBezTo>
                  <a:pt x="4506260" y="3346775"/>
                  <a:pt x="4512166" y="3372494"/>
                  <a:pt x="4525122" y="3399545"/>
                </a:cubicBezTo>
                <a:cubicBezTo>
                  <a:pt x="4537313" y="3424882"/>
                  <a:pt x="4535979" y="3456507"/>
                  <a:pt x="4540741" y="3485274"/>
                </a:cubicBezTo>
                <a:cubicBezTo>
                  <a:pt x="4544171" y="3505656"/>
                  <a:pt x="4551219" y="3526041"/>
                  <a:pt x="4551219" y="3546616"/>
                </a:cubicBezTo>
                <a:cubicBezTo>
                  <a:pt x="4551219" y="3572145"/>
                  <a:pt x="4545123" y="3597481"/>
                  <a:pt x="4542837" y="3623200"/>
                </a:cubicBezTo>
                <a:cubicBezTo>
                  <a:pt x="4540933" y="3643203"/>
                  <a:pt x="4541695" y="3663588"/>
                  <a:pt x="4539409" y="3683590"/>
                </a:cubicBezTo>
                <a:cubicBezTo>
                  <a:pt x="4537693" y="3699975"/>
                  <a:pt x="4533313" y="3716167"/>
                  <a:pt x="4529694" y="3732360"/>
                </a:cubicBezTo>
                <a:cubicBezTo>
                  <a:pt x="4528359" y="3738266"/>
                  <a:pt x="4523214" y="3744172"/>
                  <a:pt x="4523976" y="3749505"/>
                </a:cubicBezTo>
                <a:cubicBezTo>
                  <a:pt x="4532169" y="3802466"/>
                  <a:pt x="4495592" y="3840568"/>
                  <a:pt x="4479399" y="3885337"/>
                </a:cubicBezTo>
                <a:cubicBezTo>
                  <a:pt x="4462252" y="3932393"/>
                  <a:pt x="4435964" y="3977924"/>
                  <a:pt x="4443774" y="4030502"/>
                </a:cubicBezTo>
                <a:cubicBezTo>
                  <a:pt x="4448536" y="4062317"/>
                  <a:pt x="4459586" y="4092988"/>
                  <a:pt x="4466255" y="4124613"/>
                </a:cubicBezTo>
                <a:cubicBezTo>
                  <a:pt x="4468541" y="4135853"/>
                  <a:pt x="4468159" y="4148426"/>
                  <a:pt x="4465873" y="4159666"/>
                </a:cubicBezTo>
                <a:cubicBezTo>
                  <a:pt x="4455394" y="4213960"/>
                  <a:pt x="4453871" y="4267492"/>
                  <a:pt x="4471017" y="4320836"/>
                </a:cubicBezTo>
                <a:cubicBezTo>
                  <a:pt x="4473875" y="4329978"/>
                  <a:pt x="4476541" y="4339694"/>
                  <a:pt x="4476541" y="4349221"/>
                </a:cubicBezTo>
                <a:cubicBezTo>
                  <a:pt x="4476541" y="4401418"/>
                  <a:pt x="4472541" y="4452664"/>
                  <a:pt x="4453871" y="4502578"/>
                </a:cubicBezTo>
                <a:cubicBezTo>
                  <a:pt x="4447584" y="4519342"/>
                  <a:pt x="4451584" y="4539727"/>
                  <a:pt x="4450060" y="4558206"/>
                </a:cubicBezTo>
                <a:cubicBezTo>
                  <a:pt x="4448728" y="4575350"/>
                  <a:pt x="4448156" y="4592877"/>
                  <a:pt x="4443774" y="4609451"/>
                </a:cubicBezTo>
                <a:cubicBezTo>
                  <a:pt x="4437298" y="4633646"/>
                  <a:pt x="4436536" y="4656125"/>
                  <a:pt x="4442250" y="4681082"/>
                </a:cubicBezTo>
                <a:cubicBezTo>
                  <a:pt x="4447584" y="4704894"/>
                  <a:pt x="4444919" y="4730613"/>
                  <a:pt x="4445108" y="4755380"/>
                </a:cubicBezTo>
                <a:cubicBezTo>
                  <a:pt x="4445298" y="4783003"/>
                  <a:pt x="4445488" y="4810626"/>
                  <a:pt x="4444537" y="4838249"/>
                </a:cubicBezTo>
                <a:cubicBezTo>
                  <a:pt x="4444156" y="4849299"/>
                  <a:pt x="4436536" y="4861872"/>
                  <a:pt x="4439584" y="4871018"/>
                </a:cubicBezTo>
                <a:cubicBezTo>
                  <a:pt x="4449870" y="4900545"/>
                  <a:pt x="4437488" y="4930074"/>
                  <a:pt x="4443012" y="4959601"/>
                </a:cubicBezTo>
                <a:cubicBezTo>
                  <a:pt x="4445870" y="4974081"/>
                  <a:pt x="4438060" y="4990464"/>
                  <a:pt x="4437298" y="5006085"/>
                </a:cubicBezTo>
                <a:cubicBezTo>
                  <a:pt x="4435964" y="5031613"/>
                  <a:pt x="4436536" y="5057140"/>
                  <a:pt x="4436154" y="5082669"/>
                </a:cubicBezTo>
                <a:cubicBezTo>
                  <a:pt x="4435964" y="5091051"/>
                  <a:pt x="4435203" y="5099244"/>
                  <a:pt x="4434819" y="5107626"/>
                </a:cubicBezTo>
                <a:cubicBezTo>
                  <a:pt x="4434439" y="5115056"/>
                  <a:pt x="4432725" y="5122866"/>
                  <a:pt x="4434057" y="5129915"/>
                </a:cubicBezTo>
                <a:cubicBezTo>
                  <a:pt x="4438822" y="5155444"/>
                  <a:pt x="4446632" y="5180590"/>
                  <a:pt x="4449680" y="5206307"/>
                </a:cubicBezTo>
                <a:cubicBezTo>
                  <a:pt x="4452346" y="5228596"/>
                  <a:pt x="4448728" y="5251649"/>
                  <a:pt x="4450632" y="5274128"/>
                </a:cubicBezTo>
                <a:cubicBezTo>
                  <a:pt x="4453871" y="5313753"/>
                  <a:pt x="4459586" y="5353378"/>
                  <a:pt x="4463207" y="5393004"/>
                </a:cubicBezTo>
                <a:cubicBezTo>
                  <a:pt x="4463968" y="5401578"/>
                  <a:pt x="4459204" y="5410530"/>
                  <a:pt x="4458824" y="5419294"/>
                </a:cubicBezTo>
                <a:cubicBezTo>
                  <a:pt x="4457872" y="5446727"/>
                  <a:pt x="4457680" y="5474160"/>
                  <a:pt x="4457110" y="5501593"/>
                </a:cubicBezTo>
                <a:cubicBezTo>
                  <a:pt x="4456918" y="5517214"/>
                  <a:pt x="4457490" y="5533026"/>
                  <a:pt x="4455776" y="5548459"/>
                </a:cubicBezTo>
                <a:cubicBezTo>
                  <a:pt x="4453490" y="5568841"/>
                  <a:pt x="4450060" y="5587320"/>
                  <a:pt x="4464920" y="5606371"/>
                </a:cubicBezTo>
                <a:cubicBezTo>
                  <a:pt x="4487972" y="5635710"/>
                  <a:pt x="4479018" y="5673049"/>
                  <a:pt x="4484351" y="5706958"/>
                </a:cubicBezTo>
                <a:cubicBezTo>
                  <a:pt x="4485685" y="5715722"/>
                  <a:pt x="4485875" y="5724677"/>
                  <a:pt x="4487399" y="5733439"/>
                </a:cubicBezTo>
                <a:cubicBezTo>
                  <a:pt x="4490257" y="5749633"/>
                  <a:pt x="4493495" y="5765634"/>
                  <a:pt x="4496736" y="5781829"/>
                </a:cubicBezTo>
                <a:cubicBezTo>
                  <a:pt x="4497306" y="5784685"/>
                  <a:pt x="4497498" y="5787923"/>
                  <a:pt x="4498450" y="5790591"/>
                </a:cubicBezTo>
                <a:cubicBezTo>
                  <a:pt x="4506450" y="5815168"/>
                  <a:pt x="4515594" y="5839360"/>
                  <a:pt x="4522072" y="5864317"/>
                </a:cubicBezTo>
                <a:cubicBezTo>
                  <a:pt x="4525311" y="5876510"/>
                  <a:pt x="4525693" y="5890036"/>
                  <a:pt x="4523976" y="5902609"/>
                </a:cubicBezTo>
                <a:cubicBezTo>
                  <a:pt x="4519024" y="5939376"/>
                  <a:pt x="4516928" y="5975763"/>
                  <a:pt x="4524168" y="6012722"/>
                </a:cubicBezTo>
                <a:cubicBezTo>
                  <a:pt x="4527025" y="6027391"/>
                  <a:pt x="4522263" y="6043775"/>
                  <a:pt x="4520548" y="6059396"/>
                </a:cubicBezTo>
                <a:cubicBezTo>
                  <a:pt x="4515976" y="6096735"/>
                  <a:pt x="4511022" y="6134074"/>
                  <a:pt x="4506642" y="6171604"/>
                </a:cubicBezTo>
                <a:cubicBezTo>
                  <a:pt x="4503975" y="6195036"/>
                  <a:pt x="4502450" y="6218659"/>
                  <a:pt x="4499785" y="6242092"/>
                </a:cubicBezTo>
                <a:cubicBezTo>
                  <a:pt x="4496544" y="6269143"/>
                  <a:pt x="4491591" y="6296004"/>
                  <a:pt x="4488923" y="6323057"/>
                </a:cubicBezTo>
                <a:cubicBezTo>
                  <a:pt x="4485875" y="6353918"/>
                  <a:pt x="4485305" y="6384971"/>
                  <a:pt x="4482065" y="6415832"/>
                </a:cubicBezTo>
                <a:cubicBezTo>
                  <a:pt x="4475779" y="6472224"/>
                  <a:pt x="4468349" y="6528423"/>
                  <a:pt x="4461300" y="6584811"/>
                </a:cubicBezTo>
                <a:cubicBezTo>
                  <a:pt x="4454442" y="6639487"/>
                  <a:pt x="4448346" y="6694163"/>
                  <a:pt x="4439775" y="6748457"/>
                </a:cubicBezTo>
                <a:cubicBezTo>
                  <a:pt x="4436154" y="6771318"/>
                  <a:pt x="4426247" y="6793034"/>
                  <a:pt x="4420723" y="6815515"/>
                </a:cubicBezTo>
                <a:lnTo>
                  <a:pt x="4411023" y="6858000"/>
                </a:lnTo>
                <a:lnTo>
                  <a:pt x="4238770" y="6858000"/>
                </a:lnTo>
                <a:lnTo>
                  <a:pt x="0" y="6858000"/>
                </a:lnTo>
                <a:lnTo>
                  <a:pt x="0" y="1"/>
                </a:lnTo>
                <a:close/>
              </a:path>
            </a:pathLst>
          </a:custGeom>
        </p:spPr>
      </p:pic>
      <p:grpSp>
        <p:nvGrpSpPr>
          <p:cNvPr id="19" name="Group 18">
            <a:extLst>
              <a:ext uri="{FF2B5EF4-FFF2-40B4-BE49-F238E27FC236}">
                <a16:creationId xmlns:a16="http://schemas.microsoft.com/office/drawing/2014/main" id="{A7900967-84CA-47B4-9F1C-E787BAC1496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697284" y="-1"/>
            <a:ext cx="884241" cy="6858001"/>
            <a:chOff x="3697284" y="-1"/>
            <a:chExt cx="884241" cy="6858001"/>
          </a:xfrm>
          <a:effectLst>
            <a:outerShdw blurRad="381000" dist="152400" algn="l" rotWithShape="0">
              <a:prstClr val="black">
                <a:alpha val="10000"/>
              </a:prstClr>
            </a:outerShdw>
          </a:effectLst>
        </p:grpSpPr>
        <p:sp>
          <p:nvSpPr>
            <p:cNvPr id="20" name="Freeform: Shape 19">
              <a:extLst>
                <a:ext uri="{FF2B5EF4-FFF2-40B4-BE49-F238E27FC236}">
                  <a16:creationId xmlns:a16="http://schemas.microsoft.com/office/drawing/2014/main" id="{CAB3C749-6482-440B-9386-94091006D67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flipH="1">
              <a:off x="705641" y="2991642"/>
              <a:ext cx="6858001" cy="874716"/>
            </a:xfrm>
            <a:custGeom>
              <a:avLst/>
              <a:gdLst>
                <a:gd name="connsiteX0" fmla="*/ 0 w 6858001"/>
                <a:gd name="connsiteY0" fmla="*/ 533314 h 874716"/>
                <a:gd name="connsiteX1" fmla="*/ 0 w 6858001"/>
                <a:gd name="connsiteY1" fmla="*/ 69206 h 874716"/>
                <a:gd name="connsiteX2" fmla="*/ 21486 w 6858001"/>
                <a:gd name="connsiteY2" fmla="*/ 71924 h 874716"/>
                <a:gd name="connsiteX3" fmla="*/ 228948 w 6858001"/>
                <a:gd name="connsiteY3" fmla="*/ 88116 h 874716"/>
                <a:gd name="connsiteX4" fmla="*/ 313533 w 6858001"/>
                <a:gd name="connsiteY4" fmla="*/ 62779 h 874716"/>
                <a:gd name="connsiteX5" fmla="*/ 338870 w 6858001"/>
                <a:gd name="connsiteY5" fmla="*/ 62207 h 874716"/>
                <a:gd name="connsiteX6" fmla="*/ 395640 w 6858001"/>
                <a:gd name="connsiteY6" fmla="*/ 72114 h 874716"/>
                <a:gd name="connsiteX7" fmla="*/ 512802 w 6858001"/>
                <a:gd name="connsiteY7" fmla="*/ 65446 h 874716"/>
                <a:gd name="connsiteX8" fmla="*/ 556047 w 6858001"/>
                <a:gd name="connsiteY8" fmla="*/ 55349 h 874716"/>
                <a:gd name="connsiteX9" fmla="*/ 580050 w 6858001"/>
                <a:gd name="connsiteY9" fmla="*/ 48871 h 874716"/>
                <a:gd name="connsiteX10" fmla="*/ 703308 w 6858001"/>
                <a:gd name="connsiteY10" fmla="*/ 30964 h 874716"/>
                <a:gd name="connsiteX11" fmla="*/ 758174 w 6858001"/>
                <a:gd name="connsiteY11" fmla="*/ 11724 h 874716"/>
                <a:gd name="connsiteX12" fmla="*/ 773035 w 6858001"/>
                <a:gd name="connsiteY12" fmla="*/ 8866 h 874716"/>
                <a:gd name="connsiteX13" fmla="*/ 854379 w 6858001"/>
                <a:gd name="connsiteY13" fmla="*/ 16866 h 874716"/>
                <a:gd name="connsiteX14" fmla="*/ 915343 w 6858001"/>
                <a:gd name="connsiteY14" fmla="*/ 47919 h 874716"/>
                <a:gd name="connsiteX15" fmla="*/ 927155 w 6858001"/>
                <a:gd name="connsiteY15" fmla="*/ 58397 h 874716"/>
                <a:gd name="connsiteX16" fmla="*/ 1097087 w 6858001"/>
                <a:gd name="connsiteY16" fmla="*/ 54777 h 874716"/>
                <a:gd name="connsiteX17" fmla="*/ 1123185 w 6858001"/>
                <a:gd name="connsiteY17" fmla="*/ 50395 h 874716"/>
                <a:gd name="connsiteX18" fmla="*/ 1249302 w 6858001"/>
                <a:gd name="connsiteY18" fmla="*/ 68684 h 874716"/>
                <a:gd name="connsiteX19" fmla="*/ 1286069 w 6858001"/>
                <a:gd name="connsiteY19" fmla="*/ 72304 h 874716"/>
                <a:gd name="connsiteX20" fmla="*/ 1417899 w 6858001"/>
                <a:gd name="connsiteY20" fmla="*/ 88688 h 874716"/>
                <a:gd name="connsiteX21" fmla="*/ 1436568 w 6858001"/>
                <a:gd name="connsiteY21" fmla="*/ 73448 h 874716"/>
                <a:gd name="connsiteX22" fmla="*/ 1490292 w 6858001"/>
                <a:gd name="connsiteY22" fmla="*/ 35154 h 874716"/>
                <a:gd name="connsiteX23" fmla="*/ 1596213 w 6858001"/>
                <a:gd name="connsiteY23" fmla="*/ 1245 h 874716"/>
                <a:gd name="connsiteX24" fmla="*/ 1624980 w 6858001"/>
                <a:gd name="connsiteY24" fmla="*/ 3150 h 874716"/>
                <a:gd name="connsiteX25" fmla="*/ 1697753 w 6858001"/>
                <a:gd name="connsiteY25" fmla="*/ 59731 h 874716"/>
                <a:gd name="connsiteX26" fmla="*/ 1733188 w 6858001"/>
                <a:gd name="connsiteY26" fmla="*/ 82400 h 874716"/>
                <a:gd name="connsiteX27" fmla="*/ 1833775 w 6858001"/>
                <a:gd name="connsiteY27" fmla="*/ 124121 h 874716"/>
                <a:gd name="connsiteX28" fmla="*/ 1842158 w 6858001"/>
                <a:gd name="connsiteY28" fmla="*/ 131742 h 874716"/>
                <a:gd name="connsiteX29" fmla="*/ 1916454 w 6858001"/>
                <a:gd name="connsiteY29" fmla="*/ 222233 h 874716"/>
                <a:gd name="connsiteX30" fmla="*/ 1933219 w 6858001"/>
                <a:gd name="connsiteY30" fmla="*/ 237663 h 874716"/>
                <a:gd name="connsiteX31" fmla="*/ 1953413 w 6858001"/>
                <a:gd name="connsiteY31" fmla="*/ 261668 h 874716"/>
                <a:gd name="connsiteX32" fmla="*/ 2016469 w 6858001"/>
                <a:gd name="connsiteY32" fmla="*/ 308151 h 874716"/>
                <a:gd name="connsiteX33" fmla="*/ 2094578 w 6858001"/>
                <a:gd name="connsiteY33" fmla="*/ 323010 h 874716"/>
                <a:gd name="connsiteX34" fmla="*/ 2188879 w 6858001"/>
                <a:gd name="connsiteY34" fmla="*/ 345681 h 874716"/>
                <a:gd name="connsiteX35" fmla="*/ 2228314 w 6858001"/>
                <a:gd name="connsiteY35" fmla="*/ 360921 h 874716"/>
                <a:gd name="connsiteX36" fmla="*/ 2334044 w 6858001"/>
                <a:gd name="connsiteY36" fmla="*/ 389878 h 874716"/>
                <a:gd name="connsiteX37" fmla="*/ 2409485 w 6858001"/>
                <a:gd name="connsiteY37" fmla="*/ 414263 h 874716"/>
                <a:gd name="connsiteX38" fmla="*/ 2518264 w 6858001"/>
                <a:gd name="connsiteY38" fmla="*/ 428552 h 874716"/>
                <a:gd name="connsiteX39" fmla="*/ 2571034 w 6858001"/>
                <a:gd name="connsiteY39" fmla="*/ 429122 h 874716"/>
                <a:gd name="connsiteX40" fmla="*/ 2668001 w 6858001"/>
                <a:gd name="connsiteY40" fmla="*/ 502276 h 874716"/>
                <a:gd name="connsiteX41" fmla="*/ 2745348 w 6858001"/>
                <a:gd name="connsiteY41" fmla="*/ 550666 h 874716"/>
                <a:gd name="connsiteX42" fmla="*/ 2826694 w 6858001"/>
                <a:gd name="connsiteY42" fmla="*/ 527233 h 874716"/>
                <a:gd name="connsiteX43" fmla="*/ 2848793 w 6858001"/>
                <a:gd name="connsiteY43" fmla="*/ 505134 h 874716"/>
                <a:gd name="connsiteX44" fmla="*/ 2982148 w 6858001"/>
                <a:gd name="connsiteY44" fmla="*/ 484179 h 874716"/>
                <a:gd name="connsiteX45" fmla="*/ 3172654 w 6858001"/>
                <a:gd name="connsiteY45" fmla="*/ 483417 h 874716"/>
                <a:gd name="connsiteX46" fmla="*/ 3489467 w 6858001"/>
                <a:gd name="connsiteY46" fmla="*/ 435790 h 874716"/>
                <a:gd name="connsiteX47" fmla="*/ 3544713 w 6858001"/>
                <a:gd name="connsiteY47" fmla="*/ 413691 h 874716"/>
                <a:gd name="connsiteX48" fmla="*/ 3606817 w 6858001"/>
                <a:gd name="connsiteY48" fmla="*/ 408167 h 874716"/>
                <a:gd name="connsiteX49" fmla="*/ 3630632 w 6858001"/>
                <a:gd name="connsiteY49" fmla="*/ 421693 h 874716"/>
                <a:gd name="connsiteX50" fmla="*/ 3734837 w 6858001"/>
                <a:gd name="connsiteY50" fmla="*/ 441886 h 874716"/>
                <a:gd name="connsiteX51" fmla="*/ 3754652 w 6858001"/>
                <a:gd name="connsiteY51" fmla="*/ 442268 h 874716"/>
                <a:gd name="connsiteX52" fmla="*/ 3822472 w 6858001"/>
                <a:gd name="connsiteY52" fmla="*/ 433694 h 874716"/>
                <a:gd name="connsiteX53" fmla="*/ 3885338 w 6858001"/>
                <a:gd name="connsiteY53" fmla="*/ 428742 h 874716"/>
                <a:gd name="connsiteX54" fmla="*/ 4043839 w 6858001"/>
                <a:gd name="connsiteY54" fmla="*/ 444934 h 874716"/>
                <a:gd name="connsiteX55" fmla="*/ 4165383 w 6858001"/>
                <a:gd name="connsiteY55" fmla="*/ 441124 h 874716"/>
                <a:gd name="connsiteX56" fmla="*/ 4221391 w 6858001"/>
                <a:gd name="connsiteY56" fmla="*/ 444934 h 874716"/>
                <a:gd name="connsiteX57" fmla="*/ 4253014 w 6858001"/>
                <a:gd name="connsiteY57" fmla="*/ 450650 h 874716"/>
                <a:gd name="connsiteX58" fmla="*/ 4324645 w 6858001"/>
                <a:gd name="connsiteY58" fmla="*/ 490466 h 874716"/>
                <a:gd name="connsiteX59" fmla="*/ 4363890 w 6858001"/>
                <a:gd name="connsiteY59" fmla="*/ 499420 h 874716"/>
                <a:gd name="connsiteX60" fmla="*/ 4482004 w 6858001"/>
                <a:gd name="connsiteY60" fmla="*/ 498658 h 874716"/>
                <a:gd name="connsiteX61" fmla="*/ 4659174 w 6858001"/>
                <a:gd name="connsiteY61" fmla="*/ 438648 h 874716"/>
                <a:gd name="connsiteX62" fmla="*/ 4677655 w 6858001"/>
                <a:gd name="connsiteY62" fmla="*/ 430646 h 874716"/>
                <a:gd name="connsiteX63" fmla="*/ 4767764 w 6858001"/>
                <a:gd name="connsiteY63" fmla="*/ 420739 h 874716"/>
                <a:gd name="connsiteX64" fmla="*/ 4828916 w 6858001"/>
                <a:gd name="connsiteY64" fmla="*/ 434266 h 874716"/>
                <a:gd name="connsiteX65" fmla="*/ 4912168 w 6858001"/>
                <a:gd name="connsiteY65" fmla="*/ 462271 h 874716"/>
                <a:gd name="connsiteX66" fmla="*/ 4987037 w 6858001"/>
                <a:gd name="connsiteY66" fmla="*/ 485703 h 874716"/>
                <a:gd name="connsiteX67" fmla="*/ 5041521 w 6858001"/>
                <a:gd name="connsiteY67" fmla="*/ 512182 h 874716"/>
                <a:gd name="connsiteX68" fmla="*/ 5166113 w 6858001"/>
                <a:gd name="connsiteY68" fmla="*/ 531615 h 874716"/>
                <a:gd name="connsiteX69" fmla="*/ 5179067 w 6858001"/>
                <a:gd name="connsiteY69" fmla="*/ 534853 h 874716"/>
                <a:gd name="connsiteX70" fmla="*/ 5272796 w 6858001"/>
                <a:gd name="connsiteY70" fmla="*/ 511230 h 874716"/>
                <a:gd name="connsiteX71" fmla="*/ 5385384 w 6858001"/>
                <a:gd name="connsiteY71" fmla="*/ 487227 h 874716"/>
                <a:gd name="connsiteX72" fmla="*/ 5425582 w 6858001"/>
                <a:gd name="connsiteY72" fmla="*/ 495418 h 874716"/>
                <a:gd name="connsiteX73" fmla="*/ 5480637 w 6858001"/>
                <a:gd name="connsiteY73" fmla="*/ 507040 h 874716"/>
                <a:gd name="connsiteX74" fmla="*/ 5531693 w 6858001"/>
                <a:gd name="connsiteY74" fmla="*/ 500944 h 874716"/>
                <a:gd name="connsiteX75" fmla="*/ 5562746 w 6858001"/>
                <a:gd name="connsiteY75" fmla="*/ 500372 h 874716"/>
                <a:gd name="connsiteX76" fmla="*/ 5704483 w 6858001"/>
                <a:gd name="connsiteY76" fmla="*/ 571620 h 874716"/>
                <a:gd name="connsiteX77" fmla="*/ 5740488 w 6858001"/>
                <a:gd name="connsiteY77" fmla="*/ 577526 h 874716"/>
                <a:gd name="connsiteX78" fmla="*/ 5760873 w 6858001"/>
                <a:gd name="connsiteY78" fmla="*/ 586291 h 874716"/>
                <a:gd name="connsiteX79" fmla="*/ 5883751 w 6858001"/>
                <a:gd name="connsiteY79" fmla="*/ 674686 h 874716"/>
                <a:gd name="connsiteX80" fmla="*/ 5935949 w 6858001"/>
                <a:gd name="connsiteY80" fmla="*/ 692592 h 874716"/>
                <a:gd name="connsiteX81" fmla="*/ 5993291 w 6858001"/>
                <a:gd name="connsiteY81" fmla="*/ 688972 h 874716"/>
                <a:gd name="connsiteX82" fmla="*/ 6026440 w 6858001"/>
                <a:gd name="connsiteY82" fmla="*/ 682496 h 874716"/>
                <a:gd name="connsiteX83" fmla="*/ 6108738 w 6858001"/>
                <a:gd name="connsiteY83" fmla="*/ 626296 h 874716"/>
                <a:gd name="connsiteX84" fmla="*/ 6155602 w 6858001"/>
                <a:gd name="connsiteY84" fmla="*/ 628202 h 874716"/>
                <a:gd name="connsiteX85" fmla="*/ 6228756 w 6858001"/>
                <a:gd name="connsiteY85" fmla="*/ 666873 h 874716"/>
                <a:gd name="connsiteX86" fmla="*/ 6361539 w 6858001"/>
                <a:gd name="connsiteY86" fmla="*/ 684210 h 874716"/>
                <a:gd name="connsiteX87" fmla="*/ 6428979 w 6858001"/>
                <a:gd name="connsiteY87" fmla="*/ 630106 h 874716"/>
                <a:gd name="connsiteX88" fmla="*/ 6463840 w 6858001"/>
                <a:gd name="connsiteY88" fmla="*/ 578098 h 874716"/>
                <a:gd name="connsiteX89" fmla="*/ 6564620 w 6858001"/>
                <a:gd name="connsiteY89" fmla="*/ 517708 h 874716"/>
                <a:gd name="connsiteX90" fmla="*/ 6588625 w 6858001"/>
                <a:gd name="connsiteY90" fmla="*/ 540187 h 874716"/>
                <a:gd name="connsiteX91" fmla="*/ 6662541 w 6858001"/>
                <a:gd name="connsiteY91" fmla="*/ 549714 h 874716"/>
                <a:gd name="connsiteX92" fmla="*/ 6742552 w 6858001"/>
                <a:gd name="connsiteY92" fmla="*/ 548952 h 874716"/>
                <a:gd name="connsiteX93" fmla="*/ 6812063 w 6858001"/>
                <a:gd name="connsiteY93" fmla="*/ 568430 h 874716"/>
                <a:gd name="connsiteX94" fmla="*/ 6858001 w 6858001"/>
                <a:gd name="connsiteY94" fmla="*/ 562267 h 874716"/>
                <a:gd name="connsiteX95" fmla="*/ 6858001 w 6858001"/>
                <a:gd name="connsiteY95" fmla="*/ 734520 h 874716"/>
                <a:gd name="connsiteX96" fmla="*/ 6815516 w 6858001"/>
                <a:gd name="connsiteY96" fmla="*/ 744220 h 874716"/>
                <a:gd name="connsiteX97" fmla="*/ 6748458 w 6858001"/>
                <a:gd name="connsiteY97" fmla="*/ 763271 h 874716"/>
                <a:gd name="connsiteX98" fmla="*/ 6584812 w 6858001"/>
                <a:gd name="connsiteY98" fmla="*/ 784797 h 874716"/>
                <a:gd name="connsiteX99" fmla="*/ 6415833 w 6858001"/>
                <a:gd name="connsiteY99" fmla="*/ 805562 h 874716"/>
                <a:gd name="connsiteX100" fmla="*/ 6323058 w 6858001"/>
                <a:gd name="connsiteY100" fmla="*/ 812420 h 874716"/>
                <a:gd name="connsiteX101" fmla="*/ 6242093 w 6858001"/>
                <a:gd name="connsiteY101" fmla="*/ 823281 h 874716"/>
                <a:gd name="connsiteX102" fmla="*/ 6171605 w 6858001"/>
                <a:gd name="connsiteY102" fmla="*/ 830139 h 874716"/>
                <a:gd name="connsiteX103" fmla="*/ 6059397 w 6858001"/>
                <a:gd name="connsiteY103" fmla="*/ 844045 h 874716"/>
                <a:gd name="connsiteX104" fmla="*/ 6012723 w 6858001"/>
                <a:gd name="connsiteY104" fmla="*/ 847665 h 874716"/>
                <a:gd name="connsiteX105" fmla="*/ 5902610 w 6858001"/>
                <a:gd name="connsiteY105" fmla="*/ 847473 h 874716"/>
                <a:gd name="connsiteX106" fmla="*/ 5864318 w 6858001"/>
                <a:gd name="connsiteY106" fmla="*/ 845569 h 874716"/>
                <a:gd name="connsiteX107" fmla="*/ 5790592 w 6858001"/>
                <a:gd name="connsiteY107" fmla="*/ 821947 h 874716"/>
                <a:gd name="connsiteX108" fmla="*/ 5781830 w 6858001"/>
                <a:gd name="connsiteY108" fmla="*/ 820233 h 874716"/>
                <a:gd name="connsiteX109" fmla="*/ 5733440 w 6858001"/>
                <a:gd name="connsiteY109" fmla="*/ 810896 h 874716"/>
                <a:gd name="connsiteX110" fmla="*/ 5706959 w 6858001"/>
                <a:gd name="connsiteY110" fmla="*/ 807848 h 874716"/>
                <a:gd name="connsiteX111" fmla="*/ 5606372 w 6858001"/>
                <a:gd name="connsiteY111" fmla="*/ 788417 h 874716"/>
                <a:gd name="connsiteX112" fmla="*/ 5548460 w 6858001"/>
                <a:gd name="connsiteY112" fmla="*/ 779273 h 874716"/>
                <a:gd name="connsiteX113" fmla="*/ 5501594 w 6858001"/>
                <a:gd name="connsiteY113" fmla="*/ 780607 h 874716"/>
                <a:gd name="connsiteX114" fmla="*/ 5419295 w 6858001"/>
                <a:gd name="connsiteY114" fmla="*/ 782321 h 874716"/>
                <a:gd name="connsiteX115" fmla="*/ 5393005 w 6858001"/>
                <a:gd name="connsiteY115" fmla="*/ 786703 h 874716"/>
                <a:gd name="connsiteX116" fmla="*/ 5274129 w 6858001"/>
                <a:gd name="connsiteY116" fmla="*/ 774129 h 874716"/>
                <a:gd name="connsiteX117" fmla="*/ 5206308 w 6858001"/>
                <a:gd name="connsiteY117" fmla="*/ 773177 h 874716"/>
                <a:gd name="connsiteX118" fmla="*/ 5129916 w 6858001"/>
                <a:gd name="connsiteY118" fmla="*/ 757554 h 874716"/>
                <a:gd name="connsiteX119" fmla="*/ 5107627 w 6858001"/>
                <a:gd name="connsiteY119" fmla="*/ 758316 h 874716"/>
                <a:gd name="connsiteX120" fmla="*/ 5082670 w 6858001"/>
                <a:gd name="connsiteY120" fmla="*/ 759651 h 874716"/>
                <a:gd name="connsiteX121" fmla="*/ 5006086 w 6858001"/>
                <a:gd name="connsiteY121" fmla="*/ 760795 h 874716"/>
                <a:gd name="connsiteX122" fmla="*/ 4959602 w 6858001"/>
                <a:gd name="connsiteY122" fmla="*/ 766509 h 874716"/>
                <a:gd name="connsiteX123" fmla="*/ 4871019 w 6858001"/>
                <a:gd name="connsiteY123" fmla="*/ 763081 h 874716"/>
                <a:gd name="connsiteX124" fmla="*/ 4838250 w 6858001"/>
                <a:gd name="connsiteY124" fmla="*/ 768033 h 874716"/>
                <a:gd name="connsiteX125" fmla="*/ 4755381 w 6858001"/>
                <a:gd name="connsiteY125" fmla="*/ 768605 h 874716"/>
                <a:gd name="connsiteX126" fmla="*/ 4681083 w 6858001"/>
                <a:gd name="connsiteY126" fmla="*/ 765747 h 874716"/>
                <a:gd name="connsiteX127" fmla="*/ 4609452 w 6858001"/>
                <a:gd name="connsiteY127" fmla="*/ 767271 h 874716"/>
                <a:gd name="connsiteX128" fmla="*/ 4558207 w 6858001"/>
                <a:gd name="connsiteY128" fmla="*/ 773557 h 874716"/>
                <a:gd name="connsiteX129" fmla="*/ 4502579 w 6858001"/>
                <a:gd name="connsiteY129" fmla="*/ 777367 h 874716"/>
                <a:gd name="connsiteX130" fmla="*/ 4349222 w 6858001"/>
                <a:gd name="connsiteY130" fmla="*/ 800038 h 874716"/>
                <a:gd name="connsiteX131" fmla="*/ 4320837 w 6858001"/>
                <a:gd name="connsiteY131" fmla="*/ 794514 h 874716"/>
                <a:gd name="connsiteX132" fmla="*/ 4159667 w 6858001"/>
                <a:gd name="connsiteY132" fmla="*/ 789370 h 874716"/>
                <a:gd name="connsiteX133" fmla="*/ 4124614 w 6858001"/>
                <a:gd name="connsiteY133" fmla="*/ 789752 h 874716"/>
                <a:gd name="connsiteX134" fmla="*/ 4030503 w 6858001"/>
                <a:gd name="connsiteY134" fmla="*/ 767271 h 874716"/>
                <a:gd name="connsiteX135" fmla="*/ 3885338 w 6858001"/>
                <a:gd name="connsiteY135" fmla="*/ 802896 h 874716"/>
                <a:gd name="connsiteX136" fmla="*/ 3749506 w 6858001"/>
                <a:gd name="connsiteY136" fmla="*/ 847473 h 874716"/>
                <a:gd name="connsiteX137" fmla="*/ 3732361 w 6858001"/>
                <a:gd name="connsiteY137" fmla="*/ 853190 h 874716"/>
                <a:gd name="connsiteX138" fmla="*/ 3683591 w 6858001"/>
                <a:gd name="connsiteY138" fmla="*/ 862906 h 874716"/>
                <a:gd name="connsiteX139" fmla="*/ 3623201 w 6858001"/>
                <a:gd name="connsiteY139" fmla="*/ 866334 h 874716"/>
                <a:gd name="connsiteX140" fmla="*/ 3546617 w 6858001"/>
                <a:gd name="connsiteY140" fmla="*/ 874716 h 874716"/>
                <a:gd name="connsiteX141" fmla="*/ 3485275 w 6858001"/>
                <a:gd name="connsiteY141" fmla="*/ 864238 h 874716"/>
                <a:gd name="connsiteX142" fmla="*/ 3399546 w 6858001"/>
                <a:gd name="connsiteY142" fmla="*/ 848618 h 874716"/>
                <a:gd name="connsiteX143" fmla="*/ 3318771 w 6858001"/>
                <a:gd name="connsiteY143" fmla="*/ 833757 h 874716"/>
                <a:gd name="connsiteX144" fmla="*/ 3293244 w 6858001"/>
                <a:gd name="connsiteY144" fmla="*/ 851284 h 874716"/>
                <a:gd name="connsiteX145" fmla="*/ 3253809 w 6858001"/>
                <a:gd name="connsiteY145" fmla="*/ 866524 h 874716"/>
                <a:gd name="connsiteX146" fmla="*/ 3209993 w 6858001"/>
                <a:gd name="connsiteY146" fmla="*/ 848235 h 874716"/>
                <a:gd name="connsiteX147" fmla="*/ 3107500 w 6858001"/>
                <a:gd name="connsiteY147" fmla="*/ 810326 h 874716"/>
                <a:gd name="connsiteX148" fmla="*/ 3042728 w 6858001"/>
                <a:gd name="connsiteY148" fmla="*/ 808610 h 874716"/>
                <a:gd name="connsiteX149" fmla="*/ 2901943 w 6858001"/>
                <a:gd name="connsiteY149" fmla="*/ 792418 h 874716"/>
                <a:gd name="connsiteX150" fmla="*/ 2809930 w 6858001"/>
                <a:gd name="connsiteY150" fmla="*/ 769367 h 874716"/>
                <a:gd name="connsiteX151" fmla="*/ 2743826 w 6858001"/>
                <a:gd name="connsiteY151" fmla="*/ 743268 h 874716"/>
                <a:gd name="connsiteX152" fmla="*/ 2649143 w 6858001"/>
                <a:gd name="connsiteY152" fmla="*/ 709167 h 874716"/>
                <a:gd name="connsiteX153" fmla="*/ 2554079 w 6858001"/>
                <a:gd name="connsiteY153" fmla="*/ 691450 h 874716"/>
                <a:gd name="connsiteX154" fmla="*/ 2485307 w 6858001"/>
                <a:gd name="connsiteY154" fmla="*/ 669160 h 874716"/>
                <a:gd name="connsiteX155" fmla="*/ 2401292 w 6858001"/>
                <a:gd name="connsiteY155" fmla="*/ 653919 h 874716"/>
                <a:gd name="connsiteX156" fmla="*/ 2330806 w 6858001"/>
                <a:gd name="connsiteY156" fmla="*/ 653349 h 874716"/>
                <a:gd name="connsiteX157" fmla="*/ 2220312 w 6858001"/>
                <a:gd name="connsiteY157" fmla="*/ 656015 h 874716"/>
                <a:gd name="connsiteX158" fmla="*/ 2085054 w 6858001"/>
                <a:gd name="connsiteY158" fmla="*/ 609914 h 874716"/>
                <a:gd name="connsiteX159" fmla="*/ 2030378 w 6858001"/>
                <a:gd name="connsiteY159" fmla="*/ 599625 h 874716"/>
                <a:gd name="connsiteX160" fmla="*/ 1978940 w 6858001"/>
                <a:gd name="connsiteY160" fmla="*/ 594863 h 874716"/>
                <a:gd name="connsiteX161" fmla="*/ 1869780 w 6858001"/>
                <a:gd name="connsiteY161" fmla="*/ 564192 h 874716"/>
                <a:gd name="connsiteX162" fmla="*/ 1825393 w 6858001"/>
                <a:gd name="connsiteY162" fmla="*/ 554094 h 874716"/>
                <a:gd name="connsiteX163" fmla="*/ 1763287 w 6858001"/>
                <a:gd name="connsiteY163" fmla="*/ 554286 h 874716"/>
                <a:gd name="connsiteX164" fmla="*/ 1650317 w 6858001"/>
                <a:gd name="connsiteY164" fmla="*/ 540187 h 874716"/>
                <a:gd name="connsiteX165" fmla="*/ 1537537 w 6858001"/>
                <a:gd name="connsiteY165" fmla="*/ 499038 h 874716"/>
                <a:gd name="connsiteX166" fmla="*/ 1489720 w 6858001"/>
                <a:gd name="connsiteY166" fmla="*/ 503038 h 874716"/>
                <a:gd name="connsiteX167" fmla="*/ 1472575 w 6858001"/>
                <a:gd name="connsiteY167" fmla="*/ 502086 h 874716"/>
                <a:gd name="connsiteX168" fmla="*/ 1318456 w 6858001"/>
                <a:gd name="connsiteY168" fmla="*/ 479415 h 874716"/>
                <a:gd name="connsiteX169" fmla="*/ 1303024 w 6858001"/>
                <a:gd name="connsiteY169" fmla="*/ 476939 h 874716"/>
                <a:gd name="connsiteX170" fmla="*/ 1230633 w 6858001"/>
                <a:gd name="connsiteY170" fmla="*/ 456746 h 874716"/>
                <a:gd name="connsiteX171" fmla="*/ 1048125 w 6858001"/>
                <a:gd name="connsiteY171" fmla="*/ 444172 h 874716"/>
                <a:gd name="connsiteX172" fmla="*/ 1036887 w 6858001"/>
                <a:gd name="connsiteY172" fmla="*/ 442648 h 874716"/>
                <a:gd name="connsiteX173" fmla="*/ 975733 w 6858001"/>
                <a:gd name="connsiteY173" fmla="*/ 452744 h 874716"/>
                <a:gd name="connsiteX174" fmla="*/ 945444 w 6858001"/>
                <a:gd name="connsiteY174" fmla="*/ 467033 h 874716"/>
                <a:gd name="connsiteX175" fmla="*/ 898198 w 6858001"/>
                <a:gd name="connsiteY175" fmla="*/ 481893 h 874716"/>
                <a:gd name="connsiteX176" fmla="*/ 850189 w 6858001"/>
                <a:gd name="connsiteY176" fmla="*/ 487417 h 874716"/>
                <a:gd name="connsiteX177" fmla="*/ 769605 w 6858001"/>
                <a:gd name="connsiteY177" fmla="*/ 464937 h 874716"/>
                <a:gd name="connsiteX178" fmla="*/ 740268 w 6858001"/>
                <a:gd name="connsiteY178" fmla="*/ 462651 h 874716"/>
                <a:gd name="connsiteX179" fmla="*/ 674923 w 6858001"/>
                <a:gd name="connsiteY179" fmla="*/ 451792 h 874716"/>
                <a:gd name="connsiteX180" fmla="*/ 617772 w 6858001"/>
                <a:gd name="connsiteY180" fmla="*/ 452554 h 874716"/>
                <a:gd name="connsiteX181" fmla="*/ 571860 w 6858001"/>
                <a:gd name="connsiteY181" fmla="*/ 469891 h 874716"/>
                <a:gd name="connsiteX182" fmla="*/ 505182 w 6858001"/>
                <a:gd name="connsiteY182" fmla="*/ 473319 h 874716"/>
                <a:gd name="connsiteX183" fmla="*/ 462126 w 6858001"/>
                <a:gd name="connsiteY183" fmla="*/ 460747 h 874716"/>
                <a:gd name="connsiteX184" fmla="*/ 453364 w 6858001"/>
                <a:gd name="connsiteY184" fmla="*/ 459033 h 874716"/>
                <a:gd name="connsiteX185" fmla="*/ 340774 w 6858001"/>
                <a:gd name="connsiteY185" fmla="*/ 458268 h 874716"/>
                <a:gd name="connsiteX186" fmla="*/ 200182 w 6858001"/>
                <a:gd name="connsiteY186" fmla="*/ 496180 h 874716"/>
                <a:gd name="connsiteX187" fmla="*/ 176939 w 6858001"/>
                <a:gd name="connsiteY187" fmla="*/ 504182 h 874716"/>
                <a:gd name="connsiteX188" fmla="*/ 63587 w 6858001"/>
                <a:gd name="connsiteY188" fmla="*/ 518088 h 874716"/>
                <a:gd name="connsiteX189" fmla="*/ 2817 w 6858001"/>
                <a:gd name="connsiteY189" fmla="*/ 532187 h 874716"/>
                <a:gd name="connsiteX190" fmla="*/ 0 w 6858001"/>
                <a:gd name="connsiteY190" fmla="*/ 533314 h 87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Lst>
              <a:rect l="l" t="t" r="r" b="b"/>
              <a:pathLst>
                <a:path w="6858001" h="874716">
                  <a:moveTo>
                    <a:pt x="0" y="533314"/>
                  </a:moveTo>
                  <a:lnTo>
                    <a:pt x="0" y="69206"/>
                  </a:lnTo>
                  <a:lnTo>
                    <a:pt x="21486" y="71924"/>
                  </a:lnTo>
                  <a:cubicBezTo>
                    <a:pt x="92546" y="60493"/>
                    <a:pt x="159604" y="87354"/>
                    <a:pt x="228948" y="88116"/>
                  </a:cubicBezTo>
                  <a:cubicBezTo>
                    <a:pt x="260382" y="88496"/>
                    <a:pt x="291435" y="94592"/>
                    <a:pt x="313533" y="62779"/>
                  </a:cubicBezTo>
                  <a:cubicBezTo>
                    <a:pt x="316389" y="58587"/>
                    <a:pt x="330298" y="60873"/>
                    <a:pt x="338870" y="62207"/>
                  </a:cubicBezTo>
                  <a:cubicBezTo>
                    <a:pt x="357921" y="65066"/>
                    <a:pt x="376781" y="72304"/>
                    <a:pt x="395640" y="72114"/>
                  </a:cubicBezTo>
                  <a:cubicBezTo>
                    <a:pt x="434695" y="71924"/>
                    <a:pt x="473939" y="68876"/>
                    <a:pt x="512802" y="65446"/>
                  </a:cubicBezTo>
                  <a:cubicBezTo>
                    <a:pt x="527470" y="64112"/>
                    <a:pt x="541569" y="58969"/>
                    <a:pt x="556047" y="55349"/>
                  </a:cubicBezTo>
                  <a:cubicBezTo>
                    <a:pt x="564048" y="53253"/>
                    <a:pt x="572622" y="47729"/>
                    <a:pt x="580050" y="48871"/>
                  </a:cubicBezTo>
                  <a:cubicBezTo>
                    <a:pt x="623106" y="55539"/>
                    <a:pt x="662541" y="39157"/>
                    <a:pt x="703308" y="30964"/>
                  </a:cubicBezTo>
                  <a:cubicBezTo>
                    <a:pt x="722169" y="27154"/>
                    <a:pt x="739886" y="18010"/>
                    <a:pt x="758174" y="11724"/>
                  </a:cubicBezTo>
                  <a:cubicBezTo>
                    <a:pt x="762936" y="10008"/>
                    <a:pt x="768271" y="8484"/>
                    <a:pt x="773035" y="8866"/>
                  </a:cubicBezTo>
                  <a:cubicBezTo>
                    <a:pt x="800276" y="11152"/>
                    <a:pt x="827329" y="14390"/>
                    <a:pt x="854379" y="16866"/>
                  </a:cubicBezTo>
                  <a:cubicBezTo>
                    <a:pt x="878956" y="19152"/>
                    <a:pt x="903722" y="19914"/>
                    <a:pt x="915343" y="47919"/>
                  </a:cubicBezTo>
                  <a:cubicBezTo>
                    <a:pt x="917059" y="52301"/>
                    <a:pt x="922773" y="55539"/>
                    <a:pt x="927155" y="58397"/>
                  </a:cubicBezTo>
                  <a:cubicBezTo>
                    <a:pt x="994785" y="102405"/>
                    <a:pt x="1030980" y="101261"/>
                    <a:pt x="1097087" y="54777"/>
                  </a:cubicBezTo>
                  <a:cubicBezTo>
                    <a:pt x="1103945" y="50015"/>
                    <a:pt x="1118613" y="46585"/>
                    <a:pt x="1123185" y="50395"/>
                  </a:cubicBezTo>
                  <a:cubicBezTo>
                    <a:pt x="1162049" y="82020"/>
                    <a:pt x="1204532" y="78590"/>
                    <a:pt x="1249302" y="68684"/>
                  </a:cubicBezTo>
                  <a:cubicBezTo>
                    <a:pt x="1260922" y="66018"/>
                    <a:pt x="1277307" y="66018"/>
                    <a:pt x="1286069" y="72304"/>
                  </a:cubicBezTo>
                  <a:cubicBezTo>
                    <a:pt x="1327790" y="101451"/>
                    <a:pt x="1372560" y="97261"/>
                    <a:pt x="1417899" y="88688"/>
                  </a:cubicBezTo>
                  <a:cubicBezTo>
                    <a:pt x="1424948" y="87354"/>
                    <a:pt x="1433522" y="80114"/>
                    <a:pt x="1436568" y="73448"/>
                  </a:cubicBezTo>
                  <a:cubicBezTo>
                    <a:pt x="1447428" y="49825"/>
                    <a:pt x="1467813" y="41823"/>
                    <a:pt x="1490292" y="35154"/>
                  </a:cubicBezTo>
                  <a:cubicBezTo>
                    <a:pt x="1525727" y="24296"/>
                    <a:pt x="1560588" y="11532"/>
                    <a:pt x="1596213" y="1245"/>
                  </a:cubicBezTo>
                  <a:cubicBezTo>
                    <a:pt x="1604978" y="-1231"/>
                    <a:pt x="1615836" y="293"/>
                    <a:pt x="1624980" y="3150"/>
                  </a:cubicBezTo>
                  <a:cubicBezTo>
                    <a:pt x="1656223" y="12866"/>
                    <a:pt x="1676036" y="37251"/>
                    <a:pt x="1697753" y="59731"/>
                  </a:cubicBezTo>
                  <a:cubicBezTo>
                    <a:pt x="1707279" y="69638"/>
                    <a:pt x="1720423" y="76686"/>
                    <a:pt x="1733188" y="82400"/>
                  </a:cubicBezTo>
                  <a:cubicBezTo>
                    <a:pt x="1766335" y="97071"/>
                    <a:pt x="1800246" y="110215"/>
                    <a:pt x="1833775" y="124121"/>
                  </a:cubicBezTo>
                  <a:cubicBezTo>
                    <a:pt x="1837013" y="125455"/>
                    <a:pt x="1839679" y="128884"/>
                    <a:pt x="1842158" y="131742"/>
                  </a:cubicBezTo>
                  <a:cubicBezTo>
                    <a:pt x="1866922" y="161843"/>
                    <a:pt x="1891497" y="192132"/>
                    <a:pt x="1916454" y="222233"/>
                  </a:cubicBezTo>
                  <a:cubicBezTo>
                    <a:pt x="1921216" y="227947"/>
                    <a:pt x="1928076" y="232139"/>
                    <a:pt x="1933219" y="237663"/>
                  </a:cubicBezTo>
                  <a:cubicBezTo>
                    <a:pt x="1940459" y="245283"/>
                    <a:pt x="1949603" y="252524"/>
                    <a:pt x="1953413" y="261668"/>
                  </a:cubicBezTo>
                  <a:cubicBezTo>
                    <a:pt x="1965224" y="290433"/>
                    <a:pt x="1987894" y="302817"/>
                    <a:pt x="2016469" y="308151"/>
                  </a:cubicBezTo>
                  <a:cubicBezTo>
                    <a:pt x="2042570" y="313104"/>
                    <a:pt x="2068669" y="317296"/>
                    <a:pt x="2094578" y="323010"/>
                  </a:cubicBezTo>
                  <a:cubicBezTo>
                    <a:pt x="2126201" y="329868"/>
                    <a:pt x="2157636" y="337298"/>
                    <a:pt x="2188879" y="345681"/>
                  </a:cubicBezTo>
                  <a:cubicBezTo>
                    <a:pt x="2202404" y="349301"/>
                    <a:pt x="2216692" y="353491"/>
                    <a:pt x="2228314" y="360921"/>
                  </a:cubicBezTo>
                  <a:cubicBezTo>
                    <a:pt x="2260890" y="381496"/>
                    <a:pt x="2295753" y="395402"/>
                    <a:pt x="2334044" y="389878"/>
                  </a:cubicBezTo>
                  <a:cubicBezTo>
                    <a:pt x="2364715" y="385496"/>
                    <a:pt x="2390434" y="396736"/>
                    <a:pt x="2409485" y="414263"/>
                  </a:cubicBezTo>
                  <a:cubicBezTo>
                    <a:pt x="2444158" y="446078"/>
                    <a:pt x="2481305" y="438838"/>
                    <a:pt x="2518264" y="428552"/>
                  </a:cubicBezTo>
                  <a:cubicBezTo>
                    <a:pt x="2537315" y="423217"/>
                    <a:pt x="2552935" y="423979"/>
                    <a:pt x="2571034" y="429122"/>
                  </a:cubicBezTo>
                  <a:cubicBezTo>
                    <a:pt x="2612945" y="441124"/>
                    <a:pt x="2640950" y="473701"/>
                    <a:pt x="2668001" y="502276"/>
                  </a:cubicBezTo>
                  <a:cubicBezTo>
                    <a:pt x="2691054" y="526661"/>
                    <a:pt x="2716963" y="540377"/>
                    <a:pt x="2745348" y="550666"/>
                  </a:cubicBezTo>
                  <a:cubicBezTo>
                    <a:pt x="2781163" y="563810"/>
                    <a:pt x="2809548" y="558858"/>
                    <a:pt x="2826694" y="527233"/>
                  </a:cubicBezTo>
                  <a:cubicBezTo>
                    <a:pt x="2831457" y="518278"/>
                    <a:pt x="2839839" y="507800"/>
                    <a:pt x="2848793" y="505134"/>
                  </a:cubicBezTo>
                  <a:cubicBezTo>
                    <a:pt x="2892037" y="491800"/>
                    <a:pt x="2935854" y="472367"/>
                    <a:pt x="2982148" y="484179"/>
                  </a:cubicBezTo>
                  <a:cubicBezTo>
                    <a:pt x="3046158" y="500372"/>
                    <a:pt x="3108644" y="499420"/>
                    <a:pt x="3172654" y="483417"/>
                  </a:cubicBezTo>
                  <a:cubicBezTo>
                    <a:pt x="3276480" y="457508"/>
                    <a:pt x="3380305" y="430076"/>
                    <a:pt x="3489467" y="435790"/>
                  </a:cubicBezTo>
                  <a:cubicBezTo>
                    <a:pt x="3507563" y="436742"/>
                    <a:pt x="3529090" y="425121"/>
                    <a:pt x="3544713" y="413691"/>
                  </a:cubicBezTo>
                  <a:cubicBezTo>
                    <a:pt x="3574622" y="391974"/>
                    <a:pt x="3573288" y="390258"/>
                    <a:pt x="3606817" y="408167"/>
                  </a:cubicBezTo>
                  <a:cubicBezTo>
                    <a:pt x="3614819" y="412549"/>
                    <a:pt x="3624725" y="415215"/>
                    <a:pt x="3630632" y="421693"/>
                  </a:cubicBezTo>
                  <a:cubicBezTo>
                    <a:pt x="3660731" y="454650"/>
                    <a:pt x="3697880" y="446648"/>
                    <a:pt x="3734837" y="441886"/>
                  </a:cubicBezTo>
                  <a:cubicBezTo>
                    <a:pt x="3741315" y="440934"/>
                    <a:pt x="3749125" y="439600"/>
                    <a:pt x="3754652" y="442268"/>
                  </a:cubicBezTo>
                  <a:cubicBezTo>
                    <a:pt x="3779607" y="454268"/>
                    <a:pt x="3800753" y="450078"/>
                    <a:pt x="3822472" y="433694"/>
                  </a:cubicBezTo>
                  <a:cubicBezTo>
                    <a:pt x="3841331" y="419597"/>
                    <a:pt x="3863049" y="411215"/>
                    <a:pt x="3885338" y="428742"/>
                  </a:cubicBezTo>
                  <a:cubicBezTo>
                    <a:pt x="3934870" y="467605"/>
                    <a:pt x="3987829" y="469509"/>
                    <a:pt x="4043839" y="444934"/>
                  </a:cubicBezTo>
                  <a:cubicBezTo>
                    <a:pt x="4083845" y="427407"/>
                    <a:pt x="4123280" y="423407"/>
                    <a:pt x="4165383" y="441124"/>
                  </a:cubicBezTo>
                  <a:cubicBezTo>
                    <a:pt x="4181576" y="447982"/>
                    <a:pt x="4202531" y="443410"/>
                    <a:pt x="4221391" y="444934"/>
                  </a:cubicBezTo>
                  <a:cubicBezTo>
                    <a:pt x="4232060" y="445696"/>
                    <a:pt x="4243872" y="445886"/>
                    <a:pt x="4253014" y="450650"/>
                  </a:cubicBezTo>
                  <a:cubicBezTo>
                    <a:pt x="4277401" y="462843"/>
                    <a:pt x="4300070" y="478463"/>
                    <a:pt x="4324645" y="490466"/>
                  </a:cubicBezTo>
                  <a:cubicBezTo>
                    <a:pt x="4336457" y="496180"/>
                    <a:pt x="4350554" y="499228"/>
                    <a:pt x="4363890" y="499420"/>
                  </a:cubicBezTo>
                  <a:cubicBezTo>
                    <a:pt x="4403325" y="500372"/>
                    <a:pt x="4442761" y="500372"/>
                    <a:pt x="4482004" y="498658"/>
                  </a:cubicBezTo>
                  <a:cubicBezTo>
                    <a:pt x="4546776" y="495990"/>
                    <a:pt x="4612500" y="495418"/>
                    <a:pt x="4659174" y="438648"/>
                  </a:cubicBezTo>
                  <a:cubicBezTo>
                    <a:pt x="4662986" y="434076"/>
                    <a:pt x="4671176" y="431408"/>
                    <a:pt x="4677655" y="430646"/>
                  </a:cubicBezTo>
                  <a:cubicBezTo>
                    <a:pt x="4707564" y="427027"/>
                    <a:pt x="4738235" y="426645"/>
                    <a:pt x="4767764" y="420739"/>
                  </a:cubicBezTo>
                  <a:cubicBezTo>
                    <a:pt x="4791386" y="415977"/>
                    <a:pt x="4811009" y="417501"/>
                    <a:pt x="4828916" y="434266"/>
                  </a:cubicBezTo>
                  <a:cubicBezTo>
                    <a:pt x="4852348" y="456364"/>
                    <a:pt x="4880925" y="469319"/>
                    <a:pt x="4912168" y="462271"/>
                  </a:cubicBezTo>
                  <a:cubicBezTo>
                    <a:pt x="4943409" y="455412"/>
                    <a:pt x="4963984" y="470271"/>
                    <a:pt x="4987037" y="485703"/>
                  </a:cubicBezTo>
                  <a:cubicBezTo>
                    <a:pt x="5003801" y="496942"/>
                    <a:pt x="5022852" y="511040"/>
                    <a:pt x="5041521" y="512182"/>
                  </a:cubicBezTo>
                  <a:cubicBezTo>
                    <a:pt x="5083814" y="514658"/>
                    <a:pt x="5120201" y="553904"/>
                    <a:pt x="5166113" y="531615"/>
                  </a:cubicBezTo>
                  <a:cubicBezTo>
                    <a:pt x="5169161" y="530091"/>
                    <a:pt x="5174685" y="533901"/>
                    <a:pt x="5179067" y="534853"/>
                  </a:cubicBezTo>
                  <a:cubicBezTo>
                    <a:pt x="5214121" y="542093"/>
                    <a:pt x="5247078" y="535043"/>
                    <a:pt x="5272796" y="511230"/>
                  </a:cubicBezTo>
                  <a:cubicBezTo>
                    <a:pt x="5306516" y="480177"/>
                    <a:pt x="5343855" y="477129"/>
                    <a:pt x="5385384" y="487227"/>
                  </a:cubicBezTo>
                  <a:cubicBezTo>
                    <a:pt x="5398721" y="490466"/>
                    <a:pt x="5412057" y="492752"/>
                    <a:pt x="5425582" y="495418"/>
                  </a:cubicBezTo>
                  <a:cubicBezTo>
                    <a:pt x="5443870" y="499228"/>
                    <a:pt x="5462351" y="503230"/>
                    <a:pt x="5480637" y="507040"/>
                  </a:cubicBezTo>
                  <a:cubicBezTo>
                    <a:pt x="5498356" y="510850"/>
                    <a:pt x="5517979" y="517326"/>
                    <a:pt x="5531693" y="500944"/>
                  </a:cubicBezTo>
                  <a:cubicBezTo>
                    <a:pt x="5543506" y="486845"/>
                    <a:pt x="5551888" y="488179"/>
                    <a:pt x="5562746" y="500372"/>
                  </a:cubicBezTo>
                  <a:cubicBezTo>
                    <a:pt x="5600467" y="543045"/>
                    <a:pt x="5646189" y="569716"/>
                    <a:pt x="5704483" y="571620"/>
                  </a:cubicBezTo>
                  <a:cubicBezTo>
                    <a:pt x="5716485" y="572002"/>
                    <a:pt x="5728678" y="574668"/>
                    <a:pt x="5740488" y="577526"/>
                  </a:cubicBezTo>
                  <a:cubicBezTo>
                    <a:pt x="5747728" y="579241"/>
                    <a:pt x="5756493" y="581147"/>
                    <a:pt x="5760873" y="586291"/>
                  </a:cubicBezTo>
                  <a:cubicBezTo>
                    <a:pt x="5794974" y="625534"/>
                    <a:pt x="5837457" y="652777"/>
                    <a:pt x="5883751" y="674686"/>
                  </a:cubicBezTo>
                  <a:cubicBezTo>
                    <a:pt x="5900323" y="682496"/>
                    <a:pt x="5918042" y="690306"/>
                    <a:pt x="5935949" y="692592"/>
                  </a:cubicBezTo>
                  <a:cubicBezTo>
                    <a:pt x="5954617" y="694878"/>
                    <a:pt x="5974240" y="691068"/>
                    <a:pt x="5993291" y="688972"/>
                  </a:cubicBezTo>
                  <a:cubicBezTo>
                    <a:pt x="6004531" y="687830"/>
                    <a:pt x="6017485" y="688020"/>
                    <a:pt x="6026440" y="682496"/>
                  </a:cubicBezTo>
                  <a:cubicBezTo>
                    <a:pt x="6054825" y="665159"/>
                    <a:pt x="6082258" y="646491"/>
                    <a:pt x="6108738" y="626296"/>
                  </a:cubicBezTo>
                  <a:cubicBezTo>
                    <a:pt x="6131409" y="608960"/>
                    <a:pt x="6135981" y="606483"/>
                    <a:pt x="6155602" y="628202"/>
                  </a:cubicBezTo>
                  <a:cubicBezTo>
                    <a:pt x="6175797" y="650491"/>
                    <a:pt x="6200944" y="662111"/>
                    <a:pt x="6228756" y="666873"/>
                  </a:cubicBezTo>
                  <a:cubicBezTo>
                    <a:pt x="6272764" y="674304"/>
                    <a:pt x="6317151" y="680590"/>
                    <a:pt x="6361539" y="684210"/>
                  </a:cubicBezTo>
                  <a:cubicBezTo>
                    <a:pt x="6401736" y="687448"/>
                    <a:pt x="6420977" y="669922"/>
                    <a:pt x="6428979" y="630106"/>
                  </a:cubicBezTo>
                  <a:cubicBezTo>
                    <a:pt x="6433551" y="608007"/>
                    <a:pt x="6439458" y="584003"/>
                    <a:pt x="6463840" y="578098"/>
                  </a:cubicBezTo>
                  <a:cubicBezTo>
                    <a:pt x="6503658" y="568572"/>
                    <a:pt x="6544997" y="564382"/>
                    <a:pt x="6564620" y="517708"/>
                  </a:cubicBezTo>
                  <a:cubicBezTo>
                    <a:pt x="6575478" y="527995"/>
                    <a:pt x="6582146" y="534091"/>
                    <a:pt x="6588625" y="540187"/>
                  </a:cubicBezTo>
                  <a:cubicBezTo>
                    <a:pt x="6606531" y="557142"/>
                    <a:pt x="6643678" y="564382"/>
                    <a:pt x="6662541" y="549714"/>
                  </a:cubicBezTo>
                  <a:cubicBezTo>
                    <a:pt x="6690354" y="528377"/>
                    <a:pt x="6715883" y="532377"/>
                    <a:pt x="6742552" y="548952"/>
                  </a:cubicBezTo>
                  <a:cubicBezTo>
                    <a:pt x="6764841" y="562668"/>
                    <a:pt x="6788417" y="567954"/>
                    <a:pt x="6812063" y="568430"/>
                  </a:cubicBezTo>
                  <a:lnTo>
                    <a:pt x="6858001" y="562267"/>
                  </a:lnTo>
                  <a:lnTo>
                    <a:pt x="6858001" y="734520"/>
                  </a:lnTo>
                  <a:lnTo>
                    <a:pt x="6815516" y="744220"/>
                  </a:lnTo>
                  <a:cubicBezTo>
                    <a:pt x="6793035" y="749744"/>
                    <a:pt x="6771319" y="759651"/>
                    <a:pt x="6748458" y="763271"/>
                  </a:cubicBezTo>
                  <a:cubicBezTo>
                    <a:pt x="6694164" y="771843"/>
                    <a:pt x="6639488" y="777939"/>
                    <a:pt x="6584812" y="784797"/>
                  </a:cubicBezTo>
                  <a:cubicBezTo>
                    <a:pt x="6528424" y="791846"/>
                    <a:pt x="6472225" y="799276"/>
                    <a:pt x="6415833" y="805562"/>
                  </a:cubicBezTo>
                  <a:cubicBezTo>
                    <a:pt x="6384972" y="808802"/>
                    <a:pt x="6353919" y="809372"/>
                    <a:pt x="6323058" y="812420"/>
                  </a:cubicBezTo>
                  <a:cubicBezTo>
                    <a:pt x="6296005" y="815088"/>
                    <a:pt x="6269144" y="820041"/>
                    <a:pt x="6242093" y="823281"/>
                  </a:cubicBezTo>
                  <a:cubicBezTo>
                    <a:pt x="6218660" y="825947"/>
                    <a:pt x="6195037" y="827471"/>
                    <a:pt x="6171605" y="830139"/>
                  </a:cubicBezTo>
                  <a:cubicBezTo>
                    <a:pt x="6134075" y="834519"/>
                    <a:pt x="6096736" y="839473"/>
                    <a:pt x="6059397" y="844045"/>
                  </a:cubicBezTo>
                  <a:cubicBezTo>
                    <a:pt x="6043776" y="845759"/>
                    <a:pt x="6027392" y="850522"/>
                    <a:pt x="6012723" y="847665"/>
                  </a:cubicBezTo>
                  <a:cubicBezTo>
                    <a:pt x="5975764" y="840425"/>
                    <a:pt x="5939377" y="842521"/>
                    <a:pt x="5902610" y="847473"/>
                  </a:cubicBezTo>
                  <a:cubicBezTo>
                    <a:pt x="5890037" y="849190"/>
                    <a:pt x="5876511" y="848808"/>
                    <a:pt x="5864318" y="845569"/>
                  </a:cubicBezTo>
                  <a:cubicBezTo>
                    <a:pt x="5839361" y="839091"/>
                    <a:pt x="5815169" y="829947"/>
                    <a:pt x="5790592" y="821947"/>
                  </a:cubicBezTo>
                  <a:cubicBezTo>
                    <a:pt x="5787924" y="820995"/>
                    <a:pt x="5784686" y="820803"/>
                    <a:pt x="5781830" y="820233"/>
                  </a:cubicBezTo>
                  <a:cubicBezTo>
                    <a:pt x="5765635" y="816992"/>
                    <a:pt x="5749634" y="813754"/>
                    <a:pt x="5733440" y="810896"/>
                  </a:cubicBezTo>
                  <a:cubicBezTo>
                    <a:pt x="5724678" y="809372"/>
                    <a:pt x="5715723" y="809182"/>
                    <a:pt x="5706959" y="807848"/>
                  </a:cubicBezTo>
                  <a:cubicBezTo>
                    <a:pt x="5673050" y="802514"/>
                    <a:pt x="5635711" y="811468"/>
                    <a:pt x="5606372" y="788417"/>
                  </a:cubicBezTo>
                  <a:cubicBezTo>
                    <a:pt x="5587321" y="773557"/>
                    <a:pt x="5568842" y="776987"/>
                    <a:pt x="5548460" y="779273"/>
                  </a:cubicBezTo>
                  <a:cubicBezTo>
                    <a:pt x="5533027" y="780987"/>
                    <a:pt x="5517215" y="780415"/>
                    <a:pt x="5501594" y="780607"/>
                  </a:cubicBezTo>
                  <a:cubicBezTo>
                    <a:pt x="5474161" y="781177"/>
                    <a:pt x="5446728" y="781369"/>
                    <a:pt x="5419295" y="782321"/>
                  </a:cubicBezTo>
                  <a:cubicBezTo>
                    <a:pt x="5410531" y="782701"/>
                    <a:pt x="5401579" y="787465"/>
                    <a:pt x="5393005" y="786703"/>
                  </a:cubicBezTo>
                  <a:cubicBezTo>
                    <a:pt x="5353379" y="783083"/>
                    <a:pt x="5313754" y="777367"/>
                    <a:pt x="5274129" y="774129"/>
                  </a:cubicBezTo>
                  <a:cubicBezTo>
                    <a:pt x="5251650" y="772225"/>
                    <a:pt x="5228597" y="775843"/>
                    <a:pt x="5206308" y="773177"/>
                  </a:cubicBezTo>
                  <a:cubicBezTo>
                    <a:pt x="5180591" y="770129"/>
                    <a:pt x="5155445" y="762319"/>
                    <a:pt x="5129916" y="757554"/>
                  </a:cubicBezTo>
                  <a:cubicBezTo>
                    <a:pt x="5122867" y="756222"/>
                    <a:pt x="5115057" y="757936"/>
                    <a:pt x="5107627" y="758316"/>
                  </a:cubicBezTo>
                  <a:cubicBezTo>
                    <a:pt x="5099245" y="758699"/>
                    <a:pt x="5091052" y="759461"/>
                    <a:pt x="5082670" y="759651"/>
                  </a:cubicBezTo>
                  <a:cubicBezTo>
                    <a:pt x="5057141" y="760033"/>
                    <a:pt x="5031614" y="759461"/>
                    <a:pt x="5006086" y="760795"/>
                  </a:cubicBezTo>
                  <a:cubicBezTo>
                    <a:pt x="4990465" y="761557"/>
                    <a:pt x="4974082" y="769367"/>
                    <a:pt x="4959602" y="766509"/>
                  </a:cubicBezTo>
                  <a:cubicBezTo>
                    <a:pt x="4930075" y="760985"/>
                    <a:pt x="4900546" y="773367"/>
                    <a:pt x="4871019" y="763081"/>
                  </a:cubicBezTo>
                  <a:cubicBezTo>
                    <a:pt x="4861873" y="760033"/>
                    <a:pt x="4849300" y="767653"/>
                    <a:pt x="4838250" y="768033"/>
                  </a:cubicBezTo>
                  <a:cubicBezTo>
                    <a:pt x="4810627" y="768985"/>
                    <a:pt x="4783004" y="768795"/>
                    <a:pt x="4755381" y="768605"/>
                  </a:cubicBezTo>
                  <a:cubicBezTo>
                    <a:pt x="4730614" y="768415"/>
                    <a:pt x="4704895" y="771081"/>
                    <a:pt x="4681083" y="765747"/>
                  </a:cubicBezTo>
                  <a:cubicBezTo>
                    <a:pt x="4656126" y="760033"/>
                    <a:pt x="4633647" y="760795"/>
                    <a:pt x="4609452" y="767271"/>
                  </a:cubicBezTo>
                  <a:cubicBezTo>
                    <a:pt x="4592878" y="771653"/>
                    <a:pt x="4575351" y="772225"/>
                    <a:pt x="4558207" y="773557"/>
                  </a:cubicBezTo>
                  <a:cubicBezTo>
                    <a:pt x="4539728" y="775081"/>
                    <a:pt x="4519343" y="771081"/>
                    <a:pt x="4502579" y="777367"/>
                  </a:cubicBezTo>
                  <a:cubicBezTo>
                    <a:pt x="4452665" y="796038"/>
                    <a:pt x="4401419" y="800038"/>
                    <a:pt x="4349222" y="800038"/>
                  </a:cubicBezTo>
                  <a:cubicBezTo>
                    <a:pt x="4339695" y="800038"/>
                    <a:pt x="4329979" y="797372"/>
                    <a:pt x="4320837" y="794514"/>
                  </a:cubicBezTo>
                  <a:cubicBezTo>
                    <a:pt x="4267493" y="777367"/>
                    <a:pt x="4213961" y="778891"/>
                    <a:pt x="4159667" y="789370"/>
                  </a:cubicBezTo>
                  <a:cubicBezTo>
                    <a:pt x="4148427" y="791656"/>
                    <a:pt x="4135854" y="792038"/>
                    <a:pt x="4124614" y="789752"/>
                  </a:cubicBezTo>
                  <a:cubicBezTo>
                    <a:pt x="4092989" y="783083"/>
                    <a:pt x="4062318" y="772033"/>
                    <a:pt x="4030503" y="767271"/>
                  </a:cubicBezTo>
                  <a:cubicBezTo>
                    <a:pt x="3977925" y="759461"/>
                    <a:pt x="3932394" y="785749"/>
                    <a:pt x="3885338" y="802896"/>
                  </a:cubicBezTo>
                  <a:cubicBezTo>
                    <a:pt x="3840569" y="819089"/>
                    <a:pt x="3802467" y="855666"/>
                    <a:pt x="3749506" y="847473"/>
                  </a:cubicBezTo>
                  <a:cubicBezTo>
                    <a:pt x="3744173" y="846711"/>
                    <a:pt x="3738267" y="851856"/>
                    <a:pt x="3732361" y="853190"/>
                  </a:cubicBezTo>
                  <a:cubicBezTo>
                    <a:pt x="3716168" y="856810"/>
                    <a:pt x="3699976" y="861190"/>
                    <a:pt x="3683591" y="862906"/>
                  </a:cubicBezTo>
                  <a:cubicBezTo>
                    <a:pt x="3663589" y="865192"/>
                    <a:pt x="3643204" y="864430"/>
                    <a:pt x="3623201" y="866334"/>
                  </a:cubicBezTo>
                  <a:cubicBezTo>
                    <a:pt x="3597482" y="868620"/>
                    <a:pt x="3572146" y="874716"/>
                    <a:pt x="3546617" y="874716"/>
                  </a:cubicBezTo>
                  <a:cubicBezTo>
                    <a:pt x="3526042" y="874716"/>
                    <a:pt x="3505657" y="867668"/>
                    <a:pt x="3485275" y="864238"/>
                  </a:cubicBezTo>
                  <a:cubicBezTo>
                    <a:pt x="3456508" y="859476"/>
                    <a:pt x="3424883" y="860810"/>
                    <a:pt x="3399546" y="848618"/>
                  </a:cubicBezTo>
                  <a:cubicBezTo>
                    <a:pt x="3372495" y="835663"/>
                    <a:pt x="3346776" y="829757"/>
                    <a:pt x="3318771" y="833757"/>
                  </a:cubicBezTo>
                  <a:cubicBezTo>
                    <a:pt x="3309437" y="835091"/>
                    <a:pt x="3297434" y="843093"/>
                    <a:pt x="3293244" y="851284"/>
                  </a:cubicBezTo>
                  <a:cubicBezTo>
                    <a:pt x="3283908" y="869572"/>
                    <a:pt x="3271145" y="872812"/>
                    <a:pt x="3253809" y="866524"/>
                  </a:cubicBezTo>
                  <a:cubicBezTo>
                    <a:pt x="3238758" y="861190"/>
                    <a:pt x="3220280" y="858524"/>
                    <a:pt x="3209993" y="848235"/>
                  </a:cubicBezTo>
                  <a:cubicBezTo>
                    <a:pt x="3180844" y="819089"/>
                    <a:pt x="3143695" y="818136"/>
                    <a:pt x="3107500" y="810326"/>
                  </a:cubicBezTo>
                  <a:cubicBezTo>
                    <a:pt x="3085403" y="805562"/>
                    <a:pt x="3064827" y="805372"/>
                    <a:pt x="3042728" y="808610"/>
                  </a:cubicBezTo>
                  <a:cubicBezTo>
                    <a:pt x="2994722" y="815850"/>
                    <a:pt x="2948047" y="805562"/>
                    <a:pt x="2901943" y="792418"/>
                  </a:cubicBezTo>
                  <a:cubicBezTo>
                    <a:pt x="2871462" y="783655"/>
                    <a:pt x="2840219" y="778321"/>
                    <a:pt x="2809930" y="769367"/>
                  </a:cubicBezTo>
                  <a:cubicBezTo>
                    <a:pt x="2787259" y="762509"/>
                    <a:pt x="2764590" y="754316"/>
                    <a:pt x="2743826" y="743268"/>
                  </a:cubicBezTo>
                  <a:cubicBezTo>
                    <a:pt x="2713723" y="727073"/>
                    <a:pt x="2687436" y="702689"/>
                    <a:pt x="2649143" y="709167"/>
                  </a:cubicBezTo>
                  <a:cubicBezTo>
                    <a:pt x="2615421" y="714881"/>
                    <a:pt x="2584942" y="702881"/>
                    <a:pt x="2554079" y="691450"/>
                  </a:cubicBezTo>
                  <a:cubicBezTo>
                    <a:pt x="2531409" y="683068"/>
                    <a:pt x="2508742" y="674494"/>
                    <a:pt x="2485307" y="669160"/>
                  </a:cubicBezTo>
                  <a:cubicBezTo>
                    <a:pt x="2457492" y="662873"/>
                    <a:pt x="2426059" y="665541"/>
                    <a:pt x="2401292" y="653919"/>
                  </a:cubicBezTo>
                  <a:cubicBezTo>
                    <a:pt x="2375383" y="641727"/>
                    <a:pt x="2353859" y="649919"/>
                    <a:pt x="2330806" y="653349"/>
                  </a:cubicBezTo>
                  <a:cubicBezTo>
                    <a:pt x="2294039" y="658683"/>
                    <a:pt x="2257459" y="668590"/>
                    <a:pt x="2220312" y="656015"/>
                  </a:cubicBezTo>
                  <a:cubicBezTo>
                    <a:pt x="2175163" y="640775"/>
                    <a:pt x="2130393" y="624392"/>
                    <a:pt x="2085054" y="609914"/>
                  </a:cubicBezTo>
                  <a:cubicBezTo>
                    <a:pt x="2067525" y="604387"/>
                    <a:pt x="2048668" y="602101"/>
                    <a:pt x="2030378" y="599625"/>
                  </a:cubicBezTo>
                  <a:cubicBezTo>
                    <a:pt x="2013043" y="597529"/>
                    <a:pt x="1992279" y="602863"/>
                    <a:pt x="1978940" y="594863"/>
                  </a:cubicBezTo>
                  <a:cubicBezTo>
                    <a:pt x="1944649" y="574288"/>
                    <a:pt x="1909408" y="564192"/>
                    <a:pt x="1869780" y="564192"/>
                  </a:cubicBezTo>
                  <a:cubicBezTo>
                    <a:pt x="1854920" y="564192"/>
                    <a:pt x="1840441" y="555618"/>
                    <a:pt x="1825393" y="554094"/>
                  </a:cubicBezTo>
                  <a:cubicBezTo>
                    <a:pt x="1804816" y="552190"/>
                    <a:pt x="1781194" y="547045"/>
                    <a:pt x="1763287" y="554286"/>
                  </a:cubicBezTo>
                  <a:cubicBezTo>
                    <a:pt x="1721185" y="571430"/>
                    <a:pt x="1687086" y="557142"/>
                    <a:pt x="1650317" y="540187"/>
                  </a:cubicBezTo>
                  <a:cubicBezTo>
                    <a:pt x="1614120" y="523423"/>
                    <a:pt x="1576019" y="510088"/>
                    <a:pt x="1537537" y="499038"/>
                  </a:cubicBezTo>
                  <a:cubicBezTo>
                    <a:pt x="1523059" y="495038"/>
                    <a:pt x="1505724" y="501706"/>
                    <a:pt x="1489720" y="503038"/>
                  </a:cubicBezTo>
                  <a:cubicBezTo>
                    <a:pt x="1484004" y="503420"/>
                    <a:pt x="1477717" y="503992"/>
                    <a:pt x="1472575" y="502086"/>
                  </a:cubicBezTo>
                  <a:cubicBezTo>
                    <a:pt x="1422854" y="483797"/>
                    <a:pt x="1372368" y="469891"/>
                    <a:pt x="1318456" y="479415"/>
                  </a:cubicBezTo>
                  <a:cubicBezTo>
                    <a:pt x="1313504" y="480369"/>
                    <a:pt x="1307978" y="478273"/>
                    <a:pt x="1303024" y="476939"/>
                  </a:cubicBezTo>
                  <a:cubicBezTo>
                    <a:pt x="1278829" y="470081"/>
                    <a:pt x="1255206" y="459223"/>
                    <a:pt x="1230633" y="456746"/>
                  </a:cubicBezTo>
                  <a:cubicBezTo>
                    <a:pt x="1170051" y="450650"/>
                    <a:pt x="1109091" y="448172"/>
                    <a:pt x="1048125" y="444172"/>
                  </a:cubicBezTo>
                  <a:cubicBezTo>
                    <a:pt x="1044315" y="443982"/>
                    <a:pt x="1040315" y="443982"/>
                    <a:pt x="1036887" y="442648"/>
                  </a:cubicBezTo>
                  <a:cubicBezTo>
                    <a:pt x="1014406" y="434456"/>
                    <a:pt x="994785" y="437124"/>
                    <a:pt x="975733" y="452744"/>
                  </a:cubicBezTo>
                  <a:cubicBezTo>
                    <a:pt x="967350" y="459603"/>
                    <a:pt x="955920" y="463223"/>
                    <a:pt x="945444" y="467033"/>
                  </a:cubicBezTo>
                  <a:cubicBezTo>
                    <a:pt x="930011" y="472749"/>
                    <a:pt x="914200" y="478273"/>
                    <a:pt x="898198" y="481893"/>
                  </a:cubicBezTo>
                  <a:cubicBezTo>
                    <a:pt x="882384" y="485321"/>
                    <a:pt x="865430" y="490084"/>
                    <a:pt x="850189" y="487417"/>
                  </a:cubicBezTo>
                  <a:cubicBezTo>
                    <a:pt x="822756" y="482655"/>
                    <a:pt x="796655" y="471987"/>
                    <a:pt x="769605" y="464937"/>
                  </a:cubicBezTo>
                  <a:cubicBezTo>
                    <a:pt x="760270" y="462461"/>
                    <a:pt x="749982" y="462843"/>
                    <a:pt x="740268" y="462651"/>
                  </a:cubicBezTo>
                  <a:cubicBezTo>
                    <a:pt x="717977" y="462081"/>
                    <a:pt x="695116" y="467605"/>
                    <a:pt x="674923" y="451792"/>
                  </a:cubicBezTo>
                  <a:cubicBezTo>
                    <a:pt x="656255" y="436934"/>
                    <a:pt x="637392" y="441314"/>
                    <a:pt x="617772" y="452554"/>
                  </a:cubicBezTo>
                  <a:cubicBezTo>
                    <a:pt x="603673" y="460557"/>
                    <a:pt x="587672" y="466843"/>
                    <a:pt x="571860" y="469891"/>
                  </a:cubicBezTo>
                  <a:cubicBezTo>
                    <a:pt x="550141" y="474081"/>
                    <a:pt x="528615" y="475797"/>
                    <a:pt x="505182" y="473319"/>
                  </a:cubicBezTo>
                  <a:cubicBezTo>
                    <a:pt x="488607" y="471605"/>
                    <a:pt x="475081" y="470843"/>
                    <a:pt x="462126" y="460747"/>
                  </a:cubicBezTo>
                  <a:cubicBezTo>
                    <a:pt x="460032" y="459223"/>
                    <a:pt x="456222" y="458841"/>
                    <a:pt x="453364" y="459033"/>
                  </a:cubicBezTo>
                  <a:cubicBezTo>
                    <a:pt x="415835" y="462271"/>
                    <a:pt x="378686" y="460557"/>
                    <a:pt x="340774" y="458268"/>
                  </a:cubicBezTo>
                  <a:cubicBezTo>
                    <a:pt x="292579" y="455222"/>
                    <a:pt x="241901" y="464175"/>
                    <a:pt x="200182" y="496180"/>
                  </a:cubicBezTo>
                  <a:cubicBezTo>
                    <a:pt x="194085" y="500944"/>
                    <a:pt x="184941" y="503038"/>
                    <a:pt x="176939" y="504182"/>
                  </a:cubicBezTo>
                  <a:cubicBezTo>
                    <a:pt x="139219" y="509134"/>
                    <a:pt x="101308" y="512564"/>
                    <a:pt x="63587" y="518088"/>
                  </a:cubicBezTo>
                  <a:cubicBezTo>
                    <a:pt x="43012" y="521137"/>
                    <a:pt x="21486" y="523805"/>
                    <a:pt x="2817" y="532187"/>
                  </a:cubicBezTo>
                  <a:lnTo>
                    <a:pt x="0" y="533314"/>
                  </a:lnTo>
                  <a:close/>
                </a:path>
              </a:pathLst>
            </a:custGeom>
            <a:solidFill>
              <a:srgbClr val="FFFFF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1" name="Freeform: Shape 20">
              <a:extLst>
                <a:ext uri="{FF2B5EF4-FFF2-40B4-BE49-F238E27FC236}">
                  <a16:creationId xmlns:a16="http://schemas.microsoft.com/office/drawing/2014/main" id="{3C5C6B36-2238-4BBF-87F8-B1B3F5DD560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flipH="1">
              <a:off x="715166" y="2991642"/>
              <a:ext cx="6858001" cy="874716"/>
            </a:xfrm>
            <a:custGeom>
              <a:avLst/>
              <a:gdLst>
                <a:gd name="connsiteX0" fmla="*/ 0 w 6858001"/>
                <a:gd name="connsiteY0" fmla="*/ 533314 h 874716"/>
                <a:gd name="connsiteX1" fmla="*/ 0 w 6858001"/>
                <a:gd name="connsiteY1" fmla="*/ 69206 h 874716"/>
                <a:gd name="connsiteX2" fmla="*/ 21486 w 6858001"/>
                <a:gd name="connsiteY2" fmla="*/ 71924 h 874716"/>
                <a:gd name="connsiteX3" fmla="*/ 228948 w 6858001"/>
                <a:gd name="connsiteY3" fmla="*/ 88116 h 874716"/>
                <a:gd name="connsiteX4" fmla="*/ 313533 w 6858001"/>
                <a:gd name="connsiteY4" fmla="*/ 62779 h 874716"/>
                <a:gd name="connsiteX5" fmla="*/ 338870 w 6858001"/>
                <a:gd name="connsiteY5" fmla="*/ 62207 h 874716"/>
                <a:gd name="connsiteX6" fmla="*/ 395640 w 6858001"/>
                <a:gd name="connsiteY6" fmla="*/ 72114 h 874716"/>
                <a:gd name="connsiteX7" fmla="*/ 512802 w 6858001"/>
                <a:gd name="connsiteY7" fmla="*/ 65446 h 874716"/>
                <a:gd name="connsiteX8" fmla="*/ 556047 w 6858001"/>
                <a:gd name="connsiteY8" fmla="*/ 55349 h 874716"/>
                <a:gd name="connsiteX9" fmla="*/ 580050 w 6858001"/>
                <a:gd name="connsiteY9" fmla="*/ 48871 h 874716"/>
                <a:gd name="connsiteX10" fmla="*/ 703308 w 6858001"/>
                <a:gd name="connsiteY10" fmla="*/ 30964 h 874716"/>
                <a:gd name="connsiteX11" fmla="*/ 758174 w 6858001"/>
                <a:gd name="connsiteY11" fmla="*/ 11724 h 874716"/>
                <a:gd name="connsiteX12" fmla="*/ 773035 w 6858001"/>
                <a:gd name="connsiteY12" fmla="*/ 8866 h 874716"/>
                <a:gd name="connsiteX13" fmla="*/ 854379 w 6858001"/>
                <a:gd name="connsiteY13" fmla="*/ 16866 h 874716"/>
                <a:gd name="connsiteX14" fmla="*/ 915343 w 6858001"/>
                <a:gd name="connsiteY14" fmla="*/ 47919 h 874716"/>
                <a:gd name="connsiteX15" fmla="*/ 927155 w 6858001"/>
                <a:gd name="connsiteY15" fmla="*/ 58397 h 874716"/>
                <a:gd name="connsiteX16" fmla="*/ 1097087 w 6858001"/>
                <a:gd name="connsiteY16" fmla="*/ 54777 h 874716"/>
                <a:gd name="connsiteX17" fmla="*/ 1123185 w 6858001"/>
                <a:gd name="connsiteY17" fmla="*/ 50395 h 874716"/>
                <a:gd name="connsiteX18" fmla="*/ 1249302 w 6858001"/>
                <a:gd name="connsiteY18" fmla="*/ 68684 h 874716"/>
                <a:gd name="connsiteX19" fmla="*/ 1286069 w 6858001"/>
                <a:gd name="connsiteY19" fmla="*/ 72304 h 874716"/>
                <a:gd name="connsiteX20" fmla="*/ 1417899 w 6858001"/>
                <a:gd name="connsiteY20" fmla="*/ 88688 h 874716"/>
                <a:gd name="connsiteX21" fmla="*/ 1436568 w 6858001"/>
                <a:gd name="connsiteY21" fmla="*/ 73448 h 874716"/>
                <a:gd name="connsiteX22" fmla="*/ 1490292 w 6858001"/>
                <a:gd name="connsiteY22" fmla="*/ 35154 h 874716"/>
                <a:gd name="connsiteX23" fmla="*/ 1596213 w 6858001"/>
                <a:gd name="connsiteY23" fmla="*/ 1245 h 874716"/>
                <a:gd name="connsiteX24" fmla="*/ 1624980 w 6858001"/>
                <a:gd name="connsiteY24" fmla="*/ 3150 h 874716"/>
                <a:gd name="connsiteX25" fmla="*/ 1697753 w 6858001"/>
                <a:gd name="connsiteY25" fmla="*/ 59731 h 874716"/>
                <a:gd name="connsiteX26" fmla="*/ 1733188 w 6858001"/>
                <a:gd name="connsiteY26" fmla="*/ 82400 h 874716"/>
                <a:gd name="connsiteX27" fmla="*/ 1833775 w 6858001"/>
                <a:gd name="connsiteY27" fmla="*/ 124121 h 874716"/>
                <a:gd name="connsiteX28" fmla="*/ 1842158 w 6858001"/>
                <a:gd name="connsiteY28" fmla="*/ 131742 h 874716"/>
                <a:gd name="connsiteX29" fmla="*/ 1916454 w 6858001"/>
                <a:gd name="connsiteY29" fmla="*/ 222233 h 874716"/>
                <a:gd name="connsiteX30" fmla="*/ 1933219 w 6858001"/>
                <a:gd name="connsiteY30" fmla="*/ 237663 h 874716"/>
                <a:gd name="connsiteX31" fmla="*/ 1953413 w 6858001"/>
                <a:gd name="connsiteY31" fmla="*/ 261668 h 874716"/>
                <a:gd name="connsiteX32" fmla="*/ 2016469 w 6858001"/>
                <a:gd name="connsiteY32" fmla="*/ 308151 h 874716"/>
                <a:gd name="connsiteX33" fmla="*/ 2094578 w 6858001"/>
                <a:gd name="connsiteY33" fmla="*/ 323010 h 874716"/>
                <a:gd name="connsiteX34" fmla="*/ 2188879 w 6858001"/>
                <a:gd name="connsiteY34" fmla="*/ 345681 h 874716"/>
                <a:gd name="connsiteX35" fmla="*/ 2228314 w 6858001"/>
                <a:gd name="connsiteY35" fmla="*/ 360921 h 874716"/>
                <a:gd name="connsiteX36" fmla="*/ 2334044 w 6858001"/>
                <a:gd name="connsiteY36" fmla="*/ 389878 h 874716"/>
                <a:gd name="connsiteX37" fmla="*/ 2409485 w 6858001"/>
                <a:gd name="connsiteY37" fmla="*/ 414263 h 874716"/>
                <a:gd name="connsiteX38" fmla="*/ 2518264 w 6858001"/>
                <a:gd name="connsiteY38" fmla="*/ 428552 h 874716"/>
                <a:gd name="connsiteX39" fmla="*/ 2571034 w 6858001"/>
                <a:gd name="connsiteY39" fmla="*/ 429122 h 874716"/>
                <a:gd name="connsiteX40" fmla="*/ 2668001 w 6858001"/>
                <a:gd name="connsiteY40" fmla="*/ 502276 h 874716"/>
                <a:gd name="connsiteX41" fmla="*/ 2745348 w 6858001"/>
                <a:gd name="connsiteY41" fmla="*/ 550666 h 874716"/>
                <a:gd name="connsiteX42" fmla="*/ 2826694 w 6858001"/>
                <a:gd name="connsiteY42" fmla="*/ 527233 h 874716"/>
                <a:gd name="connsiteX43" fmla="*/ 2848793 w 6858001"/>
                <a:gd name="connsiteY43" fmla="*/ 505134 h 874716"/>
                <a:gd name="connsiteX44" fmla="*/ 2982148 w 6858001"/>
                <a:gd name="connsiteY44" fmla="*/ 484179 h 874716"/>
                <a:gd name="connsiteX45" fmla="*/ 3172654 w 6858001"/>
                <a:gd name="connsiteY45" fmla="*/ 483417 h 874716"/>
                <a:gd name="connsiteX46" fmla="*/ 3489467 w 6858001"/>
                <a:gd name="connsiteY46" fmla="*/ 435790 h 874716"/>
                <a:gd name="connsiteX47" fmla="*/ 3544713 w 6858001"/>
                <a:gd name="connsiteY47" fmla="*/ 413691 h 874716"/>
                <a:gd name="connsiteX48" fmla="*/ 3606817 w 6858001"/>
                <a:gd name="connsiteY48" fmla="*/ 408167 h 874716"/>
                <a:gd name="connsiteX49" fmla="*/ 3630632 w 6858001"/>
                <a:gd name="connsiteY49" fmla="*/ 421693 h 874716"/>
                <a:gd name="connsiteX50" fmla="*/ 3734837 w 6858001"/>
                <a:gd name="connsiteY50" fmla="*/ 441886 h 874716"/>
                <a:gd name="connsiteX51" fmla="*/ 3754652 w 6858001"/>
                <a:gd name="connsiteY51" fmla="*/ 442268 h 874716"/>
                <a:gd name="connsiteX52" fmla="*/ 3822472 w 6858001"/>
                <a:gd name="connsiteY52" fmla="*/ 433694 h 874716"/>
                <a:gd name="connsiteX53" fmla="*/ 3885338 w 6858001"/>
                <a:gd name="connsiteY53" fmla="*/ 428742 h 874716"/>
                <a:gd name="connsiteX54" fmla="*/ 4043839 w 6858001"/>
                <a:gd name="connsiteY54" fmla="*/ 444934 h 874716"/>
                <a:gd name="connsiteX55" fmla="*/ 4165383 w 6858001"/>
                <a:gd name="connsiteY55" fmla="*/ 441124 h 874716"/>
                <a:gd name="connsiteX56" fmla="*/ 4221391 w 6858001"/>
                <a:gd name="connsiteY56" fmla="*/ 444934 h 874716"/>
                <a:gd name="connsiteX57" fmla="*/ 4253014 w 6858001"/>
                <a:gd name="connsiteY57" fmla="*/ 450650 h 874716"/>
                <a:gd name="connsiteX58" fmla="*/ 4324645 w 6858001"/>
                <a:gd name="connsiteY58" fmla="*/ 490466 h 874716"/>
                <a:gd name="connsiteX59" fmla="*/ 4363890 w 6858001"/>
                <a:gd name="connsiteY59" fmla="*/ 499420 h 874716"/>
                <a:gd name="connsiteX60" fmla="*/ 4482004 w 6858001"/>
                <a:gd name="connsiteY60" fmla="*/ 498658 h 874716"/>
                <a:gd name="connsiteX61" fmla="*/ 4659174 w 6858001"/>
                <a:gd name="connsiteY61" fmla="*/ 438648 h 874716"/>
                <a:gd name="connsiteX62" fmla="*/ 4677655 w 6858001"/>
                <a:gd name="connsiteY62" fmla="*/ 430646 h 874716"/>
                <a:gd name="connsiteX63" fmla="*/ 4767764 w 6858001"/>
                <a:gd name="connsiteY63" fmla="*/ 420739 h 874716"/>
                <a:gd name="connsiteX64" fmla="*/ 4828916 w 6858001"/>
                <a:gd name="connsiteY64" fmla="*/ 434266 h 874716"/>
                <a:gd name="connsiteX65" fmla="*/ 4912168 w 6858001"/>
                <a:gd name="connsiteY65" fmla="*/ 462271 h 874716"/>
                <a:gd name="connsiteX66" fmla="*/ 4987037 w 6858001"/>
                <a:gd name="connsiteY66" fmla="*/ 485703 h 874716"/>
                <a:gd name="connsiteX67" fmla="*/ 5041521 w 6858001"/>
                <a:gd name="connsiteY67" fmla="*/ 512182 h 874716"/>
                <a:gd name="connsiteX68" fmla="*/ 5166113 w 6858001"/>
                <a:gd name="connsiteY68" fmla="*/ 531615 h 874716"/>
                <a:gd name="connsiteX69" fmla="*/ 5179067 w 6858001"/>
                <a:gd name="connsiteY69" fmla="*/ 534853 h 874716"/>
                <a:gd name="connsiteX70" fmla="*/ 5272796 w 6858001"/>
                <a:gd name="connsiteY70" fmla="*/ 511230 h 874716"/>
                <a:gd name="connsiteX71" fmla="*/ 5385384 w 6858001"/>
                <a:gd name="connsiteY71" fmla="*/ 487227 h 874716"/>
                <a:gd name="connsiteX72" fmla="*/ 5425582 w 6858001"/>
                <a:gd name="connsiteY72" fmla="*/ 495418 h 874716"/>
                <a:gd name="connsiteX73" fmla="*/ 5480637 w 6858001"/>
                <a:gd name="connsiteY73" fmla="*/ 507040 h 874716"/>
                <a:gd name="connsiteX74" fmla="*/ 5531693 w 6858001"/>
                <a:gd name="connsiteY74" fmla="*/ 500944 h 874716"/>
                <a:gd name="connsiteX75" fmla="*/ 5562746 w 6858001"/>
                <a:gd name="connsiteY75" fmla="*/ 500372 h 874716"/>
                <a:gd name="connsiteX76" fmla="*/ 5704483 w 6858001"/>
                <a:gd name="connsiteY76" fmla="*/ 571620 h 874716"/>
                <a:gd name="connsiteX77" fmla="*/ 5740488 w 6858001"/>
                <a:gd name="connsiteY77" fmla="*/ 577526 h 874716"/>
                <a:gd name="connsiteX78" fmla="*/ 5760873 w 6858001"/>
                <a:gd name="connsiteY78" fmla="*/ 586291 h 874716"/>
                <a:gd name="connsiteX79" fmla="*/ 5883751 w 6858001"/>
                <a:gd name="connsiteY79" fmla="*/ 674686 h 874716"/>
                <a:gd name="connsiteX80" fmla="*/ 5935949 w 6858001"/>
                <a:gd name="connsiteY80" fmla="*/ 692592 h 874716"/>
                <a:gd name="connsiteX81" fmla="*/ 5993291 w 6858001"/>
                <a:gd name="connsiteY81" fmla="*/ 688972 h 874716"/>
                <a:gd name="connsiteX82" fmla="*/ 6026440 w 6858001"/>
                <a:gd name="connsiteY82" fmla="*/ 682496 h 874716"/>
                <a:gd name="connsiteX83" fmla="*/ 6108738 w 6858001"/>
                <a:gd name="connsiteY83" fmla="*/ 626296 h 874716"/>
                <a:gd name="connsiteX84" fmla="*/ 6155602 w 6858001"/>
                <a:gd name="connsiteY84" fmla="*/ 628202 h 874716"/>
                <a:gd name="connsiteX85" fmla="*/ 6228756 w 6858001"/>
                <a:gd name="connsiteY85" fmla="*/ 666873 h 874716"/>
                <a:gd name="connsiteX86" fmla="*/ 6361539 w 6858001"/>
                <a:gd name="connsiteY86" fmla="*/ 684210 h 874716"/>
                <a:gd name="connsiteX87" fmla="*/ 6428979 w 6858001"/>
                <a:gd name="connsiteY87" fmla="*/ 630106 h 874716"/>
                <a:gd name="connsiteX88" fmla="*/ 6463840 w 6858001"/>
                <a:gd name="connsiteY88" fmla="*/ 578098 h 874716"/>
                <a:gd name="connsiteX89" fmla="*/ 6564620 w 6858001"/>
                <a:gd name="connsiteY89" fmla="*/ 517708 h 874716"/>
                <a:gd name="connsiteX90" fmla="*/ 6588625 w 6858001"/>
                <a:gd name="connsiteY90" fmla="*/ 540187 h 874716"/>
                <a:gd name="connsiteX91" fmla="*/ 6662541 w 6858001"/>
                <a:gd name="connsiteY91" fmla="*/ 549714 h 874716"/>
                <a:gd name="connsiteX92" fmla="*/ 6742552 w 6858001"/>
                <a:gd name="connsiteY92" fmla="*/ 548952 h 874716"/>
                <a:gd name="connsiteX93" fmla="*/ 6812063 w 6858001"/>
                <a:gd name="connsiteY93" fmla="*/ 568430 h 874716"/>
                <a:gd name="connsiteX94" fmla="*/ 6858001 w 6858001"/>
                <a:gd name="connsiteY94" fmla="*/ 562267 h 874716"/>
                <a:gd name="connsiteX95" fmla="*/ 6858001 w 6858001"/>
                <a:gd name="connsiteY95" fmla="*/ 734520 h 874716"/>
                <a:gd name="connsiteX96" fmla="*/ 6815516 w 6858001"/>
                <a:gd name="connsiteY96" fmla="*/ 744220 h 874716"/>
                <a:gd name="connsiteX97" fmla="*/ 6748458 w 6858001"/>
                <a:gd name="connsiteY97" fmla="*/ 763271 h 874716"/>
                <a:gd name="connsiteX98" fmla="*/ 6584812 w 6858001"/>
                <a:gd name="connsiteY98" fmla="*/ 784797 h 874716"/>
                <a:gd name="connsiteX99" fmla="*/ 6415833 w 6858001"/>
                <a:gd name="connsiteY99" fmla="*/ 805562 h 874716"/>
                <a:gd name="connsiteX100" fmla="*/ 6323058 w 6858001"/>
                <a:gd name="connsiteY100" fmla="*/ 812420 h 874716"/>
                <a:gd name="connsiteX101" fmla="*/ 6242093 w 6858001"/>
                <a:gd name="connsiteY101" fmla="*/ 823281 h 874716"/>
                <a:gd name="connsiteX102" fmla="*/ 6171605 w 6858001"/>
                <a:gd name="connsiteY102" fmla="*/ 830139 h 874716"/>
                <a:gd name="connsiteX103" fmla="*/ 6059397 w 6858001"/>
                <a:gd name="connsiteY103" fmla="*/ 844045 h 874716"/>
                <a:gd name="connsiteX104" fmla="*/ 6012723 w 6858001"/>
                <a:gd name="connsiteY104" fmla="*/ 847665 h 874716"/>
                <a:gd name="connsiteX105" fmla="*/ 5902610 w 6858001"/>
                <a:gd name="connsiteY105" fmla="*/ 847473 h 874716"/>
                <a:gd name="connsiteX106" fmla="*/ 5864318 w 6858001"/>
                <a:gd name="connsiteY106" fmla="*/ 845569 h 874716"/>
                <a:gd name="connsiteX107" fmla="*/ 5790592 w 6858001"/>
                <a:gd name="connsiteY107" fmla="*/ 821947 h 874716"/>
                <a:gd name="connsiteX108" fmla="*/ 5781830 w 6858001"/>
                <a:gd name="connsiteY108" fmla="*/ 820233 h 874716"/>
                <a:gd name="connsiteX109" fmla="*/ 5733440 w 6858001"/>
                <a:gd name="connsiteY109" fmla="*/ 810896 h 874716"/>
                <a:gd name="connsiteX110" fmla="*/ 5706959 w 6858001"/>
                <a:gd name="connsiteY110" fmla="*/ 807848 h 874716"/>
                <a:gd name="connsiteX111" fmla="*/ 5606372 w 6858001"/>
                <a:gd name="connsiteY111" fmla="*/ 788417 h 874716"/>
                <a:gd name="connsiteX112" fmla="*/ 5548460 w 6858001"/>
                <a:gd name="connsiteY112" fmla="*/ 779273 h 874716"/>
                <a:gd name="connsiteX113" fmla="*/ 5501594 w 6858001"/>
                <a:gd name="connsiteY113" fmla="*/ 780607 h 874716"/>
                <a:gd name="connsiteX114" fmla="*/ 5419295 w 6858001"/>
                <a:gd name="connsiteY114" fmla="*/ 782321 h 874716"/>
                <a:gd name="connsiteX115" fmla="*/ 5393005 w 6858001"/>
                <a:gd name="connsiteY115" fmla="*/ 786703 h 874716"/>
                <a:gd name="connsiteX116" fmla="*/ 5274129 w 6858001"/>
                <a:gd name="connsiteY116" fmla="*/ 774129 h 874716"/>
                <a:gd name="connsiteX117" fmla="*/ 5206308 w 6858001"/>
                <a:gd name="connsiteY117" fmla="*/ 773177 h 874716"/>
                <a:gd name="connsiteX118" fmla="*/ 5129916 w 6858001"/>
                <a:gd name="connsiteY118" fmla="*/ 757554 h 874716"/>
                <a:gd name="connsiteX119" fmla="*/ 5107627 w 6858001"/>
                <a:gd name="connsiteY119" fmla="*/ 758316 h 874716"/>
                <a:gd name="connsiteX120" fmla="*/ 5082670 w 6858001"/>
                <a:gd name="connsiteY120" fmla="*/ 759651 h 874716"/>
                <a:gd name="connsiteX121" fmla="*/ 5006086 w 6858001"/>
                <a:gd name="connsiteY121" fmla="*/ 760795 h 874716"/>
                <a:gd name="connsiteX122" fmla="*/ 4959602 w 6858001"/>
                <a:gd name="connsiteY122" fmla="*/ 766509 h 874716"/>
                <a:gd name="connsiteX123" fmla="*/ 4871019 w 6858001"/>
                <a:gd name="connsiteY123" fmla="*/ 763081 h 874716"/>
                <a:gd name="connsiteX124" fmla="*/ 4838250 w 6858001"/>
                <a:gd name="connsiteY124" fmla="*/ 768033 h 874716"/>
                <a:gd name="connsiteX125" fmla="*/ 4755381 w 6858001"/>
                <a:gd name="connsiteY125" fmla="*/ 768605 h 874716"/>
                <a:gd name="connsiteX126" fmla="*/ 4681083 w 6858001"/>
                <a:gd name="connsiteY126" fmla="*/ 765747 h 874716"/>
                <a:gd name="connsiteX127" fmla="*/ 4609452 w 6858001"/>
                <a:gd name="connsiteY127" fmla="*/ 767271 h 874716"/>
                <a:gd name="connsiteX128" fmla="*/ 4558207 w 6858001"/>
                <a:gd name="connsiteY128" fmla="*/ 773557 h 874716"/>
                <a:gd name="connsiteX129" fmla="*/ 4502579 w 6858001"/>
                <a:gd name="connsiteY129" fmla="*/ 777367 h 874716"/>
                <a:gd name="connsiteX130" fmla="*/ 4349222 w 6858001"/>
                <a:gd name="connsiteY130" fmla="*/ 800038 h 874716"/>
                <a:gd name="connsiteX131" fmla="*/ 4320837 w 6858001"/>
                <a:gd name="connsiteY131" fmla="*/ 794514 h 874716"/>
                <a:gd name="connsiteX132" fmla="*/ 4159667 w 6858001"/>
                <a:gd name="connsiteY132" fmla="*/ 789370 h 874716"/>
                <a:gd name="connsiteX133" fmla="*/ 4124614 w 6858001"/>
                <a:gd name="connsiteY133" fmla="*/ 789752 h 874716"/>
                <a:gd name="connsiteX134" fmla="*/ 4030503 w 6858001"/>
                <a:gd name="connsiteY134" fmla="*/ 767271 h 874716"/>
                <a:gd name="connsiteX135" fmla="*/ 3885338 w 6858001"/>
                <a:gd name="connsiteY135" fmla="*/ 802896 h 874716"/>
                <a:gd name="connsiteX136" fmla="*/ 3749506 w 6858001"/>
                <a:gd name="connsiteY136" fmla="*/ 847473 h 874716"/>
                <a:gd name="connsiteX137" fmla="*/ 3732361 w 6858001"/>
                <a:gd name="connsiteY137" fmla="*/ 853190 h 874716"/>
                <a:gd name="connsiteX138" fmla="*/ 3683591 w 6858001"/>
                <a:gd name="connsiteY138" fmla="*/ 862906 h 874716"/>
                <a:gd name="connsiteX139" fmla="*/ 3623201 w 6858001"/>
                <a:gd name="connsiteY139" fmla="*/ 866334 h 874716"/>
                <a:gd name="connsiteX140" fmla="*/ 3546617 w 6858001"/>
                <a:gd name="connsiteY140" fmla="*/ 874716 h 874716"/>
                <a:gd name="connsiteX141" fmla="*/ 3485275 w 6858001"/>
                <a:gd name="connsiteY141" fmla="*/ 864238 h 874716"/>
                <a:gd name="connsiteX142" fmla="*/ 3399546 w 6858001"/>
                <a:gd name="connsiteY142" fmla="*/ 848618 h 874716"/>
                <a:gd name="connsiteX143" fmla="*/ 3318771 w 6858001"/>
                <a:gd name="connsiteY143" fmla="*/ 833757 h 874716"/>
                <a:gd name="connsiteX144" fmla="*/ 3293244 w 6858001"/>
                <a:gd name="connsiteY144" fmla="*/ 851284 h 874716"/>
                <a:gd name="connsiteX145" fmla="*/ 3253809 w 6858001"/>
                <a:gd name="connsiteY145" fmla="*/ 866524 h 874716"/>
                <a:gd name="connsiteX146" fmla="*/ 3209993 w 6858001"/>
                <a:gd name="connsiteY146" fmla="*/ 848235 h 874716"/>
                <a:gd name="connsiteX147" fmla="*/ 3107500 w 6858001"/>
                <a:gd name="connsiteY147" fmla="*/ 810326 h 874716"/>
                <a:gd name="connsiteX148" fmla="*/ 3042728 w 6858001"/>
                <a:gd name="connsiteY148" fmla="*/ 808610 h 874716"/>
                <a:gd name="connsiteX149" fmla="*/ 2901943 w 6858001"/>
                <a:gd name="connsiteY149" fmla="*/ 792418 h 874716"/>
                <a:gd name="connsiteX150" fmla="*/ 2809930 w 6858001"/>
                <a:gd name="connsiteY150" fmla="*/ 769367 h 874716"/>
                <a:gd name="connsiteX151" fmla="*/ 2743826 w 6858001"/>
                <a:gd name="connsiteY151" fmla="*/ 743268 h 874716"/>
                <a:gd name="connsiteX152" fmla="*/ 2649143 w 6858001"/>
                <a:gd name="connsiteY152" fmla="*/ 709167 h 874716"/>
                <a:gd name="connsiteX153" fmla="*/ 2554079 w 6858001"/>
                <a:gd name="connsiteY153" fmla="*/ 691450 h 874716"/>
                <a:gd name="connsiteX154" fmla="*/ 2485307 w 6858001"/>
                <a:gd name="connsiteY154" fmla="*/ 669160 h 874716"/>
                <a:gd name="connsiteX155" fmla="*/ 2401292 w 6858001"/>
                <a:gd name="connsiteY155" fmla="*/ 653919 h 874716"/>
                <a:gd name="connsiteX156" fmla="*/ 2330806 w 6858001"/>
                <a:gd name="connsiteY156" fmla="*/ 653349 h 874716"/>
                <a:gd name="connsiteX157" fmla="*/ 2220312 w 6858001"/>
                <a:gd name="connsiteY157" fmla="*/ 656015 h 874716"/>
                <a:gd name="connsiteX158" fmla="*/ 2085054 w 6858001"/>
                <a:gd name="connsiteY158" fmla="*/ 609914 h 874716"/>
                <a:gd name="connsiteX159" fmla="*/ 2030378 w 6858001"/>
                <a:gd name="connsiteY159" fmla="*/ 599625 h 874716"/>
                <a:gd name="connsiteX160" fmla="*/ 1978940 w 6858001"/>
                <a:gd name="connsiteY160" fmla="*/ 594863 h 874716"/>
                <a:gd name="connsiteX161" fmla="*/ 1869780 w 6858001"/>
                <a:gd name="connsiteY161" fmla="*/ 564192 h 874716"/>
                <a:gd name="connsiteX162" fmla="*/ 1825393 w 6858001"/>
                <a:gd name="connsiteY162" fmla="*/ 554094 h 874716"/>
                <a:gd name="connsiteX163" fmla="*/ 1763287 w 6858001"/>
                <a:gd name="connsiteY163" fmla="*/ 554286 h 874716"/>
                <a:gd name="connsiteX164" fmla="*/ 1650317 w 6858001"/>
                <a:gd name="connsiteY164" fmla="*/ 540187 h 874716"/>
                <a:gd name="connsiteX165" fmla="*/ 1537537 w 6858001"/>
                <a:gd name="connsiteY165" fmla="*/ 499038 h 874716"/>
                <a:gd name="connsiteX166" fmla="*/ 1489720 w 6858001"/>
                <a:gd name="connsiteY166" fmla="*/ 503038 h 874716"/>
                <a:gd name="connsiteX167" fmla="*/ 1472575 w 6858001"/>
                <a:gd name="connsiteY167" fmla="*/ 502086 h 874716"/>
                <a:gd name="connsiteX168" fmla="*/ 1318456 w 6858001"/>
                <a:gd name="connsiteY168" fmla="*/ 479415 h 874716"/>
                <a:gd name="connsiteX169" fmla="*/ 1303024 w 6858001"/>
                <a:gd name="connsiteY169" fmla="*/ 476939 h 874716"/>
                <a:gd name="connsiteX170" fmla="*/ 1230633 w 6858001"/>
                <a:gd name="connsiteY170" fmla="*/ 456746 h 874716"/>
                <a:gd name="connsiteX171" fmla="*/ 1048125 w 6858001"/>
                <a:gd name="connsiteY171" fmla="*/ 444172 h 874716"/>
                <a:gd name="connsiteX172" fmla="*/ 1036887 w 6858001"/>
                <a:gd name="connsiteY172" fmla="*/ 442648 h 874716"/>
                <a:gd name="connsiteX173" fmla="*/ 975733 w 6858001"/>
                <a:gd name="connsiteY173" fmla="*/ 452744 h 874716"/>
                <a:gd name="connsiteX174" fmla="*/ 945444 w 6858001"/>
                <a:gd name="connsiteY174" fmla="*/ 467033 h 874716"/>
                <a:gd name="connsiteX175" fmla="*/ 898198 w 6858001"/>
                <a:gd name="connsiteY175" fmla="*/ 481893 h 874716"/>
                <a:gd name="connsiteX176" fmla="*/ 850189 w 6858001"/>
                <a:gd name="connsiteY176" fmla="*/ 487417 h 874716"/>
                <a:gd name="connsiteX177" fmla="*/ 769605 w 6858001"/>
                <a:gd name="connsiteY177" fmla="*/ 464937 h 874716"/>
                <a:gd name="connsiteX178" fmla="*/ 740268 w 6858001"/>
                <a:gd name="connsiteY178" fmla="*/ 462651 h 874716"/>
                <a:gd name="connsiteX179" fmla="*/ 674923 w 6858001"/>
                <a:gd name="connsiteY179" fmla="*/ 451792 h 874716"/>
                <a:gd name="connsiteX180" fmla="*/ 617772 w 6858001"/>
                <a:gd name="connsiteY180" fmla="*/ 452554 h 874716"/>
                <a:gd name="connsiteX181" fmla="*/ 571860 w 6858001"/>
                <a:gd name="connsiteY181" fmla="*/ 469891 h 874716"/>
                <a:gd name="connsiteX182" fmla="*/ 505182 w 6858001"/>
                <a:gd name="connsiteY182" fmla="*/ 473319 h 874716"/>
                <a:gd name="connsiteX183" fmla="*/ 462126 w 6858001"/>
                <a:gd name="connsiteY183" fmla="*/ 460747 h 874716"/>
                <a:gd name="connsiteX184" fmla="*/ 453364 w 6858001"/>
                <a:gd name="connsiteY184" fmla="*/ 459033 h 874716"/>
                <a:gd name="connsiteX185" fmla="*/ 340774 w 6858001"/>
                <a:gd name="connsiteY185" fmla="*/ 458268 h 874716"/>
                <a:gd name="connsiteX186" fmla="*/ 200182 w 6858001"/>
                <a:gd name="connsiteY186" fmla="*/ 496180 h 874716"/>
                <a:gd name="connsiteX187" fmla="*/ 176939 w 6858001"/>
                <a:gd name="connsiteY187" fmla="*/ 504182 h 874716"/>
                <a:gd name="connsiteX188" fmla="*/ 63587 w 6858001"/>
                <a:gd name="connsiteY188" fmla="*/ 518088 h 874716"/>
                <a:gd name="connsiteX189" fmla="*/ 2817 w 6858001"/>
                <a:gd name="connsiteY189" fmla="*/ 532187 h 874716"/>
                <a:gd name="connsiteX190" fmla="*/ 0 w 6858001"/>
                <a:gd name="connsiteY190" fmla="*/ 533314 h 87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Lst>
              <a:rect l="l" t="t" r="r" b="b"/>
              <a:pathLst>
                <a:path w="6858001" h="874716">
                  <a:moveTo>
                    <a:pt x="0" y="533314"/>
                  </a:moveTo>
                  <a:lnTo>
                    <a:pt x="0" y="69206"/>
                  </a:lnTo>
                  <a:lnTo>
                    <a:pt x="21486" y="71924"/>
                  </a:lnTo>
                  <a:cubicBezTo>
                    <a:pt x="92546" y="60493"/>
                    <a:pt x="159604" y="87354"/>
                    <a:pt x="228948" y="88116"/>
                  </a:cubicBezTo>
                  <a:cubicBezTo>
                    <a:pt x="260382" y="88496"/>
                    <a:pt x="291435" y="94592"/>
                    <a:pt x="313533" y="62779"/>
                  </a:cubicBezTo>
                  <a:cubicBezTo>
                    <a:pt x="316389" y="58587"/>
                    <a:pt x="330298" y="60873"/>
                    <a:pt x="338870" y="62207"/>
                  </a:cubicBezTo>
                  <a:cubicBezTo>
                    <a:pt x="357921" y="65066"/>
                    <a:pt x="376781" y="72304"/>
                    <a:pt x="395640" y="72114"/>
                  </a:cubicBezTo>
                  <a:cubicBezTo>
                    <a:pt x="434695" y="71924"/>
                    <a:pt x="473939" y="68876"/>
                    <a:pt x="512802" y="65446"/>
                  </a:cubicBezTo>
                  <a:cubicBezTo>
                    <a:pt x="527470" y="64112"/>
                    <a:pt x="541569" y="58969"/>
                    <a:pt x="556047" y="55349"/>
                  </a:cubicBezTo>
                  <a:cubicBezTo>
                    <a:pt x="564048" y="53253"/>
                    <a:pt x="572622" y="47729"/>
                    <a:pt x="580050" y="48871"/>
                  </a:cubicBezTo>
                  <a:cubicBezTo>
                    <a:pt x="623106" y="55539"/>
                    <a:pt x="662541" y="39157"/>
                    <a:pt x="703308" y="30964"/>
                  </a:cubicBezTo>
                  <a:cubicBezTo>
                    <a:pt x="722169" y="27154"/>
                    <a:pt x="739886" y="18010"/>
                    <a:pt x="758174" y="11724"/>
                  </a:cubicBezTo>
                  <a:cubicBezTo>
                    <a:pt x="762936" y="10008"/>
                    <a:pt x="768271" y="8484"/>
                    <a:pt x="773035" y="8866"/>
                  </a:cubicBezTo>
                  <a:cubicBezTo>
                    <a:pt x="800276" y="11152"/>
                    <a:pt x="827329" y="14390"/>
                    <a:pt x="854379" y="16866"/>
                  </a:cubicBezTo>
                  <a:cubicBezTo>
                    <a:pt x="878956" y="19152"/>
                    <a:pt x="903722" y="19914"/>
                    <a:pt x="915343" y="47919"/>
                  </a:cubicBezTo>
                  <a:cubicBezTo>
                    <a:pt x="917059" y="52301"/>
                    <a:pt x="922773" y="55539"/>
                    <a:pt x="927155" y="58397"/>
                  </a:cubicBezTo>
                  <a:cubicBezTo>
                    <a:pt x="994785" y="102405"/>
                    <a:pt x="1030980" y="101261"/>
                    <a:pt x="1097087" y="54777"/>
                  </a:cubicBezTo>
                  <a:cubicBezTo>
                    <a:pt x="1103945" y="50015"/>
                    <a:pt x="1118613" y="46585"/>
                    <a:pt x="1123185" y="50395"/>
                  </a:cubicBezTo>
                  <a:cubicBezTo>
                    <a:pt x="1162049" y="82020"/>
                    <a:pt x="1204532" y="78590"/>
                    <a:pt x="1249302" y="68684"/>
                  </a:cubicBezTo>
                  <a:cubicBezTo>
                    <a:pt x="1260922" y="66018"/>
                    <a:pt x="1277307" y="66018"/>
                    <a:pt x="1286069" y="72304"/>
                  </a:cubicBezTo>
                  <a:cubicBezTo>
                    <a:pt x="1327790" y="101451"/>
                    <a:pt x="1372560" y="97261"/>
                    <a:pt x="1417899" y="88688"/>
                  </a:cubicBezTo>
                  <a:cubicBezTo>
                    <a:pt x="1424948" y="87354"/>
                    <a:pt x="1433522" y="80114"/>
                    <a:pt x="1436568" y="73448"/>
                  </a:cubicBezTo>
                  <a:cubicBezTo>
                    <a:pt x="1447428" y="49825"/>
                    <a:pt x="1467813" y="41823"/>
                    <a:pt x="1490292" y="35154"/>
                  </a:cubicBezTo>
                  <a:cubicBezTo>
                    <a:pt x="1525727" y="24296"/>
                    <a:pt x="1560588" y="11532"/>
                    <a:pt x="1596213" y="1245"/>
                  </a:cubicBezTo>
                  <a:cubicBezTo>
                    <a:pt x="1604978" y="-1231"/>
                    <a:pt x="1615836" y="293"/>
                    <a:pt x="1624980" y="3150"/>
                  </a:cubicBezTo>
                  <a:cubicBezTo>
                    <a:pt x="1656223" y="12866"/>
                    <a:pt x="1676036" y="37251"/>
                    <a:pt x="1697753" y="59731"/>
                  </a:cubicBezTo>
                  <a:cubicBezTo>
                    <a:pt x="1707279" y="69638"/>
                    <a:pt x="1720423" y="76686"/>
                    <a:pt x="1733188" y="82400"/>
                  </a:cubicBezTo>
                  <a:cubicBezTo>
                    <a:pt x="1766335" y="97071"/>
                    <a:pt x="1800246" y="110215"/>
                    <a:pt x="1833775" y="124121"/>
                  </a:cubicBezTo>
                  <a:cubicBezTo>
                    <a:pt x="1837013" y="125455"/>
                    <a:pt x="1839679" y="128884"/>
                    <a:pt x="1842158" y="131742"/>
                  </a:cubicBezTo>
                  <a:cubicBezTo>
                    <a:pt x="1866922" y="161843"/>
                    <a:pt x="1891497" y="192132"/>
                    <a:pt x="1916454" y="222233"/>
                  </a:cubicBezTo>
                  <a:cubicBezTo>
                    <a:pt x="1921216" y="227947"/>
                    <a:pt x="1928076" y="232139"/>
                    <a:pt x="1933219" y="237663"/>
                  </a:cubicBezTo>
                  <a:cubicBezTo>
                    <a:pt x="1940459" y="245283"/>
                    <a:pt x="1949603" y="252524"/>
                    <a:pt x="1953413" y="261668"/>
                  </a:cubicBezTo>
                  <a:cubicBezTo>
                    <a:pt x="1965224" y="290433"/>
                    <a:pt x="1987894" y="302817"/>
                    <a:pt x="2016469" y="308151"/>
                  </a:cubicBezTo>
                  <a:cubicBezTo>
                    <a:pt x="2042570" y="313104"/>
                    <a:pt x="2068669" y="317296"/>
                    <a:pt x="2094578" y="323010"/>
                  </a:cubicBezTo>
                  <a:cubicBezTo>
                    <a:pt x="2126201" y="329868"/>
                    <a:pt x="2157636" y="337298"/>
                    <a:pt x="2188879" y="345681"/>
                  </a:cubicBezTo>
                  <a:cubicBezTo>
                    <a:pt x="2202404" y="349301"/>
                    <a:pt x="2216692" y="353491"/>
                    <a:pt x="2228314" y="360921"/>
                  </a:cubicBezTo>
                  <a:cubicBezTo>
                    <a:pt x="2260890" y="381496"/>
                    <a:pt x="2295753" y="395402"/>
                    <a:pt x="2334044" y="389878"/>
                  </a:cubicBezTo>
                  <a:cubicBezTo>
                    <a:pt x="2364715" y="385496"/>
                    <a:pt x="2390434" y="396736"/>
                    <a:pt x="2409485" y="414263"/>
                  </a:cubicBezTo>
                  <a:cubicBezTo>
                    <a:pt x="2444158" y="446078"/>
                    <a:pt x="2481305" y="438838"/>
                    <a:pt x="2518264" y="428552"/>
                  </a:cubicBezTo>
                  <a:cubicBezTo>
                    <a:pt x="2537315" y="423217"/>
                    <a:pt x="2552935" y="423979"/>
                    <a:pt x="2571034" y="429122"/>
                  </a:cubicBezTo>
                  <a:cubicBezTo>
                    <a:pt x="2612945" y="441124"/>
                    <a:pt x="2640950" y="473701"/>
                    <a:pt x="2668001" y="502276"/>
                  </a:cubicBezTo>
                  <a:cubicBezTo>
                    <a:pt x="2691054" y="526661"/>
                    <a:pt x="2716963" y="540377"/>
                    <a:pt x="2745348" y="550666"/>
                  </a:cubicBezTo>
                  <a:cubicBezTo>
                    <a:pt x="2781163" y="563810"/>
                    <a:pt x="2809548" y="558858"/>
                    <a:pt x="2826694" y="527233"/>
                  </a:cubicBezTo>
                  <a:cubicBezTo>
                    <a:pt x="2831457" y="518278"/>
                    <a:pt x="2839839" y="507800"/>
                    <a:pt x="2848793" y="505134"/>
                  </a:cubicBezTo>
                  <a:cubicBezTo>
                    <a:pt x="2892037" y="491800"/>
                    <a:pt x="2935854" y="472367"/>
                    <a:pt x="2982148" y="484179"/>
                  </a:cubicBezTo>
                  <a:cubicBezTo>
                    <a:pt x="3046158" y="500372"/>
                    <a:pt x="3108644" y="499420"/>
                    <a:pt x="3172654" y="483417"/>
                  </a:cubicBezTo>
                  <a:cubicBezTo>
                    <a:pt x="3276480" y="457508"/>
                    <a:pt x="3380305" y="430076"/>
                    <a:pt x="3489467" y="435790"/>
                  </a:cubicBezTo>
                  <a:cubicBezTo>
                    <a:pt x="3507563" y="436742"/>
                    <a:pt x="3529090" y="425121"/>
                    <a:pt x="3544713" y="413691"/>
                  </a:cubicBezTo>
                  <a:cubicBezTo>
                    <a:pt x="3574622" y="391974"/>
                    <a:pt x="3573288" y="390258"/>
                    <a:pt x="3606817" y="408167"/>
                  </a:cubicBezTo>
                  <a:cubicBezTo>
                    <a:pt x="3614819" y="412549"/>
                    <a:pt x="3624725" y="415215"/>
                    <a:pt x="3630632" y="421693"/>
                  </a:cubicBezTo>
                  <a:cubicBezTo>
                    <a:pt x="3660731" y="454650"/>
                    <a:pt x="3697880" y="446648"/>
                    <a:pt x="3734837" y="441886"/>
                  </a:cubicBezTo>
                  <a:cubicBezTo>
                    <a:pt x="3741315" y="440934"/>
                    <a:pt x="3749125" y="439600"/>
                    <a:pt x="3754652" y="442268"/>
                  </a:cubicBezTo>
                  <a:cubicBezTo>
                    <a:pt x="3779607" y="454268"/>
                    <a:pt x="3800753" y="450078"/>
                    <a:pt x="3822472" y="433694"/>
                  </a:cubicBezTo>
                  <a:cubicBezTo>
                    <a:pt x="3841331" y="419597"/>
                    <a:pt x="3863049" y="411215"/>
                    <a:pt x="3885338" y="428742"/>
                  </a:cubicBezTo>
                  <a:cubicBezTo>
                    <a:pt x="3934870" y="467605"/>
                    <a:pt x="3987829" y="469509"/>
                    <a:pt x="4043839" y="444934"/>
                  </a:cubicBezTo>
                  <a:cubicBezTo>
                    <a:pt x="4083845" y="427407"/>
                    <a:pt x="4123280" y="423407"/>
                    <a:pt x="4165383" y="441124"/>
                  </a:cubicBezTo>
                  <a:cubicBezTo>
                    <a:pt x="4181576" y="447982"/>
                    <a:pt x="4202531" y="443410"/>
                    <a:pt x="4221391" y="444934"/>
                  </a:cubicBezTo>
                  <a:cubicBezTo>
                    <a:pt x="4232060" y="445696"/>
                    <a:pt x="4243872" y="445886"/>
                    <a:pt x="4253014" y="450650"/>
                  </a:cubicBezTo>
                  <a:cubicBezTo>
                    <a:pt x="4277401" y="462843"/>
                    <a:pt x="4300070" y="478463"/>
                    <a:pt x="4324645" y="490466"/>
                  </a:cubicBezTo>
                  <a:cubicBezTo>
                    <a:pt x="4336457" y="496180"/>
                    <a:pt x="4350554" y="499228"/>
                    <a:pt x="4363890" y="499420"/>
                  </a:cubicBezTo>
                  <a:cubicBezTo>
                    <a:pt x="4403325" y="500372"/>
                    <a:pt x="4442761" y="500372"/>
                    <a:pt x="4482004" y="498658"/>
                  </a:cubicBezTo>
                  <a:cubicBezTo>
                    <a:pt x="4546776" y="495990"/>
                    <a:pt x="4612500" y="495418"/>
                    <a:pt x="4659174" y="438648"/>
                  </a:cubicBezTo>
                  <a:cubicBezTo>
                    <a:pt x="4662986" y="434076"/>
                    <a:pt x="4671176" y="431408"/>
                    <a:pt x="4677655" y="430646"/>
                  </a:cubicBezTo>
                  <a:cubicBezTo>
                    <a:pt x="4707564" y="427027"/>
                    <a:pt x="4738235" y="426645"/>
                    <a:pt x="4767764" y="420739"/>
                  </a:cubicBezTo>
                  <a:cubicBezTo>
                    <a:pt x="4791386" y="415977"/>
                    <a:pt x="4811009" y="417501"/>
                    <a:pt x="4828916" y="434266"/>
                  </a:cubicBezTo>
                  <a:cubicBezTo>
                    <a:pt x="4852348" y="456364"/>
                    <a:pt x="4880925" y="469319"/>
                    <a:pt x="4912168" y="462271"/>
                  </a:cubicBezTo>
                  <a:cubicBezTo>
                    <a:pt x="4943409" y="455412"/>
                    <a:pt x="4963984" y="470271"/>
                    <a:pt x="4987037" y="485703"/>
                  </a:cubicBezTo>
                  <a:cubicBezTo>
                    <a:pt x="5003801" y="496942"/>
                    <a:pt x="5022852" y="511040"/>
                    <a:pt x="5041521" y="512182"/>
                  </a:cubicBezTo>
                  <a:cubicBezTo>
                    <a:pt x="5083814" y="514658"/>
                    <a:pt x="5120201" y="553904"/>
                    <a:pt x="5166113" y="531615"/>
                  </a:cubicBezTo>
                  <a:cubicBezTo>
                    <a:pt x="5169161" y="530091"/>
                    <a:pt x="5174685" y="533901"/>
                    <a:pt x="5179067" y="534853"/>
                  </a:cubicBezTo>
                  <a:cubicBezTo>
                    <a:pt x="5214121" y="542093"/>
                    <a:pt x="5247078" y="535043"/>
                    <a:pt x="5272796" y="511230"/>
                  </a:cubicBezTo>
                  <a:cubicBezTo>
                    <a:pt x="5306516" y="480177"/>
                    <a:pt x="5343855" y="477129"/>
                    <a:pt x="5385384" y="487227"/>
                  </a:cubicBezTo>
                  <a:cubicBezTo>
                    <a:pt x="5398721" y="490466"/>
                    <a:pt x="5412057" y="492752"/>
                    <a:pt x="5425582" y="495418"/>
                  </a:cubicBezTo>
                  <a:cubicBezTo>
                    <a:pt x="5443870" y="499228"/>
                    <a:pt x="5462351" y="503230"/>
                    <a:pt x="5480637" y="507040"/>
                  </a:cubicBezTo>
                  <a:cubicBezTo>
                    <a:pt x="5498356" y="510850"/>
                    <a:pt x="5517979" y="517326"/>
                    <a:pt x="5531693" y="500944"/>
                  </a:cubicBezTo>
                  <a:cubicBezTo>
                    <a:pt x="5543506" y="486845"/>
                    <a:pt x="5551888" y="488179"/>
                    <a:pt x="5562746" y="500372"/>
                  </a:cubicBezTo>
                  <a:cubicBezTo>
                    <a:pt x="5600467" y="543045"/>
                    <a:pt x="5646189" y="569716"/>
                    <a:pt x="5704483" y="571620"/>
                  </a:cubicBezTo>
                  <a:cubicBezTo>
                    <a:pt x="5716485" y="572002"/>
                    <a:pt x="5728678" y="574668"/>
                    <a:pt x="5740488" y="577526"/>
                  </a:cubicBezTo>
                  <a:cubicBezTo>
                    <a:pt x="5747728" y="579241"/>
                    <a:pt x="5756493" y="581147"/>
                    <a:pt x="5760873" y="586291"/>
                  </a:cubicBezTo>
                  <a:cubicBezTo>
                    <a:pt x="5794974" y="625534"/>
                    <a:pt x="5837457" y="652777"/>
                    <a:pt x="5883751" y="674686"/>
                  </a:cubicBezTo>
                  <a:cubicBezTo>
                    <a:pt x="5900323" y="682496"/>
                    <a:pt x="5918042" y="690306"/>
                    <a:pt x="5935949" y="692592"/>
                  </a:cubicBezTo>
                  <a:cubicBezTo>
                    <a:pt x="5954617" y="694878"/>
                    <a:pt x="5974240" y="691068"/>
                    <a:pt x="5993291" y="688972"/>
                  </a:cubicBezTo>
                  <a:cubicBezTo>
                    <a:pt x="6004531" y="687830"/>
                    <a:pt x="6017485" y="688020"/>
                    <a:pt x="6026440" y="682496"/>
                  </a:cubicBezTo>
                  <a:cubicBezTo>
                    <a:pt x="6054825" y="665159"/>
                    <a:pt x="6082258" y="646491"/>
                    <a:pt x="6108738" y="626296"/>
                  </a:cubicBezTo>
                  <a:cubicBezTo>
                    <a:pt x="6131409" y="608960"/>
                    <a:pt x="6135981" y="606483"/>
                    <a:pt x="6155602" y="628202"/>
                  </a:cubicBezTo>
                  <a:cubicBezTo>
                    <a:pt x="6175797" y="650491"/>
                    <a:pt x="6200944" y="662111"/>
                    <a:pt x="6228756" y="666873"/>
                  </a:cubicBezTo>
                  <a:cubicBezTo>
                    <a:pt x="6272764" y="674304"/>
                    <a:pt x="6317151" y="680590"/>
                    <a:pt x="6361539" y="684210"/>
                  </a:cubicBezTo>
                  <a:cubicBezTo>
                    <a:pt x="6401736" y="687448"/>
                    <a:pt x="6420977" y="669922"/>
                    <a:pt x="6428979" y="630106"/>
                  </a:cubicBezTo>
                  <a:cubicBezTo>
                    <a:pt x="6433551" y="608007"/>
                    <a:pt x="6439458" y="584003"/>
                    <a:pt x="6463840" y="578098"/>
                  </a:cubicBezTo>
                  <a:cubicBezTo>
                    <a:pt x="6503658" y="568572"/>
                    <a:pt x="6544997" y="564382"/>
                    <a:pt x="6564620" y="517708"/>
                  </a:cubicBezTo>
                  <a:cubicBezTo>
                    <a:pt x="6575478" y="527995"/>
                    <a:pt x="6582146" y="534091"/>
                    <a:pt x="6588625" y="540187"/>
                  </a:cubicBezTo>
                  <a:cubicBezTo>
                    <a:pt x="6606531" y="557142"/>
                    <a:pt x="6643678" y="564382"/>
                    <a:pt x="6662541" y="549714"/>
                  </a:cubicBezTo>
                  <a:cubicBezTo>
                    <a:pt x="6690354" y="528377"/>
                    <a:pt x="6715883" y="532377"/>
                    <a:pt x="6742552" y="548952"/>
                  </a:cubicBezTo>
                  <a:cubicBezTo>
                    <a:pt x="6764841" y="562668"/>
                    <a:pt x="6788417" y="567954"/>
                    <a:pt x="6812063" y="568430"/>
                  </a:cubicBezTo>
                  <a:lnTo>
                    <a:pt x="6858001" y="562267"/>
                  </a:lnTo>
                  <a:lnTo>
                    <a:pt x="6858001" y="734520"/>
                  </a:lnTo>
                  <a:lnTo>
                    <a:pt x="6815516" y="744220"/>
                  </a:lnTo>
                  <a:cubicBezTo>
                    <a:pt x="6793035" y="749744"/>
                    <a:pt x="6771319" y="759651"/>
                    <a:pt x="6748458" y="763271"/>
                  </a:cubicBezTo>
                  <a:cubicBezTo>
                    <a:pt x="6694164" y="771843"/>
                    <a:pt x="6639488" y="777939"/>
                    <a:pt x="6584812" y="784797"/>
                  </a:cubicBezTo>
                  <a:cubicBezTo>
                    <a:pt x="6528424" y="791846"/>
                    <a:pt x="6472225" y="799276"/>
                    <a:pt x="6415833" y="805562"/>
                  </a:cubicBezTo>
                  <a:cubicBezTo>
                    <a:pt x="6384972" y="808802"/>
                    <a:pt x="6353919" y="809372"/>
                    <a:pt x="6323058" y="812420"/>
                  </a:cubicBezTo>
                  <a:cubicBezTo>
                    <a:pt x="6296005" y="815088"/>
                    <a:pt x="6269144" y="820041"/>
                    <a:pt x="6242093" y="823281"/>
                  </a:cubicBezTo>
                  <a:cubicBezTo>
                    <a:pt x="6218660" y="825947"/>
                    <a:pt x="6195037" y="827471"/>
                    <a:pt x="6171605" y="830139"/>
                  </a:cubicBezTo>
                  <a:cubicBezTo>
                    <a:pt x="6134075" y="834519"/>
                    <a:pt x="6096736" y="839473"/>
                    <a:pt x="6059397" y="844045"/>
                  </a:cubicBezTo>
                  <a:cubicBezTo>
                    <a:pt x="6043776" y="845759"/>
                    <a:pt x="6027392" y="850522"/>
                    <a:pt x="6012723" y="847665"/>
                  </a:cubicBezTo>
                  <a:cubicBezTo>
                    <a:pt x="5975764" y="840425"/>
                    <a:pt x="5939377" y="842521"/>
                    <a:pt x="5902610" y="847473"/>
                  </a:cubicBezTo>
                  <a:cubicBezTo>
                    <a:pt x="5890037" y="849190"/>
                    <a:pt x="5876511" y="848808"/>
                    <a:pt x="5864318" y="845569"/>
                  </a:cubicBezTo>
                  <a:cubicBezTo>
                    <a:pt x="5839361" y="839091"/>
                    <a:pt x="5815169" y="829947"/>
                    <a:pt x="5790592" y="821947"/>
                  </a:cubicBezTo>
                  <a:cubicBezTo>
                    <a:pt x="5787924" y="820995"/>
                    <a:pt x="5784686" y="820803"/>
                    <a:pt x="5781830" y="820233"/>
                  </a:cubicBezTo>
                  <a:cubicBezTo>
                    <a:pt x="5765635" y="816992"/>
                    <a:pt x="5749634" y="813754"/>
                    <a:pt x="5733440" y="810896"/>
                  </a:cubicBezTo>
                  <a:cubicBezTo>
                    <a:pt x="5724678" y="809372"/>
                    <a:pt x="5715723" y="809182"/>
                    <a:pt x="5706959" y="807848"/>
                  </a:cubicBezTo>
                  <a:cubicBezTo>
                    <a:pt x="5673050" y="802514"/>
                    <a:pt x="5635711" y="811468"/>
                    <a:pt x="5606372" y="788417"/>
                  </a:cubicBezTo>
                  <a:cubicBezTo>
                    <a:pt x="5587321" y="773557"/>
                    <a:pt x="5568842" y="776987"/>
                    <a:pt x="5548460" y="779273"/>
                  </a:cubicBezTo>
                  <a:cubicBezTo>
                    <a:pt x="5533027" y="780987"/>
                    <a:pt x="5517215" y="780415"/>
                    <a:pt x="5501594" y="780607"/>
                  </a:cubicBezTo>
                  <a:cubicBezTo>
                    <a:pt x="5474161" y="781177"/>
                    <a:pt x="5446728" y="781369"/>
                    <a:pt x="5419295" y="782321"/>
                  </a:cubicBezTo>
                  <a:cubicBezTo>
                    <a:pt x="5410531" y="782701"/>
                    <a:pt x="5401579" y="787465"/>
                    <a:pt x="5393005" y="786703"/>
                  </a:cubicBezTo>
                  <a:cubicBezTo>
                    <a:pt x="5353379" y="783083"/>
                    <a:pt x="5313754" y="777367"/>
                    <a:pt x="5274129" y="774129"/>
                  </a:cubicBezTo>
                  <a:cubicBezTo>
                    <a:pt x="5251650" y="772225"/>
                    <a:pt x="5228597" y="775843"/>
                    <a:pt x="5206308" y="773177"/>
                  </a:cubicBezTo>
                  <a:cubicBezTo>
                    <a:pt x="5180591" y="770129"/>
                    <a:pt x="5155445" y="762319"/>
                    <a:pt x="5129916" y="757554"/>
                  </a:cubicBezTo>
                  <a:cubicBezTo>
                    <a:pt x="5122867" y="756222"/>
                    <a:pt x="5115057" y="757936"/>
                    <a:pt x="5107627" y="758316"/>
                  </a:cubicBezTo>
                  <a:cubicBezTo>
                    <a:pt x="5099245" y="758699"/>
                    <a:pt x="5091052" y="759461"/>
                    <a:pt x="5082670" y="759651"/>
                  </a:cubicBezTo>
                  <a:cubicBezTo>
                    <a:pt x="5057141" y="760033"/>
                    <a:pt x="5031614" y="759461"/>
                    <a:pt x="5006086" y="760795"/>
                  </a:cubicBezTo>
                  <a:cubicBezTo>
                    <a:pt x="4990465" y="761557"/>
                    <a:pt x="4974082" y="769367"/>
                    <a:pt x="4959602" y="766509"/>
                  </a:cubicBezTo>
                  <a:cubicBezTo>
                    <a:pt x="4930075" y="760985"/>
                    <a:pt x="4900546" y="773367"/>
                    <a:pt x="4871019" y="763081"/>
                  </a:cubicBezTo>
                  <a:cubicBezTo>
                    <a:pt x="4861873" y="760033"/>
                    <a:pt x="4849300" y="767653"/>
                    <a:pt x="4838250" y="768033"/>
                  </a:cubicBezTo>
                  <a:cubicBezTo>
                    <a:pt x="4810627" y="768985"/>
                    <a:pt x="4783004" y="768795"/>
                    <a:pt x="4755381" y="768605"/>
                  </a:cubicBezTo>
                  <a:cubicBezTo>
                    <a:pt x="4730614" y="768415"/>
                    <a:pt x="4704895" y="771081"/>
                    <a:pt x="4681083" y="765747"/>
                  </a:cubicBezTo>
                  <a:cubicBezTo>
                    <a:pt x="4656126" y="760033"/>
                    <a:pt x="4633647" y="760795"/>
                    <a:pt x="4609452" y="767271"/>
                  </a:cubicBezTo>
                  <a:cubicBezTo>
                    <a:pt x="4592878" y="771653"/>
                    <a:pt x="4575351" y="772225"/>
                    <a:pt x="4558207" y="773557"/>
                  </a:cubicBezTo>
                  <a:cubicBezTo>
                    <a:pt x="4539728" y="775081"/>
                    <a:pt x="4519343" y="771081"/>
                    <a:pt x="4502579" y="777367"/>
                  </a:cubicBezTo>
                  <a:cubicBezTo>
                    <a:pt x="4452665" y="796038"/>
                    <a:pt x="4401419" y="800038"/>
                    <a:pt x="4349222" y="800038"/>
                  </a:cubicBezTo>
                  <a:cubicBezTo>
                    <a:pt x="4339695" y="800038"/>
                    <a:pt x="4329979" y="797372"/>
                    <a:pt x="4320837" y="794514"/>
                  </a:cubicBezTo>
                  <a:cubicBezTo>
                    <a:pt x="4267493" y="777367"/>
                    <a:pt x="4213961" y="778891"/>
                    <a:pt x="4159667" y="789370"/>
                  </a:cubicBezTo>
                  <a:cubicBezTo>
                    <a:pt x="4148427" y="791656"/>
                    <a:pt x="4135854" y="792038"/>
                    <a:pt x="4124614" y="789752"/>
                  </a:cubicBezTo>
                  <a:cubicBezTo>
                    <a:pt x="4092989" y="783083"/>
                    <a:pt x="4062318" y="772033"/>
                    <a:pt x="4030503" y="767271"/>
                  </a:cubicBezTo>
                  <a:cubicBezTo>
                    <a:pt x="3977925" y="759461"/>
                    <a:pt x="3932394" y="785749"/>
                    <a:pt x="3885338" y="802896"/>
                  </a:cubicBezTo>
                  <a:cubicBezTo>
                    <a:pt x="3840569" y="819089"/>
                    <a:pt x="3802467" y="855666"/>
                    <a:pt x="3749506" y="847473"/>
                  </a:cubicBezTo>
                  <a:cubicBezTo>
                    <a:pt x="3744173" y="846711"/>
                    <a:pt x="3738267" y="851856"/>
                    <a:pt x="3732361" y="853190"/>
                  </a:cubicBezTo>
                  <a:cubicBezTo>
                    <a:pt x="3716168" y="856810"/>
                    <a:pt x="3699976" y="861190"/>
                    <a:pt x="3683591" y="862906"/>
                  </a:cubicBezTo>
                  <a:cubicBezTo>
                    <a:pt x="3663589" y="865192"/>
                    <a:pt x="3643204" y="864430"/>
                    <a:pt x="3623201" y="866334"/>
                  </a:cubicBezTo>
                  <a:cubicBezTo>
                    <a:pt x="3597482" y="868620"/>
                    <a:pt x="3572146" y="874716"/>
                    <a:pt x="3546617" y="874716"/>
                  </a:cubicBezTo>
                  <a:cubicBezTo>
                    <a:pt x="3526042" y="874716"/>
                    <a:pt x="3505657" y="867668"/>
                    <a:pt x="3485275" y="864238"/>
                  </a:cubicBezTo>
                  <a:cubicBezTo>
                    <a:pt x="3456508" y="859476"/>
                    <a:pt x="3424883" y="860810"/>
                    <a:pt x="3399546" y="848618"/>
                  </a:cubicBezTo>
                  <a:cubicBezTo>
                    <a:pt x="3372495" y="835663"/>
                    <a:pt x="3346776" y="829757"/>
                    <a:pt x="3318771" y="833757"/>
                  </a:cubicBezTo>
                  <a:cubicBezTo>
                    <a:pt x="3309437" y="835091"/>
                    <a:pt x="3297434" y="843093"/>
                    <a:pt x="3293244" y="851284"/>
                  </a:cubicBezTo>
                  <a:cubicBezTo>
                    <a:pt x="3283908" y="869572"/>
                    <a:pt x="3271145" y="872812"/>
                    <a:pt x="3253809" y="866524"/>
                  </a:cubicBezTo>
                  <a:cubicBezTo>
                    <a:pt x="3238758" y="861190"/>
                    <a:pt x="3220280" y="858524"/>
                    <a:pt x="3209993" y="848235"/>
                  </a:cubicBezTo>
                  <a:cubicBezTo>
                    <a:pt x="3180844" y="819089"/>
                    <a:pt x="3143695" y="818136"/>
                    <a:pt x="3107500" y="810326"/>
                  </a:cubicBezTo>
                  <a:cubicBezTo>
                    <a:pt x="3085403" y="805562"/>
                    <a:pt x="3064827" y="805372"/>
                    <a:pt x="3042728" y="808610"/>
                  </a:cubicBezTo>
                  <a:cubicBezTo>
                    <a:pt x="2994722" y="815850"/>
                    <a:pt x="2948047" y="805562"/>
                    <a:pt x="2901943" y="792418"/>
                  </a:cubicBezTo>
                  <a:cubicBezTo>
                    <a:pt x="2871462" y="783655"/>
                    <a:pt x="2840219" y="778321"/>
                    <a:pt x="2809930" y="769367"/>
                  </a:cubicBezTo>
                  <a:cubicBezTo>
                    <a:pt x="2787259" y="762509"/>
                    <a:pt x="2764590" y="754316"/>
                    <a:pt x="2743826" y="743268"/>
                  </a:cubicBezTo>
                  <a:cubicBezTo>
                    <a:pt x="2713723" y="727073"/>
                    <a:pt x="2687436" y="702689"/>
                    <a:pt x="2649143" y="709167"/>
                  </a:cubicBezTo>
                  <a:cubicBezTo>
                    <a:pt x="2615421" y="714881"/>
                    <a:pt x="2584942" y="702881"/>
                    <a:pt x="2554079" y="691450"/>
                  </a:cubicBezTo>
                  <a:cubicBezTo>
                    <a:pt x="2531409" y="683068"/>
                    <a:pt x="2508742" y="674494"/>
                    <a:pt x="2485307" y="669160"/>
                  </a:cubicBezTo>
                  <a:cubicBezTo>
                    <a:pt x="2457492" y="662873"/>
                    <a:pt x="2426059" y="665541"/>
                    <a:pt x="2401292" y="653919"/>
                  </a:cubicBezTo>
                  <a:cubicBezTo>
                    <a:pt x="2375383" y="641727"/>
                    <a:pt x="2353859" y="649919"/>
                    <a:pt x="2330806" y="653349"/>
                  </a:cubicBezTo>
                  <a:cubicBezTo>
                    <a:pt x="2294039" y="658683"/>
                    <a:pt x="2257459" y="668590"/>
                    <a:pt x="2220312" y="656015"/>
                  </a:cubicBezTo>
                  <a:cubicBezTo>
                    <a:pt x="2175163" y="640775"/>
                    <a:pt x="2130393" y="624392"/>
                    <a:pt x="2085054" y="609914"/>
                  </a:cubicBezTo>
                  <a:cubicBezTo>
                    <a:pt x="2067525" y="604387"/>
                    <a:pt x="2048668" y="602101"/>
                    <a:pt x="2030378" y="599625"/>
                  </a:cubicBezTo>
                  <a:cubicBezTo>
                    <a:pt x="2013043" y="597529"/>
                    <a:pt x="1992279" y="602863"/>
                    <a:pt x="1978940" y="594863"/>
                  </a:cubicBezTo>
                  <a:cubicBezTo>
                    <a:pt x="1944649" y="574288"/>
                    <a:pt x="1909408" y="564192"/>
                    <a:pt x="1869780" y="564192"/>
                  </a:cubicBezTo>
                  <a:cubicBezTo>
                    <a:pt x="1854920" y="564192"/>
                    <a:pt x="1840441" y="555618"/>
                    <a:pt x="1825393" y="554094"/>
                  </a:cubicBezTo>
                  <a:cubicBezTo>
                    <a:pt x="1804816" y="552190"/>
                    <a:pt x="1781194" y="547045"/>
                    <a:pt x="1763287" y="554286"/>
                  </a:cubicBezTo>
                  <a:cubicBezTo>
                    <a:pt x="1721185" y="571430"/>
                    <a:pt x="1687086" y="557142"/>
                    <a:pt x="1650317" y="540187"/>
                  </a:cubicBezTo>
                  <a:cubicBezTo>
                    <a:pt x="1614120" y="523423"/>
                    <a:pt x="1576019" y="510088"/>
                    <a:pt x="1537537" y="499038"/>
                  </a:cubicBezTo>
                  <a:cubicBezTo>
                    <a:pt x="1523059" y="495038"/>
                    <a:pt x="1505724" y="501706"/>
                    <a:pt x="1489720" y="503038"/>
                  </a:cubicBezTo>
                  <a:cubicBezTo>
                    <a:pt x="1484004" y="503420"/>
                    <a:pt x="1477717" y="503992"/>
                    <a:pt x="1472575" y="502086"/>
                  </a:cubicBezTo>
                  <a:cubicBezTo>
                    <a:pt x="1422854" y="483797"/>
                    <a:pt x="1372368" y="469891"/>
                    <a:pt x="1318456" y="479415"/>
                  </a:cubicBezTo>
                  <a:cubicBezTo>
                    <a:pt x="1313504" y="480369"/>
                    <a:pt x="1307978" y="478273"/>
                    <a:pt x="1303024" y="476939"/>
                  </a:cubicBezTo>
                  <a:cubicBezTo>
                    <a:pt x="1278829" y="470081"/>
                    <a:pt x="1255206" y="459223"/>
                    <a:pt x="1230633" y="456746"/>
                  </a:cubicBezTo>
                  <a:cubicBezTo>
                    <a:pt x="1170051" y="450650"/>
                    <a:pt x="1109091" y="448172"/>
                    <a:pt x="1048125" y="444172"/>
                  </a:cubicBezTo>
                  <a:cubicBezTo>
                    <a:pt x="1044315" y="443982"/>
                    <a:pt x="1040315" y="443982"/>
                    <a:pt x="1036887" y="442648"/>
                  </a:cubicBezTo>
                  <a:cubicBezTo>
                    <a:pt x="1014406" y="434456"/>
                    <a:pt x="994785" y="437124"/>
                    <a:pt x="975733" y="452744"/>
                  </a:cubicBezTo>
                  <a:cubicBezTo>
                    <a:pt x="967350" y="459603"/>
                    <a:pt x="955920" y="463223"/>
                    <a:pt x="945444" y="467033"/>
                  </a:cubicBezTo>
                  <a:cubicBezTo>
                    <a:pt x="930011" y="472749"/>
                    <a:pt x="914200" y="478273"/>
                    <a:pt x="898198" y="481893"/>
                  </a:cubicBezTo>
                  <a:cubicBezTo>
                    <a:pt x="882384" y="485321"/>
                    <a:pt x="865430" y="490084"/>
                    <a:pt x="850189" y="487417"/>
                  </a:cubicBezTo>
                  <a:cubicBezTo>
                    <a:pt x="822756" y="482655"/>
                    <a:pt x="796655" y="471987"/>
                    <a:pt x="769605" y="464937"/>
                  </a:cubicBezTo>
                  <a:cubicBezTo>
                    <a:pt x="760270" y="462461"/>
                    <a:pt x="749982" y="462843"/>
                    <a:pt x="740268" y="462651"/>
                  </a:cubicBezTo>
                  <a:cubicBezTo>
                    <a:pt x="717977" y="462081"/>
                    <a:pt x="695116" y="467605"/>
                    <a:pt x="674923" y="451792"/>
                  </a:cubicBezTo>
                  <a:cubicBezTo>
                    <a:pt x="656255" y="436934"/>
                    <a:pt x="637392" y="441314"/>
                    <a:pt x="617772" y="452554"/>
                  </a:cubicBezTo>
                  <a:cubicBezTo>
                    <a:pt x="603673" y="460557"/>
                    <a:pt x="587672" y="466843"/>
                    <a:pt x="571860" y="469891"/>
                  </a:cubicBezTo>
                  <a:cubicBezTo>
                    <a:pt x="550141" y="474081"/>
                    <a:pt x="528615" y="475797"/>
                    <a:pt x="505182" y="473319"/>
                  </a:cubicBezTo>
                  <a:cubicBezTo>
                    <a:pt x="488607" y="471605"/>
                    <a:pt x="475081" y="470843"/>
                    <a:pt x="462126" y="460747"/>
                  </a:cubicBezTo>
                  <a:cubicBezTo>
                    <a:pt x="460032" y="459223"/>
                    <a:pt x="456222" y="458841"/>
                    <a:pt x="453364" y="459033"/>
                  </a:cubicBezTo>
                  <a:cubicBezTo>
                    <a:pt x="415835" y="462271"/>
                    <a:pt x="378686" y="460557"/>
                    <a:pt x="340774" y="458268"/>
                  </a:cubicBezTo>
                  <a:cubicBezTo>
                    <a:pt x="292579" y="455222"/>
                    <a:pt x="241901" y="464175"/>
                    <a:pt x="200182" y="496180"/>
                  </a:cubicBezTo>
                  <a:cubicBezTo>
                    <a:pt x="194085" y="500944"/>
                    <a:pt x="184941" y="503038"/>
                    <a:pt x="176939" y="504182"/>
                  </a:cubicBezTo>
                  <a:cubicBezTo>
                    <a:pt x="139219" y="509134"/>
                    <a:pt x="101308" y="512564"/>
                    <a:pt x="63587" y="518088"/>
                  </a:cubicBezTo>
                  <a:cubicBezTo>
                    <a:pt x="43012" y="521137"/>
                    <a:pt x="21486" y="523805"/>
                    <a:pt x="2817" y="532187"/>
                  </a:cubicBezTo>
                  <a:lnTo>
                    <a:pt x="0" y="533314"/>
                  </a:lnTo>
                  <a:close/>
                </a:path>
              </a:pathLst>
            </a:custGeom>
            <a:blipFill dpi="0" rotWithShape="1">
              <a:blip r:embed="rId3">
                <a:alphaModFix amt="57000"/>
              </a:blip>
              <a:srcRect/>
              <a:tile tx="0" ty="0" sx="100000" sy="100000" flip="none" algn="tl"/>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pic>
        <p:nvPicPr>
          <p:cNvPr id="7" name="Bildobjekt 6" descr="En bild som visar text, däggdjur&#10;&#10;Automatiskt genererad beskrivning">
            <a:extLst>
              <a:ext uri="{FF2B5EF4-FFF2-40B4-BE49-F238E27FC236}">
                <a16:creationId xmlns:a16="http://schemas.microsoft.com/office/drawing/2014/main" id="{9C37532B-D9EC-436C-B34C-14C1EFEF5080}"/>
              </a:ext>
            </a:extLst>
          </p:cNvPr>
          <p:cNvPicPr>
            <a:picLocks noChangeAspect="1"/>
          </p:cNvPicPr>
          <p:nvPr/>
        </p:nvPicPr>
        <p:blipFill>
          <a:blip r:embed="rId4">
            <a:extLst>
              <a:ext uri="{28A0092B-C50C-407E-A947-70E740481C1C}">
                <a14:useLocalDpi xmlns:a14="http://schemas.microsoft.com/office/drawing/2010/main" val="0"/>
              </a:ext>
              <a:ext uri="{837473B0-CC2E-450A-ABE3-18F120FF3D39}">
                <a1611:picAttrSrcUrl xmlns:a1611="http://schemas.microsoft.com/office/drawing/2016/11/main" r:id="rId5"/>
              </a:ext>
            </a:extLst>
          </a:blip>
          <a:stretch>
            <a:fillRect/>
          </a:stretch>
        </p:blipFill>
        <p:spPr>
          <a:xfrm>
            <a:off x="0" y="1"/>
            <a:ext cx="12191999" cy="6842900"/>
          </a:xfrm>
          <a:prstGeom prst="rect">
            <a:avLst/>
          </a:prstGeom>
        </p:spPr>
      </p:pic>
      <p:sp>
        <p:nvSpPr>
          <p:cNvPr id="8" name="textruta 7">
            <a:extLst>
              <a:ext uri="{FF2B5EF4-FFF2-40B4-BE49-F238E27FC236}">
                <a16:creationId xmlns:a16="http://schemas.microsoft.com/office/drawing/2014/main" id="{30C26971-E6F0-470C-96EE-0BA4D979A195}"/>
              </a:ext>
            </a:extLst>
          </p:cNvPr>
          <p:cNvSpPr txBox="1"/>
          <p:nvPr/>
        </p:nvSpPr>
        <p:spPr>
          <a:xfrm>
            <a:off x="1166000" y="6842900"/>
            <a:ext cx="10160000" cy="230832"/>
          </a:xfrm>
          <a:prstGeom prst="rect">
            <a:avLst/>
          </a:prstGeom>
          <a:noFill/>
        </p:spPr>
        <p:txBody>
          <a:bodyPr wrap="square" rtlCol="0">
            <a:spAutoFit/>
          </a:bodyPr>
          <a:lstStyle/>
          <a:p>
            <a:r>
              <a:rPr lang="sv-SE" sz="900">
                <a:hlinkClick r:id="rId5" tooltip="https://commons.wikimedia.org/wiki/File:Nystrom_God-Jul_11.jpg"/>
              </a:rPr>
              <a:t>Det här fotot</a:t>
            </a:r>
            <a:r>
              <a:rPr lang="sv-SE" sz="900"/>
              <a:t> av Okänd författare licensieras enligt </a:t>
            </a:r>
            <a:r>
              <a:rPr lang="sv-SE" sz="900">
                <a:hlinkClick r:id="rId6" tooltip="https://creativecommons.org/licenses/by-sa/3.0/"/>
              </a:rPr>
              <a:t>CC BY-SA</a:t>
            </a:r>
            <a:endParaRPr lang="sv-SE" sz="900"/>
          </a:p>
        </p:txBody>
      </p:sp>
    </p:spTree>
    <p:extLst>
      <p:ext uri="{BB962C8B-B14F-4D97-AF65-F5344CB8AC3E}">
        <p14:creationId xmlns:p14="http://schemas.microsoft.com/office/powerpoint/2010/main" val="2102656331"/>
      </p:ext>
    </p:extLst>
  </p:cSld>
  <p:clrMapOvr>
    <a:masterClrMapping/>
  </p:clrMapOvr>
  <p:transition spd="slow">
    <p:wipe/>
  </p:transition>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16A15A88-001A-4EEF-8984-D87E643599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ubrik 1">
            <a:extLst>
              <a:ext uri="{FF2B5EF4-FFF2-40B4-BE49-F238E27FC236}">
                <a16:creationId xmlns:a16="http://schemas.microsoft.com/office/drawing/2014/main" id="{CB28D4C1-5E07-4601-B254-0C8D6225777C}"/>
              </a:ext>
            </a:extLst>
          </p:cNvPr>
          <p:cNvSpPr>
            <a:spLocks noGrp="1"/>
          </p:cNvSpPr>
          <p:nvPr>
            <p:ph type="title"/>
          </p:nvPr>
        </p:nvSpPr>
        <p:spPr>
          <a:xfrm>
            <a:off x="4570003" y="86060"/>
            <a:ext cx="7356998" cy="9122485"/>
          </a:xfrm>
        </p:spPr>
        <p:txBody>
          <a:bodyPr vert="horz" lIns="91440" tIns="45720" rIns="91440" bIns="45720" rtlCol="0" anchor="b">
            <a:normAutofit fontScale="90000"/>
          </a:bodyPr>
          <a:lstStyle/>
          <a:p>
            <a:pPr algn="ctr"/>
            <a:br>
              <a:rPr lang="en-US" sz="4000" b="1" dirty="0">
                <a:solidFill>
                  <a:srgbClr val="FFFF00"/>
                </a:solidFill>
              </a:rPr>
            </a:br>
            <a:br>
              <a:rPr lang="en-US" sz="4000" b="1" dirty="0">
                <a:solidFill>
                  <a:srgbClr val="FFFF00"/>
                </a:solidFill>
              </a:rPr>
            </a:br>
            <a:br>
              <a:rPr lang="en-US" sz="4000" b="1" dirty="0">
                <a:solidFill>
                  <a:srgbClr val="FFFF00"/>
                </a:solidFill>
              </a:rPr>
            </a:br>
            <a:br>
              <a:rPr lang="en-US" sz="4000" b="1" dirty="0">
                <a:solidFill>
                  <a:srgbClr val="FFFF00"/>
                </a:solidFill>
              </a:rPr>
            </a:br>
            <a:br>
              <a:rPr lang="en-US" sz="4000" b="1" dirty="0">
                <a:solidFill>
                  <a:srgbClr val="FFFF00"/>
                </a:solidFill>
              </a:rPr>
            </a:br>
            <a:br>
              <a:rPr lang="en-US" sz="4000" b="1" dirty="0">
                <a:solidFill>
                  <a:srgbClr val="FFFF00"/>
                </a:solidFill>
              </a:rPr>
            </a:br>
            <a:br>
              <a:rPr lang="en-US" sz="4000" b="1" dirty="0">
                <a:solidFill>
                  <a:srgbClr val="FFFF00"/>
                </a:solidFill>
              </a:rPr>
            </a:br>
            <a:br>
              <a:rPr lang="en-US" sz="4000" b="1" dirty="0">
                <a:solidFill>
                  <a:srgbClr val="FFFF00"/>
                </a:solidFill>
              </a:rPr>
            </a:br>
            <a:br>
              <a:rPr lang="en-US" sz="4000" b="1" dirty="0">
                <a:solidFill>
                  <a:srgbClr val="FFFF00"/>
                </a:solidFill>
              </a:rPr>
            </a:br>
            <a:br>
              <a:rPr lang="en-US" sz="4000" b="1" dirty="0">
                <a:solidFill>
                  <a:srgbClr val="FFFF00"/>
                </a:solidFill>
              </a:rPr>
            </a:br>
            <a:br>
              <a:rPr lang="en-US" sz="4000" b="1" dirty="0">
                <a:solidFill>
                  <a:srgbClr val="FFFF00"/>
                </a:solidFill>
              </a:rPr>
            </a:br>
            <a:br>
              <a:rPr lang="en-US" sz="4000" b="1" dirty="0">
                <a:solidFill>
                  <a:srgbClr val="FFFF00"/>
                </a:solidFill>
              </a:rPr>
            </a:br>
            <a:br>
              <a:rPr lang="en-US" sz="4000" b="1" dirty="0">
                <a:solidFill>
                  <a:srgbClr val="FFFF00"/>
                </a:solidFill>
              </a:rPr>
            </a:br>
            <a:br>
              <a:rPr lang="en-US" sz="4000" b="1" dirty="0">
                <a:solidFill>
                  <a:srgbClr val="FFFF00"/>
                </a:solidFill>
              </a:rPr>
            </a:br>
            <a:br>
              <a:rPr lang="en-US" sz="4000" b="1" dirty="0">
                <a:solidFill>
                  <a:srgbClr val="FFFF00"/>
                </a:solidFill>
              </a:rPr>
            </a:br>
            <a:br>
              <a:rPr lang="en-US" sz="4000" b="1" dirty="0">
                <a:solidFill>
                  <a:srgbClr val="FFFF00"/>
                </a:solidFill>
              </a:rPr>
            </a:br>
            <a:br>
              <a:rPr lang="en-US" sz="4000" b="1" dirty="0">
                <a:solidFill>
                  <a:srgbClr val="FFFF00"/>
                </a:solidFill>
              </a:rPr>
            </a:br>
            <a:br>
              <a:rPr lang="en-US" sz="4000" b="1" dirty="0">
                <a:solidFill>
                  <a:srgbClr val="FFFF00"/>
                </a:solidFill>
              </a:rPr>
            </a:br>
            <a:br>
              <a:rPr lang="en-US" sz="4000" b="1" dirty="0">
                <a:solidFill>
                  <a:srgbClr val="FFFF00"/>
                </a:solidFill>
              </a:rPr>
            </a:br>
            <a:br>
              <a:rPr lang="en-US" sz="4000" b="1" dirty="0">
                <a:solidFill>
                  <a:srgbClr val="FFFF00"/>
                </a:solidFill>
              </a:rPr>
            </a:br>
            <a:br>
              <a:rPr lang="en-US" sz="4000" b="1" dirty="0">
                <a:solidFill>
                  <a:srgbClr val="FFFF00"/>
                </a:solidFill>
              </a:rPr>
            </a:br>
            <a:br>
              <a:rPr lang="en-US" sz="4000" b="1" dirty="0">
                <a:solidFill>
                  <a:srgbClr val="FFFF00"/>
                </a:solidFill>
              </a:rPr>
            </a:br>
            <a:br>
              <a:rPr lang="en-US" sz="4000" b="1" dirty="0">
                <a:solidFill>
                  <a:srgbClr val="FFFF00"/>
                </a:solidFill>
              </a:rPr>
            </a:br>
            <a:br>
              <a:rPr lang="en-US" sz="4000" b="1" dirty="0">
                <a:solidFill>
                  <a:srgbClr val="FFFF00"/>
                </a:solidFill>
              </a:rPr>
            </a:br>
            <a:br>
              <a:rPr lang="en-US" sz="4000" b="1" dirty="0">
                <a:solidFill>
                  <a:srgbClr val="FFFF00"/>
                </a:solidFill>
              </a:rPr>
            </a:br>
            <a:br>
              <a:rPr lang="en-US" sz="4000" b="1" dirty="0">
                <a:solidFill>
                  <a:srgbClr val="FFFF00"/>
                </a:solidFill>
              </a:rPr>
            </a:br>
            <a:br>
              <a:rPr lang="en-US" sz="4000" b="1" dirty="0">
                <a:solidFill>
                  <a:srgbClr val="FFFF00"/>
                </a:solidFill>
              </a:rPr>
            </a:br>
            <a:br>
              <a:rPr lang="en-US" sz="4000" b="1" dirty="0">
                <a:solidFill>
                  <a:srgbClr val="FFFF00"/>
                </a:solidFill>
              </a:rPr>
            </a:br>
            <a:br>
              <a:rPr lang="en-US" sz="4000" b="1" dirty="0">
                <a:solidFill>
                  <a:srgbClr val="FFFF00"/>
                </a:solidFill>
              </a:rPr>
            </a:br>
            <a:br>
              <a:rPr lang="en-US" sz="4000" b="1" dirty="0">
                <a:solidFill>
                  <a:srgbClr val="FFFF00"/>
                </a:solidFill>
              </a:rPr>
            </a:br>
            <a:br>
              <a:rPr lang="en-US" sz="4000" b="1" dirty="0">
                <a:solidFill>
                  <a:srgbClr val="FFFF00"/>
                </a:solidFill>
              </a:rPr>
            </a:br>
            <a:br>
              <a:rPr lang="en-US" sz="4000" b="1" dirty="0">
                <a:solidFill>
                  <a:srgbClr val="FFFF00"/>
                </a:solidFill>
              </a:rPr>
            </a:br>
            <a:br>
              <a:rPr lang="en-US" sz="4000" b="1" dirty="0">
                <a:solidFill>
                  <a:srgbClr val="FFFF00"/>
                </a:solidFill>
              </a:rPr>
            </a:br>
            <a:br>
              <a:rPr lang="en-US" sz="4000" b="1" dirty="0">
                <a:solidFill>
                  <a:srgbClr val="FFFF00"/>
                </a:solidFill>
              </a:rPr>
            </a:br>
            <a:r>
              <a:rPr lang="en-US" sz="4000" b="1" dirty="0" err="1">
                <a:solidFill>
                  <a:srgbClr val="FFFF00"/>
                </a:solidFill>
              </a:rPr>
              <a:t>Hockeykontor</a:t>
            </a:r>
            <a:r>
              <a:rPr lang="en-US" sz="4000" b="1" dirty="0">
                <a:solidFill>
                  <a:srgbClr val="FFFF00"/>
                </a:solidFill>
              </a:rPr>
              <a:t> </a:t>
            </a:r>
            <a:br>
              <a:rPr lang="en-US" sz="3600" dirty="0">
                <a:solidFill>
                  <a:srgbClr val="FFFF00"/>
                </a:solidFill>
              </a:rPr>
            </a:br>
            <a:r>
              <a:rPr lang="en-US" sz="3600" dirty="0">
                <a:solidFill>
                  <a:srgbClr val="FFFF00"/>
                </a:solidFill>
              </a:rPr>
              <a:t>Chef: Henrik Löfsäter</a:t>
            </a:r>
            <a:br>
              <a:rPr lang="en-US" sz="3600" dirty="0">
                <a:solidFill>
                  <a:srgbClr val="FFFF00"/>
                </a:solidFill>
              </a:rPr>
            </a:br>
            <a:br>
              <a:rPr lang="en-US" sz="3600" dirty="0">
                <a:solidFill>
                  <a:srgbClr val="FFFF00"/>
                </a:solidFill>
              </a:rPr>
            </a:br>
            <a:r>
              <a:rPr lang="en-US" sz="3600" dirty="0" err="1">
                <a:solidFill>
                  <a:srgbClr val="FFFF00"/>
                </a:solidFill>
              </a:rPr>
              <a:t>Föreningsutvecklare</a:t>
            </a:r>
            <a:r>
              <a:rPr lang="en-US" sz="3600" dirty="0">
                <a:solidFill>
                  <a:srgbClr val="FFFF00"/>
                </a:solidFill>
              </a:rPr>
              <a:t>:</a:t>
            </a:r>
            <a:br>
              <a:rPr lang="en-US" sz="3600" dirty="0">
                <a:solidFill>
                  <a:srgbClr val="FFFF00"/>
                </a:solidFill>
              </a:rPr>
            </a:br>
            <a:r>
              <a:rPr lang="en-US" sz="3600" dirty="0" err="1">
                <a:solidFill>
                  <a:srgbClr val="FFFF00"/>
                </a:solidFill>
              </a:rPr>
              <a:t>Norr</a:t>
            </a:r>
            <a:r>
              <a:rPr lang="en-US" sz="3600" dirty="0">
                <a:solidFill>
                  <a:srgbClr val="FFFF00"/>
                </a:solidFill>
              </a:rPr>
              <a:t>: Per Ängvald </a:t>
            </a:r>
            <a:br>
              <a:rPr lang="en-US" sz="3600" dirty="0">
                <a:solidFill>
                  <a:srgbClr val="FFFF00"/>
                </a:solidFill>
              </a:rPr>
            </a:br>
            <a:r>
              <a:rPr lang="en-US" sz="3600" dirty="0">
                <a:solidFill>
                  <a:srgbClr val="FFFF00"/>
                </a:solidFill>
              </a:rPr>
              <a:t>Syd: Lisa </a:t>
            </a:r>
            <a:r>
              <a:rPr lang="en-US" sz="3600" dirty="0" err="1">
                <a:solidFill>
                  <a:srgbClr val="FFFF00"/>
                </a:solidFill>
              </a:rPr>
              <a:t>Ahlström</a:t>
            </a:r>
            <a:br>
              <a:rPr lang="en-US" sz="3600" dirty="0">
                <a:solidFill>
                  <a:srgbClr val="FFFF00"/>
                </a:solidFill>
              </a:rPr>
            </a:br>
            <a:r>
              <a:rPr lang="en-US" sz="3600" dirty="0" err="1">
                <a:solidFill>
                  <a:srgbClr val="FFFF00"/>
                </a:solidFill>
              </a:rPr>
              <a:t>Tävlingskonsulent</a:t>
            </a:r>
            <a:r>
              <a:rPr lang="en-US" sz="3600" dirty="0">
                <a:solidFill>
                  <a:srgbClr val="FFFF00"/>
                </a:solidFill>
              </a:rPr>
              <a:t>: </a:t>
            </a:r>
            <a:br>
              <a:rPr lang="en-US" sz="3600" dirty="0">
                <a:solidFill>
                  <a:srgbClr val="FFFF00"/>
                </a:solidFill>
              </a:rPr>
            </a:br>
            <a:br>
              <a:rPr lang="en-US" sz="3600" dirty="0">
                <a:solidFill>
                  <a:srgbClr val="FFFF00"/>
                </a:solidFill>
              </a:rPr>
            </a:br>
            <a:r>
              <a:rPr lang="en-US" sz="3100" dirty="0" err="1">
                <a:solidFill>
                  <a:srgbClr val="FFFF00"/>
                </a:solidFill>
              </a:rPr>
              <a:t>Rekrytering</a:t>
            </a:r>
            <a:r>
              <a:rPr lang="en-US" sz="3100" dirty="0">
                <a:solidFill>
                  <a:srgbClr val="FFFF00"/>
                </a:solidFill>
              </a:rPr>
              <a:t> av </a:t>
            </a:r>
            <a:r>
              <a:rPr lang="en-US" sz="3100" dirty="0" err="1">
                <a:solidFill>
                  <a:srgbClr val="FFFF00"/>
                </a:solidFill>
              </a:rPr>
              <a:t>Funktionärskonsulent</a:t>
            </a:r>
            <a:r>
              <a:rPr lang="en-US" sz="3100" dirty="0">
                <a:solidFill>
                  <a:srgbClr val="FFFF00"/>
                </a:solidFill>
              </a:rPr>
              <a:t> </a:t>
            </a:r>
            <a:r>
              <a:rPr lang="en-US" sz="3100" dirty="0" err="1">
                <a:solidFill>
                  <a:srgbClr val="FFFF00"/>
                </a:solidFill>
              </a:rPr>
              <a:t>pågår</a:t>
            </a:r>
            <a:br>
              <a:rPr lang="en-US" sz="3600" dirty="0">
                <a:solidFill>
                  <a:srgbClr val="FFFF00"/>
                </a:solidFill>
              </a:rPr>
            </a:br>
            <a:br>
              <a:rPr lang="en-US" sz="2000" dirty="0">
                <a:solidFill>
                  <a:srgbClr val="FFFF00"/>
                </a:solidFill>
              </a:rPr>
            </a:br>
            <a:r>
              <a:rPr lang="en-US" sz="2000" dirty="0" err="1">
                <a:solidFill>
                  <a:srgbClr val="FFFF00"/>
                </a:solidFill>
              </a:rPr>
              <a:t>Tävlingsansvarig</a:t>
            </a:r>
            <a:r>
              <a:rPr lang="en-US" sz="2000" dirty="0">
                <a:solidFill>
                  <a:srgbClr val="FFFF00"/>
                </a:solidFill>
              </a:rPr>
              <a:t> P-A Johansson, </a:t>
            </a:r>
            <a:r>
              <a:rPr lang="en-US" sz="2000" dirty="0" err="1">
                <a:solidFill>
                  <a:srgbClr val="FFFF00"/>
                </a:solidFill>
              </a:rPr>
              <a:t>Karlskoga</a:t>
            </a:r>
            <a:r>
              <a:rPr lang="en-US" sz="2000" dirty="0">
                <a:solidFill>
                  <a:srgbClr val="FFFF00"/>
                </a:solidFill>
              </a:rPr>
              <a:t> </a:t>
            </a:r>
            <a:r>
              <a:rPr lang="en-US" sz="2000" dirty="0" err="1">
                <a:solidFill>
                  <a:srgbClr val="FFFF00"/>
                </a:solidFill>
              </a:rPr>
              <a:t>börjar</a:t>
            </a:r>
            <a:r>
              <a:rPr lang="en-US" sz="2000" dirty="0">
                <a:solidFill>
                  <a:srgbClr val="FFFF00"/>
                </a:solidFill>
              </a:rPr>
              <a:t> </a:t>
            </a:r>
            <a:r>
              <a:rPr lang="en-US" sz="2000" dirty="0" err="1">
                <a:solidFill>
                  <a:srgbClr val="FFFF00"/>
                </a:solidFill>
              </a:rPr>
              <a:t>i</a:t>
            </a:r>
            <a:r>
              <a:rPr lang="en-US" sz="2000" dirty="0">
                <a:solidFill>
                  <a:srgbClr val="FFFF00"/>
                </a:solidFill>
              </a:rPr>
              <a:t> </a:t>
            </a:r>
            <a:r>
              <a:rPr lang="en-US" sz="2000" dirty="0" err="1">
                <a:solidFill>
                  <a:srgbClr val="FFFF00"/>
                </a:solidFill>
              </a:rPr>
              <a:t>april</a:t>
            </a:r>
            <a:r>
              <a:rPr lang="en-US" sz="2000" dirty="0">
                <a:solidFill>
                  <a:srgbClr val="FFFF00"/>
                </a:solidFill>
              </a:rPr>
              <a:t>  </a:t>
            </a:r>
            <a:br>
              <a:rPr lang="en-US" sz="2000" dirty="0">
                <a:solidFill>
                  <a:srgbClr val="FFFF00"/>
                </a:solidFill>
              </a:rPr>
            </a:br>
            <a:br>
              <a:rPr lang="en-US" sz="2000" dirty="0">
                <a:solidFill>
                  <a:schemeClr val="bg1"/>
                </a:solidFill>
              </a:rPr>
            </a:br>
            <a:r>
              <a:rPr lang="en-US" sz="2700" dirty="0" err="1">
                <a:solidFill>
                  <a:srgbClr val="FFFF00"/>
                </a:solidFill>
              </a:rPr>
              <a:t>RegionFörbundet</a:t>
            </a:r>
            <a:r>
              <a:rPr lang="en-US" sz="2700" dirty="0">
                <a:solidFill>
                  <a:srgbClr val="FFFF00"/>
                </a:solidFill>
              </a:rPr>
              <a:t> </a:t>
            </a:r>
            <a:r>
              <a:rPr lang="en-US" sz="2700" dirty="0" err="1">
                <a:solidFill>
                  <a:srgbClr val="FFFF00"/>
                </a:solidFill>
              </a:rPr>
              <a:t>Ishockey</a:t>
            </a:r>
            <a:r>
              <a:rPr lang="en-US" sz="2700" dirty="0">
                <a:solidFill>
                  <a:srgbClr val="FFFF00"/>
                </a:solidFill>
              </a:rPr>
              <a:t> Väst/RFIV</a:t>
            </a:r>
            <a:br>
              <a:rPr lang="en-US" sz="2000" dirty="0">
                <a:solidFill>
                  <a:srgbClr val="FFFF00"/>
                </a:solidFill>
              </a:rPr>
            </a:br>
            <a:r>
              <a:rPr lang="en-US" sz="2000" dirty="0">
                <a:solidFill>
                  <a:srgbClr val="FFFF00"/>
                </a:solidFill>
              </a:rPr>
              <a:t>-</a:t>
            </a:r>
            <a:r>
              <a:rPr lang="en-US" sz="2000" dirty="0" err="1">
                <a:solidFill>
                  <a:srgbClr val="FFFF00"/>
                </a:solidFill>
              </a:rPr>
              <a:t>inrättades</a:t>
            </a:r>
            <a:r>
              <a:rPr lang="en-US" sz="2000" dirty="0">
                <a:solidFill>
                  <a:srgbClr val="FFFF00"/>
                </a:solidFill>
              </a:rPr>
              <a:t> </a:t>
            </a:r>
            <a:r>
              <a:rPr lang="en-US" sz="2000" dirty="0" err="1">
                <a:solidFill>
                  <a:srgbClr val="FFFF00"/>
                </a:solidFill>
              </a:rPr>
              <a:t>som</a:t>
            </a:r>
            <a:r>
              <a:rPr lang="en-US" sz="2000" dirty="0">
                <a:solidFill>
                  <a:srgbClr val="FFFF00"/>
                </a:solidFill>
              </a:rPr>
              <a:t> </a:t>
            </a:r>
            <a:r>
              <a:rPr lang="en-US" sz="2000" dirty="0" err="1">
                <a:solidFill>
                  <a:srgbClr val="FFFF00"/>
                </a:solidFill>
              </a:rPr>
              <a:t>juridisk</a:t>
            </a:r>
            <a:r>
              <a:rPr lang="en-US" sz="2000" dirty="0">
                <a:solidFill>
                  <a:srgbClr val="FFFF00"/>
                </a:solidFill>
              </a:rPr>
              <a:t> </a:t>
            </a:r>
            <a:r>
              <a:rPr lang="en-US" sz="2000" dirty="0" err="1">
                <a:solidFill>
                  <a:srgbClr val="FFFF00"/>
                </a:solidFill>
              </a:rPr>
              <a:t>förening</a:t>
            </a:r>
            <a:r>
              <a:rPr lang="en-US" sz="2000" dirty="0">
                <a:solidFill>
                  <a:srgbClr val="FFFF00"/>
                </a:solidFill>
              </a:rPr>
              <a:t> 2020-02-06</a:t>
            </a:r>
            <a:br>
              <a:rPr lang="en-US" sz="2000" dirty="0">
                <a:solidFill>
                  <a:srgbClr val="FFFF00"/>
                </a:solidFill>
              </a:rPr>
            </a:br>
            <a:br>
              <a:rPr lang="en-US" sz="2000" dirty="0">
                <a:solidFill>
                  <a:srgbClr val="FFFF00"/>
                </a:solidFill>
              </a:rPr>
            </a:br>
            <a:r>
              <a:rPr lang="en-US" sz="2000" dirty="0" err="1">
                <a:solidFill>
                  <a:schemeClr val="bg1"/>
                </a:solidFill>
              </a:rPr>
              <a:t>Styrelsen</a:t>
            </a:r>
            <a:r>
              <a:rPr lang="en-US" sz="2000" dirty="0">
                <a:solidFill>
                  <a:schemeClr val="bg1"/>
                </a:solidFill>
              </a:rPr>
              <a:t> </a:t>
            </a:r>
            <a:r>
              <a:rPr lang="en-US" sz="2000" dirty="0" err="1">
                <a:solidFill>
                  <a:schemeClr val="bg1"/>
                </a:solidFill>
              </a:rPr>
              <a:t>består</a:t>
            </a:r>
            <a:r>
              <a:rPr lang="en-US" sz="2000" dirty="0">
                <a:solidFill>
                  <a:schemeClr val="bg1"/>
                </a:solidFill>
              </a:rPr>
              <a:t> de 6 </a:t>
            </a:r>
            <a:r>
              <a:rPr lang="en-US" sz="2000" dirty="0" err="1">
                <a:solidFill>
                  <a:schemeClr val="bg1"/>
                </a:solidFill>
              </a:rPr>
              <a:t>distriktens</a:t>
            </a:r>
            <a:r>
              <a:rPr lang="en-US" sz="2000" dirty="0">
                <a:solidFill>
                  <a:schemeClr val="bg1"/>
                </a:solidFill>
              </a:rPr>
              <a:t> </a:t>
            </a:r>
            <a:r>
              <a:rPr lang="en-US" sz="2000" dirty="0" err="1">
                <a:solidFill>
                  <a:schemeClr val="bg1"/>
                </a:solidFill>
              </a:rPr>
              <a:t>ordföranden</a:t>
            </a:r>
            <a:r>
              <a:rPr lang="en-US" sz="2000" dirty="0">
                <a:solidFill>
                  <a:schemeClr val="bg1"/>
                </a:solidFill>
              </a:rPr>
              <a:t>, 2 SHL </a:t>
            </a:r>
            <a:r>
              <a:rPr lang="en-US" sz="2000" dirty="0" err="1">
                <a:solidFill>
                  <a:schemeClr val="bg1"/>
                </a:solidFill>
              </a:rPr>
              <a:t>representanter</a:t>
            </a:r>
            <a:br>
              <a:rPr lang="en-US" sz="2000" dirty="0">
                <a:solidFill>
                  <a:schemeClr val="bg1"/>
                </a:solidFill>
              </a:rPr>
            </a:br>
            <a:r>
              <a:rPr lang="en-US" sz="2000" dirty="0" err="1">
                <a:solidFill>
                  <a:schemeClr val="bg1"/>
                </a:solidFill>
              </a:rPr>
              <a:t>adjungerad</a:t>
            </a:r>
            <a:r>
              <a:rPr lang="en-US" sz="2000" dirty="0">
                <a:solidFill>
                  <a:schemeClr val="bg1"/>
                </a:solidFill>
              </a:rPr>
              <a:t> </a:t>
            </a:r>
            <a:r>
              <a:rPr lang="en-US" sz="2000" dirty="0" err="1">
                <a:solidFill>
                  <a:schemeClr val="bg1"/>
                </a:solidFill>
              </a:rPr>
              <a:t>kassör</a:t>
            </a:r>
            <a:r>
              <a:rPr lang="en-US" sz="2000" dirty="0">
                <a:solidFill>
                  <a:schemeClr val="bg1"/>
                </a:solidFill>
              </a:rPr>
              <a:t> </a:t>
            </a:r>
            <a:r>
              <a:rPr lang="en-US" sz="2000" dirty="0" err="1">
                <a:solidFill>
                  <a:schemeClr val="bg1"/>
                </a:solidFill>
              </a:rPr>
              <a:t>och</a:t>
            </a:r>
            <a:r>
              <a:rPr lang="en-US" sz="2000" dirty="0">
                <a:solidFill>
                  <a:schemeClr val="bg1"/>
                </a:solidFill>
              </a:rPr>
              <a:t> </a:t>
            </a:r>
            <a:r>
              <a:rPr lang="en-US" sz="2000" dirty="0" err="1">
                <a:solidFill>
                  <a:schemeClr val="bg1"/>
                </a:solidFill>
              </a:rPr>
              <a:t>adjungerad</a:t>
            </a:r>
            <a:r>
              <a:rPr lang="en-US" sz="2000" dirty="0">
                <a:solidFill>
                  <a:schemeClr val="bg1"/>
                </a:solidFill>
              </a:rPr>
              <a:t> </a:t>
            </a:r>
            <a:r>
              <a:rPr lang="en-US" sz="2000" dirty="0" err="1">
                <a:solidFill>
                  <a:schemeClr val="bg1"/>
                </a:solidFill>
              </a:rPr>
              <a:t>sekreterare</a:t>
            </a:r>
            <a:br>
              <a:rPr lang="en-US" sz="2000" dirty="0">
                <a:solidFill>
                  <a:schemeClr val="bg1"/>
                </a:solidFill>
              </a:rPr>
            </a:br>
            <a:br>
              <a:rPr lang="en-US" sz="2000" dirty="0">
                <a:solidFill>
                  <a:schemeClr val="bg1"/>
                </a:solidFill>
              </a:rPr>
            </a:br>
            <a:r>
              <a:rPr lang="en-US" sz="2000" dirty="0" err="1">
                <a:solidFill>
                  <a:schemeClr val="bg1"/>
                </a:solidFill>
              </a:rPr>
              <a:t>Ordförande</a:t>
            </a:r>
            <a:r>
              <a:rPr lang="en-US" sz="2000" dirty="0">
                <a:solidFill>
                  <a:schemeClr val="bg1"/>
                </a:solidFill>
              </a:rPr>
              <a:t> </a:t>
            </a:r>
            <a:r>
              <a:rPr lang="en-US" sz="2000" dirty="0" err="1">
                <a:solidFill>
                  <a:schemeClr val="bg1"/>
                </a:solidFill>
              </a:rPr>
              <a:t>är</a:t>
            </a:r>
            <a:r>
              <a:rPr lang="en-US" sz="2000" dirty="0">
                <a:solidFill>
                  <a:schemeClr val="bg1"/>
                </a:solidFill>
              </a:rPr>
              <a:t> Lars Nilsson, </a:t>
            </a:r>
            <a:r>
              <a:rPr lang="en-US" sz="2000" dirty="0" err="1">
                <a:solidFill>
                  <a:schemeClr val="bg1"/>
                </a:solidFill>
              </a:rPr>
              <a:t>Värmland-Sätet</a:t>
            </a:r>
            <a:r>
              <a:rPr lang="en-US" sz="2000" dirty="0">
                <a:solidFill>
                  <a:schemeClr val="bg1"/>
                </a:solidFill>
              </a:rPr>
              <a:t> för RFIV </a:t>
            </a:r>
            <a:r>
              <a:rPr lang="en-US" sz="2000" dirty="0" err="1">
                <a:solidFill>
                  <a:schemeClr val="bg1"/>
                </a:solidFill>
              </a:rPr>
              <a:t>är</a:t>
            </a:r>
            <a:r>
              <a:rPr lang="en-US" sz="2000" dirty="0">
                <a:solidFill>
                  <a:schemeClr val="bg1"/>
                </a:solidFill>
              </a:rPr>
              <a:t> Karlstad</a:t>
            </a:r>
            <a:br>
              <a:rPr lang="en-US" sz="2000" dirty="0">
                <a:solidFill>
                  <a:schemeClr val="bg1"/>
                </a:solidFill>
              </a:rPr>
            </a:br>
            <a:br>
              <a:rPr lang="en-US" sz="2000" dirty="0">
                <a:solidFill>
                  <a:srgbClr val="FFFF00"/>
                </a:solidFill>
              </a:rPr>
            </a:br>
            <a:br>
              <a:rPr lang="en-US" sz="2000" dirty="0">
                <a:solidFill>
                  <a:srgbClr val="FFFF00"/>
                </a:solidFill>
              </a:rPr>
            </a:br>
            <a:br>
              <a:rPr lang="en-US" sz="2000" dirty="0">
                <a:solidFill>
                  <a:srgbClr val="FFFF00"/>
                </a:solidFill>
              </a:rPr>
            </a:br>
            <a:br>
              <a:rPr lang="en-US" sz="3600" dirty="0">
                <a:solidFill>
                  <a:srgbClr val="FFFF00"/>
                </a:solidFill>
              </a:rPr>
            </a:br>
            <a:br>
              <a:rPr lang="en-US" sz="3600" dirty="0">
                <a:solidFill>
                  <a:srgbClr val="FFFF00"/>
                </a:solidFill>
              </a:rPr>
            </a:br>
            <a:br>
              <a:rPr lang="en-US" sz="3600" dirty="0">
                <a:solidFill>
                  <a:srgbClr val="FFFF00"/>
                </a:solidFill>
              </a:rPr>
            </a:br>
            <a:endParaRPr lang="en-US" sz="3600" dirty="0">
              <a:solidFill>
                <a:srgbClr val="FFFF00"/>
              </a:solidFill>
            </a:endParaRPr>
          </a:p>
        </p:txBody>
      </p:sp>
      <p:pic>
        <p:nvPicPr>
          <p:cNvPr id="5" name="Platshållare för innehåll 4">
            <a:extLst>
              <a:ext uri="{FF2B5EF4-FFF2-40B4-BE49-F238E27FC236}">
                <a16:creationId xmlns:a16="http://schemas.microsoft.com/office/drawing/2014/main" id="{4BDD279A-0EAE-467C-B669-3D46A2E2BC70}"/>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l="62670"/>
          <a:stretch/>
        </p:blipFill>
        <p:spPr>
          <a:xfrm>
            <a:off x="20781" y="10"/>
            <a:ext cx="4551219" cy="6857990"/>
          </a:xfrm>
          <a:custGeom>
            <a:avLst/>
            <a:gdLst/>
            <a:ahLst/>
            <a:cxnLst/>
            <a:rect l="l" t="t" r="r" b="b"/>
            <a:pathLst>
              <a:path w="4551219" h="6858000">
                <a:moveTo>
                  <a:pt x="4194211" y="6564619"/>
                </a:moveTo>
                <a:lnTo>
                  <a:pt x="4194211" y="6564620"/>
                </a:lnTo>
                <a:cubicBezTo>
                  <a:pt x="4204498" y="6575478"/>
                  <a:pt x="4210595" y="6582146"/>
                  <a:pt x="4216690" y="6588625"/>
                </a:cubicBezTo>
                <a:lnTo>
                  <a:pt x="4233312" y="6625224"/>
                </a:lnTo>
                <a:lnTo>
                  <a:pt x="4226218" y="6662539"/>
                </a:lnTo>
                <a:lnTo>
                  <a:pt x="4226217" y="6662540"/>
                </a:lnTo>
                <a:lnTo>
                  <a:pt x="4226216" y="6662543"/>
                </a:lnTo>
                <a:lnTo>
                  <a:pt x="4214767" y="6683026"/>
                </a:lnTo>
                <a:lnTo>
                  <a:pt x="4211619" y="6702975"/>
                </a:lnTo>
                <a:lnTo>
                  <a:pt x="4211619" y="6702976"/>
                </a:lnTo>
                <a:cubicBezTo>
                  <a:pt x="4212024" y="6716168"/>
                  <a:pt x="4217168" y="6729218"/>
                  <a:pt x="4225455" y="6742552"/>
                </a:cubicBezTo>
                <a:lnTo>
                  <a:pt x="4225456" y="6742554"/>
                </a:lnTo>
                <a:lnTo>
                  <a:pt x="4244933" y="6812061"/>
                </a:lnTo>
                <a:lnTo>
                  <a:pt x="4244933" y="6812063"/>
                </a:lnTo>
                <a:lnTo>
                  <a:pt x="4244933" y="6812062"/>
                </a:lnTo>
                <a:lnTo>
                  <a:pt x="4244933" y="6812061"/>
                </a:lnTo>
                <a:lnTo>
                  <a:pt x="4240159" y="6776799"/>
                </a:lnTo>
                <a:lnTo>
                  <a:pt x="4225456" y="6742554"/>
                </a:lnTo>
                <a:lnTo>
                  <a:pt x="4225455" y="6742551"/>
                </a:lnTo>
                <a:lnTo>
                  <a:pt x="4211619" y="6702975"/>
                </a:lnTo>
                <a:lnTo>
                  <a:pt x="4226216" y="6662543"/>
                </a:lnTo>
                <a:lnTo>
                  <a:pt x="4226217" y="6662541"/>
                </a:lnTo>
                <a:lnTo>
                  <a:pt x="4226218" y="6662539"/>
                </a:lnTo>
                <a:lnTo>
                  <a:pt x="4233301" y="6645551"/>
                </a:lnTo>
                <a:lnTo>
                  <a:pt x="4233312" y="6625224"/>
                </a:lnTo>
                <a:lnTo>
                  <a:pt x="4233312" y="6625223"/>
                </a:lnTo>
                <a:cubicBezTo>
                  <a:pt x="4231216" y="6611340"/>
                  <a:pt x="4225168" y="6597577"/>
                  <a:pt x="4216690" y="6588624"/>
                </a:cubicBezTo>
                <a:close/>
                <a:moveTo>
                  <a:pt x="4274532" y="6438980"/>
                </a:moveTo>
                <a:lnTo>
                  <a:pt x="4254602" y="6463839"/>
                </a:lnTo>
                <a:lnTo>
                  <a:pt x="4254600" y="6463848"/>
                </a:lnTo>
                <a:lnTo>
                  <a:pt x="4240803" y="6513011"/>
                </a:lnTo>
                <a:lnTo>
                  <a:pt x="4221998" y="6546193"/>
                </a:lnTo>
                <a:lnTo>
                  <a:pt x="4221998" y="6546194"/>
                </a:lnTo>
                <a:lnTo>
                  <a:pt x="4238336" y="6521803"/>
                </a:lnTo>
                <a:lnTo>
                  <a:pt x="4240803" y="6513011"/>
                </a:lnTo>
                <a:lnTo>
                  <a:pt x="4243614" y="6508051"/>
                </a:lnTo>
                <a:lnTo>
                  <a:pt x="4254600" y="6463848"/>
                </a:lnTo>
                <a:lnTo>
                  <a:pt x="4254602" y="6463840"/>
                </a:lnTo>
                <a:cubicBezTo>
                  <a:pt x="4257553" y="6451649"/>
                  <a:pt x="4265030" y="6444076"/>
                  <a:pt x="4274532" y="6438980"/>
                </a:cubicBezTo>
                <a:close/>
                <a:moveTo>
                  <a:pt x="4360506" y="6365203"/>
                </a:moveTo>
                <a:lnTo>
                  <a:pt x="4359224" y="6387909"/>
                </a:lnTo>
                <a:lnTo>
                  <a:pt x="4357461" y="6391548"/>
                </a:lnTo>
                <a:lnTo>
                  <a:pt x="4349806" y="6407331"/>
                </a:lnTo>
                <a:lnTo>
                  <a:pt x="4349806" y="6407332"/>
                </a:lnTo>
                <a:lnTo>
                  <a:pt x="4357461" y="6391548"/>
                </a:lnTo>
                <a:lnTo>
                  <a:pt x="4359225" y="6387909"/>
                </a:lnTo>
                <a:close/>
                <a:moveTo>
                  <a:pt x="4121437" y="4221390"/>
                </a:moveTo>
                <a:lnTo>
                  <a:pt x="4121437" y="4221391"/>
                </a:lnTo>
                <a:cubicBezTo>
                  <a:pt x="4122199" y="4232060"/>
                  <a:pt x="4122389" y="4243872"/>
                  <a:pt x="4127153" y="4253014"/>
                </a:cubicBezTo>
                <a:cubicBezTo>
                  <a:pt x="4139346" y="4277401"/>
                  <a:pt x="4154966" y="4300070"/>
                  <a:pt x="4166969" y="4324645"/>
                </a:cubicBezTo>
                <a:lnTo>
                  <a:pt x="4175923" y="4363890"/>
                </a:lnTo>
                <a:lnTo>
                  <a:pt x="4175161" y="4482003"/>
                </a:lnTo>
                <a:cubicBezTo>
                  <a:pt x="4172493" y="4546775"/>
                  <a:pt x="4171921" y="4612499"/>
                  <a:pt x="4115151" y="4659173"/>
                </a:cubicBezTo>
                <a:cubicBezTo>
                  <a:pt x="4110579" y="4662985"/>
                  <a:pt x="4107911" y="4671175"/>
                  <a:pt x="4107149" y="4677654"/>
                </a:cubicBezTo>
                <a:cubicBezTo>
                  <a:pt x="4103530" y="4707563"/>
                  <a:pt x="4103148" y="4738234"/>
                  <a:pt x="4097242" y="4767763"/>
                </a:cubicBezTo>
                <a:cubicBezTo>
                  <a:pt x="4094861" y="4779574"/>
                  <a:pt x="4094052" y="4790386"/>
                  <a:pt x="4095933" y="4800482"/>
                </a:cubicBezTo>
                <a:lnTo>
                  <a:pt x="4095933" y="4800483"/>
                </a:lnTo>
                <a:cubicBezTo>
                  <a:pt x="4097814" y="4810580"/>
                  <a:pt x="4102387" y="4819963"/>
                  <a:pt x="4110769" y="4828916"/>
                </a:cubicBezTo>
                <a:lnTo>
                  <a:pt x="4132950" y="4863342"/>
                </a:lnTo>
                <a:lnTo>
                  <a:pt x="4140479" y="4889274"/>
                </a:lnTo>
                <a:lnTo>
                  <a:pt x="4138774" y="4912167"/>
                </a:lnTo>
                <a:cubicBezTo>
                  <a:pt x="4137059" y="4919977"/>
                  <a:pt x="4136702" y="4927121"/>
                  <a:pt x="4137372" y="4933803"/>
                </a:cubicBezTo>
                <a:lnTo>
                  <a:pt x="4137372" y="4933804"/>
                </a:lnTo>
                <a:lnTo>
                  <a:pt x="4142131" y="4952672"/>
                </a:lnTo>
                <a:lnTo>
                  <a:pt x="4144924" y="4957453"/>
                </a:lnTo>
                <a:lnTo>
                  <a:pt x="4146202" y="4961455"/>
                </a:lnTo>
                <a:cubicBezTo>
                  <a:pt x="4150713" y="4970096"/>
                  <a:pt x="4156419" y="4978393"/>
                  <a:pt x="4162206" y="4987037"/>
                </a:cubicBezTo>
                <a:cubicBezTo>
                  <a:pt x="4173445" y="5003801"/>
                  <a:pt x="4187543" y="5022852"/>
                  <a:pt x="4188685" y="5041521"/>
                </a:cubicBezTo>
                <a:cubicBezTo>
                  <a:pt x="4189304" y="5052095"/>
                  <a:pt x="4192222" y="5062299"/>
                  <a:pt x="4195901" y="5072375"/>
                </a:cubicBezTo>
                <a:lnTo>
                  <a:pt x="4201805" y="5087442"/>
                </a:lnTo>
                <a:lnTo>
                  <a:pt x="4214832" y="5133219"/>
                </a:lnTo>
                <a:lnTo>
                  <a:pt x="4214833" y="5133224"/>
                </a:lnTo>
                <a:lnTo>
                  <a:pt x="4208118" y="5166112"/>
                </a:lnTo>
                <a:lnTo>
                  <a:pt x="4208118" y="5166113"/>
                </a:lnTo>
                <a:cubicBezTo>
                  <a:pt x="4207356" y="5167637"/>
                  <a:pt x="4207928" y="5169780"/>
                  <a:pt x="4208809" y="5172090"/>
                </a:cubicBezTo>
                <a:lnTo>
                  <a:pt x="4211356" y="5179067"/>
                </a:lnTo>
                <a:cubicBezTo>
                  <a:pt x="4214976" y="5196594"/>
                  <a:pt x="4215024" y="5213597"/>
                  <a:pt x="4211190" y="5229433"/>
                </a:cubicBezTo>
                <a:lnTo>
                  <a:pt x="4200644" y="5248928"/>
                </a:lnTo>
                <a:lnTo>
                  <a:pt x="4187733" y="5272795"/>
                </a:lnTo>
                <a:cubicBezTo>
                  <a:pt x="4176088" y="5285440"/>
                  <a:pt x="4168382" y="5298594"/>
                  <a:pt x="4163830" y="5312287"/>
                </a:cubicBezTo>
                <a:lnTo>
                  <a:pt x="4162774" y="5321350"/>
                </a:lnTo>
                <a:lnTo>
                  <a:pt x="4160300" y="5326162"/>
                </a:lnTo>
                <a:lnTo>
                  <a:pt x="4158854" y="5355013"/>
                </a:lnTo>
                <a:lnTo>
                  <a:pt x="4158854" y="5355014"/>
                </a:lnTo>
                <a:cubicBezTo>
                  <a:pt x="4159503" y="5364882"/>
                  <a:pt x="4161206" y="5375002"/>
                  <a:pt x="4163730" y="5385384"/>
                </a:cubicBezTo>
                <a:cubicBezTo>
                  <a:pt x="4166969" y="5398721"/>
                  <a:pt x="4169255" y="5412057"/>
                  <a:pt x="4171921" y="5425582"/>
                </a:cubicBezTo>
                <a:cubicBezTo>
                  <a:pt x="4175731" y="5443870"/>
                  <a:pt x="4179733" y="5462351"/>
                  <a:pt x="4183543" y="5480637"/>
                </a:cubicBezTo>
                <a:lnTo>
                  <a:pt x="4188067" y="5507667"/>
                </a:lnTo>
                <a:lnTo>
                  <a:pt x="4177448" y="5531691"/>
                </a:lnTo>
                <a:lnTo>
                  <a:pt x="4177447" y="5531692"/>
                </a:lnTo>
                <a:cubicBezTo>
                  <a:pt x="4170398" y="5537599"/>
                  <a:pt x="4167206" y="5542648"/>
                  <a:pt x="4167302" y="5547577"/>
                </a:cubicBezTo>
                <a:lnTo>
                  <a:pt x="4167302" y="5547578"/>
                </a:lnTo>
                <a:cubicBezTo>
                  <a:pt x="4167397" y="5552507"/>
                  <a:pt x="4170779" y="5557317"/>
                  <a:pt x="4176875" y="5562746"/>
                </a:cubicBezTo>
                <a:cubicBezTo>
                  <a:pt x="4219548" y="5600467"/>
                  <a:pt x="4246219" y="5646189"/>
                  <a:pt x="4248123" y="5704483"/>
                </a:cubicBezTo>
                <a:cubicBezTo>
                  <a:pt x="4248505" y="5716485"/>
                  <a:pt x="4251171" y="5728678"/>
                  <a:pt x="4254029" y="5740488"/>
                </a:cubicBezTo>
                <a:cubicBezTo>
                  <a:pt x="4255744" y="5747728"/>
                  <a:pt x="4257650" y="5756493"/>
                  <a:pt x="4262794" y="5760873"/>
                </a:cubicBezTo>
                <a:cubicBezTo>
                  <a:pt x="4302037" y="5794974"/>
                  <a:pt x="4329280" y="5837457"/>
                  <a:pt x="4351189" y="5883751"/>
                </a:cubicBezTo>
                <a:lnTo>
                  <a:pt x="4351191" y="5883755"/>
                </a:lnTo>
                <a:lnTo>
                  <a:pt x="4369094" y="5935945"/>
                </a:lnTo>
                <a:lnTo>
                  <a:pt x="4369096" y="5935949"/>
                </a:lnTo>
                <a:lnTo>
                  <a:pt x="4365476" y="5993289"/>
                </a:lnTo>
                <a:lnTo>
                  <a:pt x="4365475" y="5993290"/>
                </a:lnTo>
                <a:cubicBezTo>
                  <a:pt x="4364334" y="6004530"/>
                  <a:pt x="4364524" y="6017484"/>
                  <a:pt x="4358999" y="6026439"/>
                </a:cubicBezTo>
                <a:cubicBezTo>
                  <a:pt x="4341662" y="6054824"/>
                  <a:pt x="4322994" y="6082257"/>
                  <a:pt x="4302799" y="6108737"/>
                </a:cubicBezTo>
                <a:cubicBezTo>
                  <a:pt x="4294131" y="6120073"/>
                  <a:pt x="4289178" y="6126883"/>
                  <a:pt x="4289107" y="6133313"/>
                </a:cubicBezTo>
                <a:lnTo>
                  <a:pt x="4289107" y="6133314"/>
                </a:lnTo>
                <a:lnTo>
                  <a:pt x="4292807" y="6143189"/>
                </a:lnTo>
                <a:lnTo>
                  <a:pt x="4304703" y="6155599"/>
                </a:lnTo>
                <a:lnTo>
                  <a:pt x="4304706" y="6155602"/>
                </a:lnTo>
                <a:cubicBezTo>
                  <a:pt x="4326994" y="6175797"/>
                  <a:pt x="4338614" y="6200944"/>
                  <a:pt x="4343376" y="6228756"/>
                </a:cubicBezTo>
                <a:lnTo>
                  <a:pt x="4360713" y="6361539"/>
                </a:lnTo>
                <a:lnTo>
                  <a:pt x="4360713" y="6361538"/>
                </a:lnTo>
                <a:cubicBezTo>
                  <a:pt x="4357093" y="6317150"/>
                  <a:pt x="4350808" y="6272763"/>
                  <a:pt x="4343376" y="6228755"/>
                </a:cubicBezTo>
                <a:cubicBezTo>
                  <a:pt x="4338614" y="6200943"/>
                  <a:pt x="4326994" y="6175796"/>
                  <a:pt x="4304706" y="6155601"/>
                </a:cubicBezTo>
                <a:lnTo>
                  <a:pt x="4304703" y="6155599"/>
                </a:lnTo>
                <a:lnTo>
                  <a:pt x="4289107" y="6133314"/>
                </a:lnTo>
                <a:lnTo>
                  <a:pt x="4302799" y="6108738"/>
                </a:lnTo>
                <a:cubicBezTo>
                  <a:pt x="4322994" y="6082258"/>
                  <a:pt x="4341662" y="6054825"/>
                  <a:pt x="4358999" y="6026440"/>
                </a:cubicBezTo>
                <a:cubicBezTo>
                  <a:pt x="4364524" y="6017485"/>
                  <a:pt x="4364334" y="6004531"/>
                  <a:pt x="4365475" y="5993291"/>
                </a:cubicBezTo>
                <a:lnTo>
                  <a:pt x="4365476" y="5993289"/>
                </a:lnTo>
                <a:lnTo>
                  <a:pt x="4368929" y="5964476"/>
                </a:lnTo>
                <a:lnTo>
                  <a:pt x="4369096" y="5935949"/>
                </a:lnTo>
                <a:lnTo>
                  <a:pt x="4369096" y="5935948"/>
                </a:lnTo>
                <a:lnTo>
                  <a:pt x="4369094" y="5935945"/>
                </a:lnTo>
                <a:lnTo>
                  <a:pt x="4362214" y="5909350"/>
                </a:lnTo>
                <a:lnTo>
                  <a:pt x="4351191" y="5883755"/>
                </a:lnTo>
                <a:lnTo>
                  <a:pt x="4351189" y="5883750"/>
                </a:lnTo>
                <a:cubicBezTo>
                  <a:pt x="4329280" y="5837456"/>
                  <a:pt x="4302037" y="5794973"/>
                  <a:pt x="4262794" y="5760872"/>
                </a:cubicBezTo>
                <a:cubicBezTo>
                  <a:pt x="4257650" y="5756492"/>
                  <a:pt x="4255744" y="5747727"/>
                  <a:pt x="4254029" y="5740487"/>
                </a:cubicBezTo>
                <a:cubicBezTo>
                  <a:pt x="4251171" y="5728677"/>
                  <a:pt x="4248505" y="5716484"/>
                  <a:pt x="4248123" y="5704482"/>
                </a:cubicBezTo>
                <a:cubicBezTo>
                  <a:pt x="4246219" y="5646188"/>
                  <a:pt x="4219548" y="5600466"/>
                  <a:pt x="4176875" y="5562745"/>
                </a:cubicBezTo>
                <a:lnTo>
                  <a:pt x="4167302" y="5547577"/>
                </a:lnTo>
                <a:lnTo>
                  <a:pt x="4177447" y="5531693"/>
                </a:lnTo>
                <a:lnTo>
                  <a:pt x="4177448" y="5531691"/>
                </a:lnTo>
                <a:lnTo>
                  <a:pt x="4185847" y="5520421"/>
                </a:lnTo>
                <a:lnTo>
                  <a:pt x="4188067" y="5507667"/>
                </a:lnTo>
                <a:lnTo>
                  <a:pt x="4188067" y="5507666"/>
                </a:lnTo>
                <a:cubicBezTo>
                  <a:pt x="4188020" y="5498831"/>
                  <a:pt x="4185448" y="5489496"/>
                  <a:pt x="4183543" y="5480636"/>
                </a:cubicBezTo>
                <a:cubicBezTo>
                  <a:pt x="4179733" y="5462350"/>
                  <a:pt x="4175731" y="5443869"/>
                  <a:pt x="4171921" y="5425581"/>
                </a:cubicBezTo>
                <a:cubicBezTo>
                  <a:pt x="4169255" y="5412056"/>
                  <a:pt x="4166969" y="5398720"/>
                  <a:pt x="4163730" y="5385383"/>
                </a:cubicBezTo>
                <a:lnTo>
                  <a:pt x="4158854" y="5355013"/>
                </a:lnTo>
                <a:lnTo>
                  <a:pt x="4162774" y="5321350"/>
                </a:lnTo>
                <a:lnTo>
                  <a:pt x="4187733" y="5272796"/>
                </a:lnTo>
                <a:lnTo>
                  <a:pt x="4200644" y="5248928"/>
                </a:lnTo>
                <a:lnTo>
                  <a:pt x="4211191" y="5229432"/>
                </a:lnTo>
                <a:lnTo>
                  <a:pt x="4211356" y="5179067"/>
                </a:lnTo>
                <a:lnTo>
                  <a:pt x="4211356" y="5179066"/>
                </a:lnTo>
                <a:cubicBezTo>
                  <a:pt x="4210880" y="5176875"/>
                  <a:pt x="4209690" y="5174399"/>
                  <a:pt x="4208809" y="5172089"/>
                </a:cubicBezTo>
                <a:lnTo>
                  <a:pt x="4208118" y="5166113"/>
                </a:lnTo>
                <a:lnTo>
                  <a:pt x="4214833" y="5133224"/>
                </a:lnTo>
                <a:lnTo>
                  <a:pt x="4214833" y="5133223"/>
                </a:lnTo>
                <a:lnTo>
                  <a:pt x="4214832" y="5133219"/>
                </a:lnTo>
                <a:lnTo>
                  <a:pt x="4207690" y="5102460"/>
                </a:lnTo>
                <a:lnTo>
                  <a:pt x="4201805" y="5087442"/>
                </a:lnTo>
                <a:lnTo>
                  <a:pt x="4201799" y="5087422"/>
                </a:lnTo>
                <a:cubicBezTo>
                  <a:pt x="4195713" y="5072410"/>
                  <a:pt x="4189614" y="5057380"/>
                  <a:pt x="4188685" y="5041520"/>
                </a:cubicBezTo>
                <a:cubicBezTo>
                  <a:pt x="4187543" y="5022851"/>
                  <a:pt x="4173445" y="5003800"/>
                  <a:pt x="4162206" y="4987036"/>
                </a:cubicBezTo>
                <a:lnTo>
                  <a:pt x="4144924" y="4957453"/>
                </a:lnTo>
                <a:lnTo>
                  <a:pt x="4137372" y="4933804"/>
                </a:lnTo>
                <a:lnTo>
                  <a:pt x="4138774" y="4912168"/>
                </a:lnTo>
                <a:cubicBezTo>
                  <a:pt x="4140536" y="4904357"/>
                  <a:pt x="4141048" y="4896713"/>
                  <a:pt x="4140479" y="4889275"/>
                </a:cubicBezTo>
                <a:lnTo>
                  <a:pt x="4140479" y="4889274"/>
                </a:lnTo>
                <a:lnTo>
                  <a:pt x="4135701" y="4867613"/>
                </a:lnTo>
                <a:lnTo>
                  <a:pt x="4132950" y="4863342"/>
                </a:lnTo>
                <a:lnTo>
                  <a:pt x="4131200" y="4857316"/>
                </a:lnTo>
                <a:cubicBezTo>
                  <a:pt x="4126057" y="4847213"/>
                  <a:pt x="4119056" y="4837702"/>
                  <a:pt x="4110769" y="4828915"/>
                </a:cubicBezTo>
                <a:lnTo>
                  <a:pt x="4095933" y="4800482"/>
                </a:lnTo>
                <a:lnTo>
                  <a:pt x="4097242" y="4767764"/>
                </a:lnTo>
                <a:cubicBezTo>
                  <a:pt x="4103148" y="4738235"/>
                  <a:pt x="4103530" y="4707564"/>
                  <a:pt x="4107149" y="4677655"/>
                </a:cubicBezTo>
                <a:cubicBezTo>
                  <a:pt x="4107911" y="4671176"/>
                  <a:pt x="4110579" y="4662986"/>
                  <a:pt x="4115151" y="4659174"/>
                </a:cubicBezTo>
                <a:cubicBezTo>
                  <a:pt x="4171921" y="4612500"/>
                  <a:pt x="4172493" y="4546776"/>
                  <a:pt x="4175161" y="4482004"/>
                </a:cubicBezTo>
                <a:cubicBezTo>
                  <a:pt x="4176875" y="4442761"/>
                  <a:pt x="4176875" y="4403325"/>
                  <a:pt x="4175923" y="4363890"/>
                </a:cubicBezTo>
                <a:lnTo>
                  <a:pt x="4175923" y="4363889"/>
                </a:lnTo>
                <a:cubicBezTo>
                  <a:pt x="4175731" y="4350553"/>
                  <a:pt x="4172683" y="4336456"/>
                  <a:pt x="4166969" y="4324644"/>
                </a:cubicBezTo>
                <a:cubicBezTo>
                  <a:pt x="4154966" y="4300069"/>
                  <a:pt x="4139346" y="4277400"/>
                  <a:pt x="4127153" y="4253013"/>
                </a:cubicBezTo>
                <a:close/>
                <a:moveTo>
                  <a:pt x="4190328" y="2836171"/>
                </a:moveTo>
                <a:lnTo>
                  <a:pt x="4181637" y="2848792"/>
                </a:lnTo>
                <a:cubicBezTo>
                  <a:pt x="4176637" y="2865009"/>
                  <a:pt x="4170779" y="2881306"/>
                  <a:pt x="4166033" y="2897784"/>
                </a:cubicBezTo>
                <a:lnTo>
                  <a:pt x="4165004" y="2903549"/>
                </a:lnTo>
                <a:lnTo>
                  <a:pt x="4161730" y="2914327"/>
                </a:lnTo>
                <a:lnTo>
                  <a:pt x="4157099" y="2947858"/>
                </a:lnTo>
                <a:lnTo>
                  <a:pt x="4157098" y="2947861"/>
                </a:lnTo>
                <a:lnTo>
                  <a:pt x="4157098" y="2947862"/>
                </a:lnTo>
                <a:cubicBezTo>
                  <a:pt x="4156729" y="2959156"/>
                  <a:pt x="4157729" y="2970575"/>
                  <a:pt x="4160682" y="2982148"/>
                </a:cubicBezTo>
                <a:lnTo>
                  <a:pt x="4172375" y="3077401"/>
                </a:lnTo>
                <a:lnTo>
                  <a:pt x="4159920" y="3172653"/>
                </a:lnTo>
                <a:cubicBezTo>
                  <a:pt x="4134011" y="3276479"/>
                  <a:pt x="4106579" y="3380304"/>
                  <a:pt x="4112293" y="3489466"/>
                </a:cubicBezTo>
                <a:cubicBezTo>
                  <a:pt x="4113245" y="3507562"/>
                  <a:pt x="4101624" y="3529089"/>
                  <a:pt x="4090194" y="3544712"/>
                </a:cubicBezTo>
                <a:cubicBezTo>
                  <a:pt x="4079336" y="3559667"/>
                  <a:pt x="4073477" y="3566811"/>
                  <a:pt x="4072572" y="3574407"/>
                </a:cubicBezTo>
                <a:lnTo>
                  <a:pt x="4072572" y="3574408"/>
                </a:lnTo>
                <a:cubicBezTo>
                  <a:pt x="4071667" y="3582004"/>
                  <a:pt x="4075716" y="3590053"/>
                  <a:pt x="4084670" y="3606817"/>
                </a:cubicBezTo>
                <a:cubicBezTo>
                  <a:pt x="4089052" y="3614819"/>
                  <a:pt x="4091718" y="3624725"/>
                  <a:pt x="4098196" y="3630632"/>
                </a:cubicBezTo>
                <a:lnTo>
                  <a:pt x="4115925" y="3654415"/>
                </a:lnTo>
                <a:lnTo>
                  <a:pt x="4118836" y="3665923"/>
                </a:lnTo>
                <a:lnTo>
                  <a:pt x="4122437" y="3680163"/>
                </a:lnTo>
                <a:lnTo>
                  <a:pt x="4118389" y="3734836"/>
                </a:lnTo>
                <a:lnTo>
                  <a:pt x="4118389" y="3734837"/>
                </a:lnTo>
                <a:cubicBezTo>
                  <a:pt x="4117437" y="3741315"/>
                  <a:pt x="4116103" y="3749125"/>
                  <a:pt x="4118771" y="3754652"/>
                </a:cubicBezTo>
                <a:lnTo>
                  <a:pt x="4125128" y="3789775"/>
                </a:lnTo>
                <a:lnTo>
                  <a:pt x="4110197" y="3822471"/>
                </a:lnTo>
                <a:cubicBezTo>
                  <a:pt x="4103149" y="3831901"/>
                  <a:pt x="4097529" y="3842045"/>
                  <a:pt x="4095862" y="3852618"/>
                </a:cubicBezTo>
                <a:lnTo>
                  <a:pt x="4095862" y="3852619"/>
                </a:lnTo>
                <a:lnTo>
                  <a:pt x="4096642" y="3868763"/>
                </a:lnTo>
                <a:lnTo>
                  <a:pt x="4105245" y="3885336"/>
                </a:lnTo>
                <a:lnTo>
                  <a:pt x="4105245" y="3885338"/>
                </a:lnTo>
                <a:cubicBezTo>
                  <a:pt x="4114961" y="3897721"/>
                  <a:pt x="4122367" y="3910318"/>
                  <a:pt x="4127626" y="3923124"/>
                </a:cubicBezTo>
                <a:lnTo>
                  <a:pt x="4137130" y="3962159"/>
                </a:lnTo>
                <a:lnTo>
                  <a:pt x="4121438" y="4043837"/>
                </a:lnTo>
                <a:lnTo>
                  <a:pt x="4121437" y="4043838"/>
                </a:lnTo>
                <a:cubicBezTo>
                  <a:pt x="4112674" y="4063841"/>
                  <a:pt x="4107292" y="4083701"/>
                  <a:pt x="4106316" y="4103824"/>
                </a:cubicBezTo>
                <a:lnTo>
                  <a:pt x="4106316" y="4103825"/>
                </a:lnTo>
                <a:lnTo>
                  <a:pt x="4108283" y="4134255"/>
                </a:lnTo>
                <a:lnTo>
                  <a:pt x="4117627" y="4165381"/>
                </a:lnTo>
                <a:lnTo>
                  <a:pt x="4117627" y="4165383"/>
                </a:lnTo>
                <a:lnTo>
                  <a:pt x="4121532" y="4192387"/>
                </a:lnTo>
                <a:lnTo>
                  <a:pt x="4121532" y="4192386"/>
                </a:lnTo>
                <a:cubicBezTo>
                  <a:pt x="4121628" y="4182766"/>
                  <a:pt x="4121056" y="4173479"/>
                  <a:pt x="4117627" y="4165382"/>
                </a:cubicBezTo>
                <a:lnTo>
                  <a:pt x="4117627" y="4165381"/>
                </a:lnTo>
                <a:lnTo>
                  <a:pt x="4106316" y="4103825"/>
                </a:lnTo>
                <a:lnTo>
                  <a:pt x="4121437" y="4043839"/>
                </a:lnTo>
                <a:lnTo>
                  <a:pt x="4121438" y="4043837"/>
                </a:lnTo>
                <a:lnTo>
                  <a:pt x="4134740" y="4002409"/>
                </a:lnTo>
                <a:lnTo>
                  <a:pt x="4137130" y="3962159"/>
                </a:lnTo>
                <a:lnTo>
                  <a:pt x="4137130" y="3962158"/>
                </a:lnTo>
                <a:cubicBezTo>
                  <a:pt x="4134868" y="3935726"/>
                  <a:pt x="4124677" y="3910103"/>
                  <a:pt x="4105245" y="3885337"/>
                </a:cubicBezTo>
                <a:lnTo>
                  <a:pt x="4105245" y="3885336"/>
                </a:lnTo>
                <a:lnTo>
                  <a:pt x="4095862" y="3852619"/>
                </a:lnTo>
                <a:lnTo>
                  <a:pt x="4110197" y="3822472"/>
                </a:lnTo>
                <a:cubicBezTo>
                  <a:pt x="4118389" y="3811613"/>
                  <a:pt x="4123533" y="3800896"/>
                  <a:pt x="4125128" y="3789776"/>
                </a:cubicBezTo>
                <a:lnTo>
                  <a:pt x="4125128" y="3789775"/>
                </a:lnTo>
                <a:cubicBezTo>
                  <a:pt x="4126724" y="3778654"/>
                  <a:pt x="4124771" y="3767129"/>
                  <a:pt x="4118771" y="3754651"/>
                </a:cubicBezTo>
                <a:lnTo>
                  <a:pt x="4118389" y="3734837"/>
                </a:lnTo>
                <a:lnTo>
                  <a:pt x="4122437" y="3680163"/>
                </a:lnTo>
                <a:lnTo>
                  <a:pt x="4122437" y="3680162"/>
                </a:lnTo>
                <a:lnTo>
                  <a:pt x="4118836" y="3665923"/>
                </a:lnTo>
                <a:lnTo>
                  <a:pt x="4115925" y="3654415"/>
                </a:lnTo>
                <a:lnTo>
                  <a:pt x="4115925" y="3654415"/>
                </a:lnTo>
                <a:lnTo>
                  <a:pt x="4115925" y="3654415"/>
                </a:lnTo>
                <a:cubicBezTo>
                  <a:pt x="4112115" y="3646122"/>
                  <a:pt x="4106436" y="3638156"/>
                  <a:pt x="4098196" y="3630631"/>
                </a:cubicBezTo>
                <a:cubicBezTo>
                  <a:pt x="4091718" y="3624724"/>
                  <a:pt x="4089052" y="3614818"/>
                  <a:pt x="4084670" y="3606816"/>
                </a:cubicBezTo>
                <a:cubicBezTo>
                  <a:pt x="4080193" y="3598434"/>
                  <a:pt x="4076942" y="3592231"/>
                  <a:pt x="4074924" y="3587173"/>
                </a:cubicBezTo>
                <a:lnTo>
                  <a:pt x="4072572" y="3574407"/>
                </a:lnTo>
                <a:lnTo>
                  <a:pt x="4077651" y="3562320"/>
                </a:lnTo>
                <a:cubicBezTo>
                  <a:pt x="4080586" y="3557715"/>
                  <a:pt x="4084765" y="3552190"/>
                  <a:pt x="4090194" y="3544713"/>
                </a:cubicBezTo>
                <a:cubicBezTo>
                  <a:pt x="4101624" y="3529090"/>
                  <a:pt x="4113245" y="3507563"/>
                  <a:pt x="4112293" y="3489467"/>
                </a:cubicBezTo>
                <a:cubicBezTo>
                  <a:pt x="4106579" y="3380305"/>
                  <a:pt x="4134011" y="3276480"/>
                  <a:pt x="4159920" y="3172654"/>
                </a:cubicBezTo>
                <a:cubicBezTo>
                  <a:pt x="4167922" y="3140649"/>
                  <a:pt x="4172160" y="3109025"/>
                  <a:pt x="4172375" y="3077401"/>
                </a:cubicBezTo>
                <a:lnTo>
                  <a:pt x="4172375" y="3077400"/>
                </a:lnTo>
                <a:cubicBezTo>
                  <a:pt x="4172589" y="3045776"/>
                  <a:pt x="4168779" y="3014152"/>
                  <a:pt x="4160682" y="2982147"/>
                </a:cubicBezTo>
                <a:lnTo>
                  <a:pt x="4157098" y="2947862"/>
                </a:lnTo>
                <a:lnTo>
                  <a:pt x="4157099" y="2947858"/>
                </a:lnTo>
                <a:lnTo>
                  <a:pt x="4165004" y="2903549"/>
                </a:lnTo>
                <a:lnTo>
                  <a:pt x="4181637" y="2848793"/>
                </a:lnTo>
                <a:cubicBezTo>
                  <a:pt x="4182970" y="2844316"/>
                  <a:pt x="4186256" y="2839982"/>
                  <a:pt x="4190328" y="2836172"/>
                </a:cubicBezTo>
                <a:close/>
                <a:moveTo>
                  <a:pt x="3705842" y="1508457"/>
                </a:moveTo>
                <a:lnTo>
                  <a:pt x="3677748" y="1596213"/>
                </a:lnTo>
                <a:cubicBezTo>
                  <a:pt x="3675271" y="1604978"/>
                  <a:pt x="3676796" y="1615836"/>
                  <a:pt x="3679653" y="1624980"/>
                </a:cubicBezTo>
                <a:cubicBezTo>
                  <a:pt x="3689369" y="1656223"/>
                  <a:pt x="3713754" y="1676036"/>
                  <a:pt x="3736234" y="1697753"/>
                </a:cubicBezTo>
                <a:cubicBezTo>
                  <a:pt x="3746141" y="1707279"/>
                  <a:pt x="3753189" y="1720423"/>
                  <a:pt x="3758903" y="1733188"/>
                </a:cubicBezTo>
                <a:cubicBezTo>
                  <a:pt x="3773574" y="1766335"/>
                  <a:pt x="3786718" y="1800246"/>
                  <a:pt x="3800624" y="1833775"/>
                </a:cubicBezTo>
                <a:cubicBezTo>
                  <a:pt x="3801958" y="1837013"/>
                  <a:pt x="3805387" y="1839679"/>
                  <a:pt x="3808245" y="1842158"/>
                </a:cubicBezTo>
                <a:cubicBezTo>
                  <a:pt x="3838346" y="1866922"/>
                  <a:pt x="3868635" y="1891497"/>
                  <a:pt x="3898736" y="1916454"/>
                </a:cubicBezTo>
                <a:cubicBezTo>
                  <a:pt x="3904450" y="1921216"/>
                  <a:pt x="3908642" y="1928076"/>
                  <a:pt x="3914166" y="1933219"/>
                </a:cubicBezTo>
                <a:cubicBezTo>
                  <a:pt x="3921786" y="1940459"/>
                  <a:pt x="3929027" y="1949603"/>
                  <a:pt x="3938171" y="1953413"/>
                </a:cubicBezTo>
                <a:cubicBezTo>
                  <a:pt x="3966936" y="1965224"/>
                  <a:pt x="3979320" y="1987894"/>
                  <a:pt x="3984654" y="2016469"/>
                </a:cubicBezTo>
                <a:cubicBezTo>
                  <a:pt x="3989607" y="2042570"/>
                  <a:pt x="3993799" y="2068669"/>
                  <a:pt x="3999513" y="2094578"/>
                </a:cubicBezTo>
                <a:cubicBezTo>
                  <a:pt x="4006371" y="2126201"/>
                  <a:pt x="4013801" y="2157636"/>
                  <a:pt x="4022184" y="2188879"/>
                </a:cubicBezTo>
                <a:cubicBezTo>
                  <a:pt x="4025804" y="2202404"/>
                  <a:pt x="4029994" y="2216692"/>
                  <a:pt x="4037424" y="2228314"/>
                </a:cubicBezTo>
                <a:cubicBezTo>
                  <a:pt x="4057999" y="2260890"/>
                  <a:pt x="4071905" y="2295753"/>
                  <a:pt x="4066381" y="2334044"/>
                </a:cubicBezTo>
                <a:cubicBezTo>
                  <a:pt x="4061999" y="2364715"/>
                  <a:pt x="4073239" y="2390434"/>
                  <a:pt x="4090766" y="2409485"/>
                </a:cubicBezTo>
                <a:cubicBezTo>
                  <a:pt x="4098720" y="2418154"/>
                  <a:pt x="4104233" y="2426976"/>
                  <a:pt x="4107867" y="2435912"/>
                </a:cubicBezTo>
                <a:lnTo>
                  <a:pt x="4113698" y="2463017"/>
                </a:lnTo>
                <a:lnTo>
                  <a:pt x="4105056" y="2518262"/>
                </a:lnTo>
                <a:lnTo>
                  <a:pt x="4105055" y="2518263"/>
                </a:lnTo>
                <a:cubicBezTo>
                  <a:pt x="4102388" y="2527789"/>
                  <a:pt x="4101244" y="2536456"/>
                  <a:pt x="4101411" y="2545005"/>
                </a:cubicBezTo>
                <a:lnTo>
                  <a:pt x="4101411" y="2545006"/>
                </a:lnTo>
                <a:cubicBezTo>
                  <a:pt x="4101577" y="2553555"/>
                  <a:pt x="4103054" y="2561985"/>
                  <a:pt x="4105625" y="2571034"/>
                </a:cubicBezTo>
                <a:cubicBezTo>
                  <a:pt x="4117627" y="2612945"/>
                  <a:pt x="4150204" y="2640950"/>
                  <a:pt x="4178779" y="2668001"/>
                </a:cubicBezTo>
                <a:cubicBezTo>
                  <a:pt x="4203164" y="2691054"/>
                  <a:pt x="4216880" y="2716963"/>
                  <a:pt x="4227170" y="2745348"/>
                </a:cubicBezTo>
                <a:lnTo>
                  <a:pt x="4227170" y="2745351"/>
                </a:lnTo>
                <a:lnTo>
                  <a:pt x="4233090" y="2778005"/>
                </a:lnTo>
                <a:lnTo>
                  <a:pt x="4232670" y="2785439"/>
                </a:lnTo>
                <a:lnTo>
                  <a:pt x="4222591" y="2811779"/>
                </a:lnTo>
                <a:lnTo>
                  <a:pt x="4222587" y="2811786"/>
                </a:lnTo>
                <a:lnTo>
                  <a:pt x="4222588" y="2811786"/>
                </a:lnTo>
                <a:lnTo>
                  <a:pt x="4222591" y="2811779"/>
                </a:lnTo>
                <a:lnTo>
                  <a:pt x="4232241" y="2793022"/>
                </a:lnTo>
                <a:lnTo>
                  <a:pt x="4232670" y="2785439"/>
                </a:lnTo>
                <a:lnTo>
                  <a:pt x="4233870" y="2782304"/>
                </a:lnTo>
                <a:lnTo>
                  <a:pt x="4233090" y="2778005"/>
                </a:lnTo>
                <a:lnTo>
                  <a:pt x="4233500" y="2770757"/>
                </a:lnTo>
                <a:lnTo>
                  <a:pt x="4227170" y="2745351"/>
                </a:lnTo>
                <a:lnTo>
                  <a:pt x="4227170" y="2745347"/>
                </a:lnTo>
                <a:cubicBezTo>
                  <a:pt x="4216880" y="2716962"/>
                  <a:pt x="4203164" y="2691053"/>
                  <a:pt x="4178779" y="2668000"/>
                </a:cubicBezTo>
                <a:cubicBezTo>
                  <a:pt x="4150204" y="2640949"/>
                  <a:pt x="4117627" y="2612944"/>
                  <a:pt x="4105625" y="2571033"/>
                </a:cubicBezTo>
                <a:lnTo>
                  <a:pt x="4101411" y="2545006"/>
                </a:lnTo>
                <a:lnTo>
                  <a:pt x="4105055" y="2518264"/>
                </a:lnTo>
                <a:lnTo>
                  <a:pt x="4105056" y="2518262"/>
                </a:lnTo>
                <a:lnTo>
                  <a:pt x="4111636" y="2490550"/>
                </a:lnTo>
                <a:lnTo>
                  <a:pt x="4113698" y="2463017"/>
                </a:lnTo>
                <a:lnTo>
                  <a:pt x="4113698" y="2463016"/>
                </a:lnTo>
                <a:cubicBezTo>
                  <a:pt x="4112817" y="2444776"/>
                  <a:pt x="4106674" y="2426821"/>
                  <a:pt x="4090766" y="2409484"/>
                </a:cubicBezTo>
                <a:cubicBezTo>
                  <a:pt x="4073239" y="2390433"/>
                  <a:pt x="4061999" y="2364714"/>
                  <a:pt x="4066381" y="2334043"/>
                </a:cubicBezTo>
                <a:cubicBezTo>
                  <a:pt x="4071905" y="2295752"/>
                  <a:pt x="4057999" y="2260889"/>
                  <a:pt x="4037424" y="2228313"/>
                </a:cubicBezTo>
                <a:cubicBezTo>
                  <a:pt x="4029994" y="2216691"/>
                  <a:pt x="4025804" y="2202403"/>
                  <a:pt x="4022184" y="2188878"/>
                </a:cubicBezTo>
                <a:cubicBezTo>
                  <a:pt x="4013801" y="2157635"/>
                  <a:pt x="4006371" y="2126200"/>
                  <a:pt x="3999513" y="2094577"/>
                </a:cubicBezTo>
                <a:cubicBezTo>
                  <a:pt x="3993799" y="2068668"/>
                  <a:pt x="3989607" y="2042569"/>
                  <a:pt x="3984654" y="2016468"/>
                </a:cubicBezTo>
                <a:cubicBezTo>
                  <a:pt x="3979320" y="1987893"/>
                  <a:pt x="3966936" y="1965223"/>
                  <a:pt x="3938171" y="1953412"/>
                </a:cubicBezTo>
                <a:cubicBezTo>
                  <a:pt x="3929027" y="1949602"/>
                  <a:pt x="3921786" y="1940458"/>
                  <a:pt x="3914166" y="1933218"/>
                </a:cubicBezTo>
                <a:cubicBezTo>
                  <a:pt x="3908642" y="1928075"/>
                  <a:pt x="3904450" y="1921215"/>
                  <a:pt x="3898736" y="1916453"/>
                </a:cubicBezTo>
                <a:cubicBezTo>
                  <a:pt x="3868635" y="1891496"/>
                  <a:pt x="3838346" y="1866921"/>
                  <a:pt x="3808245" y="1842157"/>
                </a:cubicBezTo>
                <a:cubicBezTo>
                  <a:pt x="3805387" y="1839678"/>
                  <a:pt x="3801958" y="1837012"/>
                  <a:pt x="3800624" y="1833774"/>
                </a:cubicBezTo>
                <a:cubicBezTo>
                  <a:pt x="3786718" y="1800245"/>
                  <a:pt x="3773575" y="1766334"/>
                  <a:pt x="3758903" y="1733187"/>
                </a:cubicBezTo>
                <a:cubicBezTo>
                  <a:pt x="3753189" y="1720422"/>
                  <a:pt x="3746141" y="1707278"/>
                  <a:pt x="3736235" y="1697752"/>
                </a:cubicBezTo>
                <a:cubicBezTo>
                  <a:pt x="3713755" y="1676035"/>
                  <a:pt x="3689369" y="1656222"/>
                  <a:pt x="3679653" y="1624979"/>
                </a:cubicBezTo>
                <a:cubicBezTo>
                  <a:pt x="3676797" y="1615835"/>
                  <a:pt x="3675272" y="1604977"/>
                  <a:pt x="3677749" y="1596212"/>
                </a:cubicBezTo>
                <a:close/>
                <a:moveTo>
                  <a:pt x="3724447" y="1459072"/>
                </a:moveTo>
                <a:lnTo>
                  <a:pt x="3724446" y="1459073"/>
                </a:lnTo>
                <a:lnTo>
                  <a:pt x="3715229" y="1481571"/>
                </a:lnTo>
                <a:close/>
                <a:moveTo>
                  <a:pt x="3743640" y="1268757"/>
                </a:moveTo>
                <a:cubicBezTo>
                  <a:pt x="3744092" y="1275401"/>
                  <a:pt x="3745664" y="1281688"/>
                  <a:pt x="3748807" y="1286069"/>
                </a:cubicBezTo>
                <a:cubicBezTo>
                  <a:pt x="3763380" y="1306929"/>
                  <a:pt x="3769620" y="1328552"/>
                  <a:pt x="3771144" y="1350627"/>
                </a:cubicBezTo>
                <a:lnTo>
                  <a:pt x="3765550" y="1413839"/>
                </a:lnTo>
                <a:lnTo>
                  <a:pt x="3771145" y="1350626"/>
                </a:lnTo>
                <a:cubicBezTo>
                  <a:pt x="3769620" y="1328551"/>
                  <a:pt x="3763381" y="1306929"/>
                  <a:pt x="3748807" y="1286068"/>
                </a:cubicBezTo>
                <a:close/>
                <a:moveTo>
                  <a:pt x="3685369" y="773034"/>
                </a:moveTo>
                <a:lnTo>
                  <a:pt x="3685369" y="773035"/>
                </a:lnTo>
                <a:cubicBezTo>
                  <a:pt x="3687655" y="800276"/>
                  <a:pt x="3690893" y="827329"/>
                  <a:pt x="3693369" y="854379"/>
                </a:cubicBezTo>
                <a:cubicBezTo>
                  <a:pt x="3695655" y="878956"/>
                  <a:pt x="3696417" y="903722"/>
                  <a:pt x="3724422" y="915343"/>
                </a:cubicBezTo>
                <a:cubicBezTo>
                  <a:pt x="3728804" y="917059"/>
                  <a:pt x="3732042" y="922773"/>
                  <a:pt x="3734900" y="927155"/>
                </a:cubicBezTo>
                <a:cubicBezTo>
                  <a:pt x="3778908" y="994785"/>
                  <a:pt x="3777764" y="1030980"/>
                  <a:pt x="3731280" y="1097087"/>
                </a:cubicBezTo>
                <a:cubicBezTo>
                  <a:pt x="3726518" y="1103945"/>
                  <a:pt x="3723088" y="1118613"/>
                  <a:pt x="3726898" y="1123185"/>
                </a:cubicBezTo>
                <a:cubicBezTo>
                  <a:pt x="3742710" y="1142617"/>
                  <a:pt x="3749759" y="1162953"/>
                  <a:pt x="3751617" y="1184028"/>
                </a:cubicBezTo>
                <a:cubicBezTo>
                  <a:pt x="3749759" y="1162953"/>
                  <a:pt x="3742711" y="1142616"/>
                  <a:pt x="3726899" y="1123184"/>
                </a:cubicBezTo>
                <a:cubicBezTo>
                  <a:pt x="3723089" y="1118612"/>
                  <a:pt x="3726519" y="1103944"/>
                  <a:pt x="3731281" y="1097086"/>
                </a:cubicBezTo>
                <a:cubicBezTo>
                  <a:pt x="3777765" y="1030979"/>
                  <a:pt x="3778909" y="994784"/>
                  <a:pt x="3734901" y="927154"/>
                </a:cubicBezTo>
                <a:cubicBezTo>
                  <a:pt x="3732043" y="922772"/>
                  <a:pt x="3728805" y="917058"/>
                  <a:pt x="3724423" y="915342"/>
                </a:cubicBezTo>
                <a:cubicBezTo>
                  <a:pt x="3696417" y="903721"/>
                  <a:pt x="3695655" y="878955"/>
                  <a:pt x="3693369" y="854378"/>
                </a:cubicBezTo>
                <a:close/>
                <a:moveTo>
                  <a:pt x="3740770" y="517850"/>
                </a:moveTo>
                <a:lnTo>
                  <a:pt x="3731852" y="556047"/>
                </a:lnTo>
                <a:cubicBezTo>
                  <a:pt x="3729756" y="564048"/>
                  <a:pt x="3724232" y="572622"/>
                  <a:pt x="3725374" y="580050"/>
                </a:cubicBezTo>
                <a:cubicBezTo>
                  <a:pt x="3728708" y="601578"/>
                  <a:pt x="3726279" y="622200"/>
                  <a:pt x="3721993" y="642537"/>
                </a:cubicBezTo>
                <a:lnTo>
                  <a:pt x="3709470" y="694927"/>
                </a:lnTo>
                <a:lnTo>
                  <a:pt x="3721994" y="642536"/>
                </a:lnTo>
                <a:cubicBezTo>
                  <a:pt x="3726280" y="622200"/>
                  <a:pt x="3728709" y="601577"/>
                  <a:pt x="3725375" y="580049"/>
                </a:cubicBezTo>
                <a:cubicBezTo>
                  <a:pt x="3724233" y="572621"/>
                  <a:pt x="3729757" y="564047"/>
                  <a:pt x="3731853" y="556046"/>
                </a:cubicBezTo>
                <a:close/>
                <a:moveTo>
                  <a:pt x="3754065" y="298168"/>
                </a:moveTo>
                <a:lnTo>
                  <a:pt x="3739283" y="313532"/>
                </a:lnTo>
                <a:lnTo>
                  <a:pt x="3739283" y="313532"/>
                </a:lnTo>
                <a:lnTo>
                  <a:pt x="3739282" y="313533"/>
                </a:lnTo>
                <a:cubicBezTo>
                  <a:pt x="3735090" y="316389"/>
                  <a:pt x="3737376" y="330298"/>
                  <a:pt x="3738710" y="338870"/>
                </a:cubicBezTo>
                <a:lnTo>
                  <a:pt x="3738716" y="338898"/>
                </a:lnTo>
                <a:lnTo>
                  <a:pt x="3748617" y="395639"/>
                </a:lnTo>
                <a:lnTo>
                  <a:pt x="3744807" y="367327"/>
                </a:lnTo>
                <a:lnTo>
                  <a:pt x="3738716" y="338898"/>
                </a:lnTo>
                <a:lnTo>
                  <a:pt x="3738711" y="338869"/>
                </a:lnTo>
                <a:cubicBezTo>
                  <a:pt x="3738044" y="334583"/>
                  <a:pt x="3737139" y="328963"/>
                  <a:pt x="3736925" y="324057"/>
                </a:cubicBezTo>
                <a:lnTo>
                  <a:pt x="3739283" y="313532"/>
                </a:lnTo>
                <a:close/>
                <a:moveTo>
                  <a:pt x="3761610" y="281567"/>
                </a:moveTo>
                <a:lnTo>
                  <a:pt x="3756715" y="295414"/>
                </a:lnTo>
                <a:lnTo>
                  <a:pt x="3756716" y="295414"/>
                </a:lnTo>
                <a:close/>
                <a:moveTo>
                  <a:pt x="3748290" y="24485"/>
                </a:moveTo>
                <a:lnTo>
                  <a:pt x="3746027" y="74128"/>
                </a:lnTo>
                <a:cubicBezTo>
                  <a:pt x="3746950" y="91491"/>
                  <a:pt x="3749260" y="108702"/>
                  <a:pt x="3751951" y="125860"/>
                </a:cubicBezTo>
                <a:lnTo>
                  <a:pt x="3756346" y="153386"/>
                </a:lnTo>
                <a:lnTo>
                  <a:pt x="3764619" y="228943"/>
                </a:lnTo>
                <a:lnTo>
                  <a:pt x="3760160" y="177270"/>
                </a:lnTo>
                <a:lnTo>
                  <a:pt x="3756346" y="153386"/>
                </a:lnTo>
                <a:lnTo>
                  <a:pt x="3756147" y="151568"/>
                </a:lnTo>
                <a:cubicBezTo>
                  <a:pt x="3751917" y="125875"/>
                  <a:pt x="3747412" y="100173"/>
                  <a:pt x="3746028" y="74128"/>
                </a:cubicBezTo>
                <a:close/>
                <a:moveTo>
                  <a:pt x="3745709" y="0"/>
                </a:moveTo>
                <a:lnTo>
                  <a:pt x="3748427" y="21485"/>
                </a:lnTo>
                <a:lnTo>
                  <a:pt x="3745709" y="0"/>
                </a:lnTo>
                <a:lnTo>
                  <a:pt x="4209817" y="0"/>
                </a:lnTo>
                <a:lnTo>
                  <a:pt x="4208690" y="2816"/>
                </a:lnTo>
                <a:cubicBezTo>
                  <a:pt x="4200308" y="21485"/>
                  <a:pt x="4197640" y="43011"/>
                  <a:pt x="4194592" y="63586"/>
                </a:cubicBezTo>
                <a:cubicBezTo>
                  <a:pt x="4189067" y="101307"/>
                  <a:pt x="4185637" y="139218"/>
                  <a:pt x="4180685" y="176938"/>
                </a:cubicBezTo>
                <a:cubicBezTo>
                  <a:pt x="4179541" y="184940"/>
                  <a:pt x="4177447" y="194084"/>
                  <a:pt x="4172683" y="200181"/>
                </a:cubicBezTo>
                <a:cubicBezTo>
                  <a:pt x="4140678" y="241900"/>
                  <a:pt x="4131725" y="292578"/>
                  <a:pt x="4134771" y="340773"/>
                </a:cubicBezTo>
                <a:cubicBezTo>
                  <a:pt x="4137060" y="378685"/>
                  <a:pt x="4138774" y="415834"/>
                  <a:pt x="4135536" y="453363"/>
                </a:cubicBezTo>
                <a:cubicBezTo>
                  <a:pt x="4135344" y="456221"/>
                  <a:pt x="4135726" y="460031"/>
                  <a:pt x="4137250" y="462125"/>
                </a:cubicBezTo>
                <a:cubicBezTo>
                  <a:pt x="4147346" y="475080"/>
                  <a:pt x="4148108" y="488606"/>
                  <a:pt x="4149822" y="505181"/>
                </a:cubicBezTo>
                <a:cubicBezTo>
                  <a:pt x="4152300" y="528614"/>
                  <a:pt x="4150584" y="550140"/>
                  <a:pt x="4146394" y="571859"/>
                </a:cubicBezTo>
                <a:cubicBezTo>
                  <a:pt x="4143346" y="587671"/>
                  <a:pt x="4137060" y="603672"/>
                  <a:pt x="4129057" y="617771"/>
                </a:cubicBezTo>
                <a:cubicBezTo>
                  <a:pt x="4117817" y="637391"/>
                  <a:pt x="4113437" y="656254"/>
                  <a:pt x="4128295" y="674922"/>
                </a:cubicBezTo>
                <a:cubicBezTo>
                  <a:pt x="4144108" y="695115"/>
                  <a:pt x="4138584" y="717976"/>
                  <a:pt x="4139154" y="740267"/>
                </a:cubicBezTo>
                <a:cubicBezTo>
                  <a:pt x="4139346" y="749981"/>
                  <a:pt x="4138964" y="760269"/>
                  <a:pt x="4141440" y="769604"/>
                </a:cubicBezTo>
                <a:cubicBezTo>
                  <a:pt x="4148490" y="796654"/>
                  <a:pt x="4159158" y="822755"/>
                  <a:pt x="4163920" y="850188"/>
                </a:cubicBezTo>
                <a:cubicBezTo>
                  <a:pt x="4166587" y="865429"/>
                  <a:pt x="4161824" y="882383"/>
                  <a:pt x="4158396" y="898197"/>
                </a:cubicBezTo>
                <a:cubicBezTo>
                  <a:pt x="4154776" y="914199"/>
                  <a:pt x="4149252" y="930010"/>
                  <a:pt x="4143536" y="945443"/>
                </a:cubicBezTo>
                <a:cubicBezTo>
                  <a:pt x="4139726" y="955919"/>
                  <a:pt x="4136106" y="967349"/>
                  <a:pt x="4129247" y="975732"/>
                </a:cubicBezTo>
                <a:cubicBezTo>
                  <a:pt x="4113627" y="994784"/>
                  <a:pt x="4110959" y="1014405"/>
                  <a:pt x="4119151" y="1036886"/>
                </a:cubicBezTo>
                <a:cubicBezTo>
                  <a:pt x="4120485" y="1040314"/>
                  <a:pt x="4120485" y="1044314"/>
                  <a:pt x="4120675" y="1048124"/>
                </a:cubicBezTo>
                <a:cubicBezTo>
                  <a:pt x="4124675" y="1109090"/>
                  <a:pt x="4127153" y="1170050"/>
                  <a:pt x="4133249" y="1230632"/>
                </a:cubicBezTo>
                <a:cubicBezTo>
                  <a:pt x="4135726" y="1255205"/>
                  <a:pt x="4146584" y="1278828"/>
                  <a:pt x="4153442" y="1303023"/>
                </a:cubicBezTo>
                <a:cubicBezTo>
                  <a:pt x="4154776" y="1307977"/>
                  <a:pt x="4156872" y="1313503"/>
                  <a:pt x="4155918" y="1318455"/>
                </a:cubicBezTo>
                <a:cubicBezTo>
                  <a:pt x="4146394" y="1372367"/>
                  <a:pt x="4160300" y="1422853"/>
                  <a:pt x="4178589" y="1472574"/>
                </a:cubicBezTo>
                <a:cubicBezTo>
                  <a:pt x="4180495" y="1477716"/>
                  <a:pt x="4179923" y="1484003"/>
                  <a:pt x="4179541" y="1489719"/>
                </a:cubicBezTo>
                <a:cubicBezTo>
                  <a:pt x="4178209" y="1505723"/>
                  <a:pt x="4171541" y="1523058"/>
                  <a:pt x="4175541" y="1537536"/>
                </a:cubicBezTo>
                <a:cubicBezTo>
                  <a:pt x="4186591" y="1576018"/>
                  <a:pt x="4199926" y="1614119"/>
                  <a:pt x="4216690" y="1650316"/>
                </a:cubicBezTo>
                <a:cubicBezTo>
                  <a:pt x="4233645" y="1687085"/>
                  <a:pt x="4247933" y="1721184"/>
                  <a:pt x="4230789" y="1763286"/>
                </a:cubicBezTo>
                <a:cubicBezTo>
                  <a:pt x="4223548" y="1781193"/>
                  <a:pt x="4228693" y="1804815"/>
                  <a:pt x="4230597" y="1825392"/>
                </a:cubicBezTo>
                <a:cubicBezTo>
                  <a:pt x="4232121" y="1840440"/>
                  <a:pt x="4240696" y="1854919"/>
                  <a:pt x="4240696" y="1869779"/>
                </a:cubicBezTo>
                <a:cubicBezTo>
                  <a:pt x="4240696" y="1909407"/>
                  <a:pt x="4250791" y="1944648"/>
                  <a:pt x="4271366" y="1978939"/>
                </a:cubicBezTo>
                <a:cubicBezTo>
                  <a:pt x="4279367" y="1992278"/>
                  <a:pt x="4274032" y="2013042"/>
                  <a:pt x="4276128" y="2030377"/>
                </a:cubicBezTo>
                <a:cubicBezTo>
                  <a:pt x="4278604" y="2048667"/>
                  <a:pt x="4280890" y="2067524"/>
                  <a:pt x="4286418" y="2085053"/>
                </a:cubicBezTo>
                <a:cubicBezTo>
                  <a:pt x="4300895" y="2130392"/>
                  <a:pt x="4317278" y="2175162"/>
                  <a:pt x="4332518" y="2220311"/>
                </a:cubicBezTo>
                <a:cubicBezTo>
                  <a:pt x="4345093" y="2257458"/>
                  <a:pt x="4335186" y="2294038"/>
                  <a:pt x="4329853" y="2330805"/>
                </a:cubicBezTo>
                <a:cubicBezTo>
                  <a:pt x="4326422" y="2353858"/>
                  <a:pt x="4318230" y="2375382"/>
                  <a:pt x="4330422" y="2401291"/>
                </a:cubicBezTo>
                <a:cubicBezTo>
                  <a:pt x="4342044" y="2426058"/>
                  <a:pt x="4339377" y="2457491"/>
                  <a:pt x="4345663" y="2485306"/>
                </a:cubicBezTo>
                <a:cubicBezTo>
                  <a:pt x="4350997" y="2508741"/>
                  <a:pt x="4359572" y="2531408"/>
                  <a:pt x="4367953" y="2554078"/>
                </a:cubicBezTo>
                <a:cubicBezTo>
                  <a:pt x="4379384" y="2584941"/>
                  <a:pt x="4391384" y="2615420"/>
                  <a:pt x="4385670" y="2649142"/>
                </a:cubicBezTo>
                <a:cubicBezTo>
                  <a:pt x="4379192" y="2687435"/>
                  <a:pt x="4403577" y="2713722"/>
                  <a:pt x="4419771" y="2743825"/>
                </a:cubicBezTo>
                <a:cubicBezTo>
                  <a:pt x="4430819" y="2764589"/>
                  <a:pt x="4439012" y="2787258"/>
                  <a:pt x="4445870" y="2809929"/>
                </a:cubicBezTo>
                <a:cubicBezTo>
                  <a:pt x="4454824" y="2840218"/>
                  <a:pt x="4460158" y="2871461"/>
                  <a:pt x="4468921" y="2901942"/>
                </a:cubicBezTo>
                <a:cubicBezTo>
                  <a:pt x="4482065" y="2948046"/>
                  <a:pt x="4492353" y="2994721"/>
                  <a:pt x="4485113" y="3042727"/>
                </a:cubicBezTo>
                <a:cubicBezTo>
                  <a:pt x="4481875" y="3064826"/>
                  <a:pt x="4482065" y="3085402"/>
                  <a:pt x="4486829" y="3107499"/>
                </a:cubicBezTo>
                <a:cubicBezTo>
                  <a:pt x="4494639" y="3143694"/>
                  <a:pt x="4495592" y="3180843"/>
                  <a:pt x="4524738" y="3209992"/>
                </a:cubicBezTo>
                <a:cubicBezTo>
                  <a:pt x="4535027" y="3220279"/>
                  <a:pt x="4537693" y="3238757"/>
                  <a:pt x="4543028" y="3253808"/>
                </a:cubicBezTo>
                <a:cubicBezTo>
                  <a:pt x="4549315" y="3271144"/>
                  <a:pt x="4546075" y="3283907"/>
                  <a:pt x="4527787" y="3293243"/>
                </a:cubicBezTo>
                <a:cubicBezTo>
                  <a:pt x="4519596" y="3297433"/>
                  <a:pt x="4511594" y="3309436"/>
                  <a:pt x="4510260" y="3318770"/>
                </a:cubicBezTo>
                <a:cubicBezTo>
                  <a:pt x="4506260" y="3346775"/>
                  <a:pt x="4512166" y="3372494"/>
                  <a:pt x="4525122" y="3399545"/>
                </a:cubicBezTo>
                <a:cubicBezTo>
                  <a:pt x="4537313" y="3424882"/>
                  <a:pt x="4535979" y="3456507"/>
                  <a:pt x="4540741" y="3485274"/>
                </a:cubicBezTo>
                <a:cubicBezTo>
                  <a:pt x="4544171" y="3505656"/>
                  <a:pt x="4551219" y="3526041"/>
                  <a:pt x="4551219" y="3546616"/>
                </a:cubicBezTo>
                <a:cubicBezTo>
                  <a:pt x="4551219" y="3572145"/>
                  <a:pt x="4545123" y="3597481"/>
                  <a:pt x="4542837" y="3623200"/>
                </a:cubicBezTo>
                <a:cubicBezTo>
                  <a:pt x="4540933" y="3643203"/>
                  <a:pt x="4541695" y="3663588"/>
                  <a:pt x="4539409" y="3683590"/>
                </a:cubicBezTo>
                <a:cubicBezTo>
                  <a:pt x="4537693" y="3699975"/>
                  <a:pt x="4533313" y="3716167"/>
                  <a:pt x="4529694" y="3732360"/>
                </a:cubicBezTo>
                <a:cubicBezTo>
                  <a:pt x="4528359" y="3738266"/>
                  <a:pt x="4523214" y="3744172"/>
                  <a:pt x="4523976" y="3749505"/>
                </a:cubicBezTo>
                <a:cubicBezTo>
                  <a:pt x="4532169" y="3802466"/>
                  <a:pt x="4495592" y="3840568"/>
                  <a:pt x="4479399" y="3885337"/>
                </a:cubicBezTo>
                <a:cubicBezTo>
                  <a:pt x="4462252" y="3932393"/>
                  <a:pt x="4435964" y="3977924"/>
                  <a:pt x="4443774" y="4030502"/>
                </a:cubicBezTo>
                <a:cubicBezTo>
                  <a:pt x="4448536" y="4062317"/>
                  <a:pt x="4459586" y="4092988"/>
                  <a:pt x="4466255" y="4124613"/>
                </a:cubicBezTo>
                <a:cubicBezTo>
                  <a:pt x="4468541" y="4135853"/>
                  <a:pt x="4468159" y="4148426"/>
                  <a:pt x="4465873" y="4159666"/>
                </a:cubicBezTo>
                <a:cubicBezTo>
                  <a:pt x="4455394" y="4213960"/>
                  <a:pt x="4453871" y="4267492"/>
                  <a:pt x="4471017" y="4320836"/>
                </a:cubicBezTo>
                <a:cubicBezTo>
                  <a:pt x="4473875" y="4329978"/>
                  <a:pt x="4476541" y="4339694"/>
                  <a:pt x="4476541" y="4349221"/>
                </a:cubicBezTo>
                <a:cubicBezTo>
                  <a:pt x="4476541" y="4401418"/>
                  <a:pt x="4472541" y="4452664"/>
                  <a:pt x="4453871" y="4502578"/>
                </a:cubicBezTo>
                <a:cubicBezTo>
                  <a:pt x="4447584" y="4519342"/>
                  <a:pt x="4451584" y="4539727"/>
                  <a:pt x="4450060" y="4558206"/>
                </a:cubicBezTo>
                <a:cubicBezTo>
                  <a:pt x="4448728" y="4575350"/>
                  <a:pt x="4448156" y="4592877"/>
                  <a:pt x="4443774" y="4609451"/>
                </a:cubicBezTo>
                <a:cubicBezTo>
                  <a:pt x="4437298" y="4633646"/>
                  <a:pt x="4436536" y="4656125"/>
                  <a:pt x="4442250" y="4681082"/>
                </a:cubicBezTo>
                <a:cubicBezTo>
                  <a:pt x="4447584" y="4704894"/>
                  <a:pt x="4444919" y="4730613"/>
                  <a:pt x="4445108" y="4755380"/>
                </a:cubicBezTo>
                <a:cubicBezTo>
                  <a:pt x="4445298" y="4783003"/>
                  <a:pt x="4445488" y="4810626"/>
                  <a:pt x="4444537" y="4838249"/>
                </a:cubicBezTo>
                <a:cubicBezTo>
                  <a:pt x="4444156" y="4849299"/>
                  <a:pt x="4436536" y="4861872"/>
                  <a:pt x="4439584" y="4871018"/>
                </a:cubicBezTo>
                <a:cubicBezTo>
                  <a:pt x="4449870" y="4900545"/>
                  <a:pt x="4437488" y="4930074"/>
                  <a:pt x="4443012" y="4959601"/>
                </a:cubicBezTo>
                <a:cubicBezTo>
                  <a:pt x="4445870" y="4974081"/>
                  <a:pt x="4438060" y="4990464"/>
                  <a:pt x="4437298" y="5006085"/>
                </a:cubicBezTo>
                <a:cubicBezTo>
                  <a:pt x="4435964" y="5031613"/>
                  <a:pt x="4436536" y="5057140"/>
                  <a:pt x="4436154" y="5082669"/>
                </a:cubicBezTo>
                <a:cubicBezTo>
                  <a:pt x="4435964" y="5091051"/>
                  <a:pt x="4435203" y="5099244"/>
                  <a:pt x="4434819" y="5107626"/>
                </a:cubicBezTo>
                <a:cubicBezTo>
                  <a:pt x="4434439" y="5115056"/>
                  <a:pt x="4432725" y="5122866"/>
                  <a:pt x="4434057" y="5129915"/>
                </a:cubicBezTo>
                <a:cubicBezTo>
                  <a:pt x="4438822" y="5155444"/>
                  <a:pt x="4446632" y="5180590"/>
                  <a:pt x="4449680" y="5206307"/>
                </a:cubicBezTo>
                <a:cubicBezTo>
                  <a:pt x="4452346" y="5228596"/>
                  <a:pt x="4448728" y="5251649"/>
                  <a:pt x="4450632" y="5274128"/>
                </a:cubicBezTo>
                <a:cubicBezTo>
                  <a:pt x="4453871" y="5313753"/>
                  <a:pt x="4459586" y="5353378"/>
                  <a:pt x="4463207" y="5393004"/>
                </a:cubicBezTo>
                <a:cubicBezTo>
                  <a:pt x="4463968" y="5401578"/>
                  <a:pt x="4459204" y="5410530"/>
                  <a:pt x="4458824" y="5419294"/>
                </a:cubicBezTo>
                <a:cubicBezTo>
                  <a:pt x="4457872" y="5446727"/>
                  <a:pt x="4457680" y="5474160"/>
                  <a:pt x="4457110" y="5501593"/>
                </a:cubicBezTo>
                <a:cubicBezTo>
                  <a:pt x="4456918" y="5517214"/>
                  <a:pt x="4457490" y="5533026"/>
                  <a:pt x="4455776" y="5548459"/>
                </a:cubicBezTo>
                <a:cubicBezTo>
                  <a:pt x="4453490" y="5568841"/>
                  <a:pt x="4450060" y="5587320"/>
                  <a:pt x="4464920" y="5606371"/>
                </a:cubicBezTo>
                <a:cubicBezTo>
                  <a:pt x="4487972" y="5635710"/>
                  <a:pt x="4479018" y="5673049"/>
                  <a:pt x="4484351" y="5706958"/>
                </a:cubicBezTo>
                <a:cubicBezTo>
                  <a:pt x="4485685" y="5715722"/>
                  <a:pt x="4485875" y="5724677"/>
                  <a:pt x="4487399" y="5733439"/>
                </a:cubicBezTo>
                <a:cubicBezTo>
                  <a:pt x="4490257" y="5749633"/>
                  <a:pt x="4493495" y="5765634"/>
                  <a:pt x="4496736" y="5781829"/>
                </a:cubicBezTo>
                <a:cubicBezTo>
                  <a:pt x="4497306" y="5784685"/>
                  <a:pt x="4497498" y="5787923"/>
                  <a:pt x="4498450" y="5790591"/>
                </a:cubicBezTo>
                <a:cubicBezTo>
                  <a:pt x="4506450" y="5815168"/>
                  <a:pt x="4515594" y="5839360"/>
                  <a:pt x="4522072" y="5864317"/>
                </a:cubicBezTo>
                <a:cubicBezTo>
                  <a:pt x="4525311" y="5876510"/>
                  <a:pt x="4525693" y="5890036"/>
                  <a:pt x="4523976" y="5902609"/>
                </a:cubicBezTo>
                <a:cubicBezTo>
                  <a:pt x="4519024" y="5939376"/>
                  <a:pt x="4516928" y="5975763"/>
                  <a:pt x="4524168" y="6012722"/>
                </a:cubicBezTo>
                <a:cubicBezTo>
                  <a:pt x="4527025" y="6027391"/>
                  <a:pt x="4522263" y="6043775"/>
                  <a:pt x="4520548" y="6059396"/>
                </a:cubicBezTo>
                <a:cubicBezTo>
                  <a:pt x="4515976" y="6096735"/>
                  <a:pt x="4511022" y="6134074"/>
                  <a:pt x="4506642" y="6171604"/>
                </a:cubicBezTo>
                <a:cubicBezTo>
                  <a:pt x="4503975" y="6195036"/>
                  <a:pt x="4502450" y="6218659"/>
                  <a:pt x="4499785" y="6242092"/>
                </a:cubicBezTo>
                <a:cubicBezTo>
                  <a:pt x="4496544" y="6269143"/>
                  <a:pt x="4491591" y="6296004"/>
                  <a:pt x="4488923" y="6323057"/>
                </a:cubicBezTo>
                <a:cubicBezTo>
                  <a:pt x="4485875" y="6353918"/>
                  <a:pt x="4485305" y="6384971"/>
                  <a:pt x="4482065" y="6415832"/>
                </a:cubicBezTo>
                <a:cubicBezTo>
                  <a:pt x="4475779" y="6472224"/>
                  <a:pt x="4468349" y="6528423"/>
                  <a:pt x="4461300" y="6584811"/>
                </a:cubicBezTo>
                <a:cubicBezTo>
                  <a:pt x="4454442" y="6639487"/>
                  <a:pt x="4448346" y="6694163"/>
                  <a:pt x="4439775" y="6748457"/>
                </a:cubicBezTo>
                <a:cubicBezTo>
                  <a:pt x="4436154" y="6771318"/>
                  <a:pt x="4426247" y="6793034"/>
                  <a:pt x="4420723" y="6815515"/>
                </a:cubicBezTo>
                <a:lnTo>
                  <a:pt x="4411023" y="6858000"/>
                </a:lnTo>
                <a:lnTo>
                  <a:pt x="4238770" y="6858000"/>
                </a:lnTo>
                <a:lnTo>
                  <a:pt x="0" y="6858000"/>
                </a:lnTo>
                <a:lnTo>
                  <a:pt x="0" y="1"/>
                </a:lnTo>
                <a:close/>
              </a:path>
            </a:pathLst>
          </a:custGeom>
        </p:spPr>
      </p:pic>
      <p:grpSp>
        <p:nvGrpSpPr>
          <p:cNvPr id="12" name="Group 11">
            <a:extLst>
              <a:ext uri="{FF2B5EF4-FFF2-40B4-BE49-F238E27FC236}">
                <a16:creationId xmlns:a16="http://schemas.microsoft.com/office/drawing/2014/main" id="{A7900967-84CA-47B4-9F1C-E787BAC1496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697284" y="-1"/>
            <a:ext cx="884241" cy="6858001"/>
            <a:chOff x="3697284" y="-1"/>
            <a:chExt cx="884241" cy="6858001"/>
          </a:xfrm>
          <a:effectLst>
            <a:outerShdw blurRad="381000" dist="152400" algn="l" rotWithShape="0">
              <a:prstClr val="black">
                <a:alpha val="10000"/>
              </a:prstClr>
            </a:outerShdw>
          </a:effectLst>
        </p:grpSpPr>
        <p:sp>
          <p:nvSpPr>
            <p:cNvPr id="13" name="Freeform: Shape 12">
              <a:extLst>
                <a:ext uri="{FF2B5EF4-FFF2-40B4-BE49-F238E27FC236}">
                  <a16:creationId xmlns:a16="http://schemas.microsoft.com/office/drawing/2014/main" id="{CAB3C749-6482-440B-9386-94091006D67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flipH="1">
              <a:off x="705641" y="2991642"/>
              <a:ext cx="6858001" cy="874716"/>
            </a:xfrm>
            <a:custGeom>
              <a:avLst/>
              <a:gdLst>
                <a:gd name="connsiteX0" fmla="*/ 0 w 6858001"/>
                <a:gd name="connsiteY0" fmla="*/ 533314 h 874716"/>
                <a:gd name="connsiteX1" fmla="*/ 0 w 6858001"/>
                <a:gd name="connsiteY1" fmla="*/ 69206 h 874716"/>
                <a:gd name="connsiteX2" fmla="*/ 21486 w 6858001"/>
                <a:gd name="connsiteY2" fmla="*/ 71924 h 874716"/>
                <a:gd name="connsiteX3" fmla="*/ 228948 w 6858001"/>
                <a:gd name="connsiteY3" fmla="*/ 88116 h 874716"/>
                <a:gd name="connsiteX4" fmla="*/ 313533 w 6858001"/>
                <a:gd name="connsiteY4" fmla="*/ 62779 h 874716"/>
                <a:gd name="connsiteX5" fmla="*/ 338870 w 6858001"/>
                <a:gd name="connsiteY5" fmla="*/ 62207 h 874716"/>
                <a:gd name="connsiteX6" fmla="*/ 395640 w 6858001"/>
                <a:gd name="connsiteY6" fmla="*/ 72114 h 874716"/>
                <a:gd name="connsiteX7" fmla="*/ 512802 w 6858001"/>
                <a:gd name="connsiteY7" fmla="*/ 65446 h 874716"/>
                <a:gd name="connsiteX8" fmla="*/ 556047 w 6858001"/>
                <a:gd name="connsiteY8" fmla="*/ 55349 h 874716"/>
                <a:gd name="connsiteX9" fmla="*/ 580050 w 6858001"/>
                <a:gd name="connsiteY9" fmla="*/ 48871 h 874716"/>
                <a:gd name="connsiteX10" fmla="*/ 703308 w 6858001"/>
                <a:gd name="connsiteY10" fmla="*/ 30964 h 874716"/>
                <a:gd name="connsiteX11" fmla="*/ 758174 w 6858001"/>
                <a:gd name="connsiteY11" fmla="*/ 11724 h 874716"/>
                <a:gd name="connsiteX12" fmla="*/ 773035 w 6858001"/>
                <a:gd name="connsiteY12" fmla="*/ 8866 h 874716"/>
                <a:gd name="connsiteX13" fmla="*/ 854379 w 6858001"/>
                <a:gd name="connsiteY13" fmla="*/ 16866 h 874716"/>
                <a:gd name="connsiteX14" fmla="*/ 915343 w 6858001"/>
                <a:gd name="connsiteY14" fmla="*/ 47919 h 874716"/>
                <a:gd name="connsiteX15" fmla="*/ 927155 w 6858001"/>
                <a:gd name="connsiteY15" fmla="*/ 58397 h 874716"/>
                <a:gd name="connsiteX16" fmla="*/ 1097087 w 6858001"/>
                <a:gd name="connsiteY16" fmla="*/ 54777 h 874716"/>
                <a:gd name="connsiteX17" fmla="*/ 1123185 w 6858001"/>
                <a:gd name="connsiteY17" fmla="*/ 50395 h 874716"/>
                <a:gd name="connsiteX18" fmla="*/ 1249302 w 6858001"/>
                <a:gd name="connsiteY18" fmla="*/ 68684 h 874716"/>
                <a:gd name="connsiteX19" fmla="*/ 1286069 w 6858001"/>
                <a:gd name="connsiteY19" fmla="*/ 72304 h 874716"/>
                <a:gd name="connsiteX20" fmla="*/ 1417899 w 6858001"/>
                <a:gd name="connsiteY20" fmla="*/ 88688 h 874716"/>
                <a:gd name="connsiteX21" fmla="*/ 1436568 w 6858001"/>
                <a:gd name="connsiteY21" fmla="*/ 73448 h 874716"/>
                <a:gd name="connsiteX22" fmla="*/ 1490292 w 6858001"/>
                <a:gd name="connsiteY22" fmla="*/ 35154 h 874716"/>
                <a:gd name="connsiteX23" fmla="*/ 1596213 w 6858001"/>
                <a:gd name="connsiteY23" fmla="*/ 1245 h 874716"/>
                <a:gd name="connsiteX24" fmla="*/ 1624980 w 6858001"/>
                <a:gd name="connsiteY24" fmla="*/ 3150 h 874716"/>
                <a:gd name="connsiteX25" fmla="*/ 1697753 w 6858001"/>
                <a:gd name="connsiteY25" fmla="*/ 59731 h 874716"/>
                <a:gd name="connsiteX26" fmla="*/ 1733188 w 6858001"/>
                <a:gd name="connsiteY26" fmla="*/ 82400 h 874716"/>
                <a:gd name="connsiteX27" fmla="*/ 1833775 w 6858001"/>
                <a:gd name="connsiteY27" fmla="*/ 124121 h 874716"/>
                <a:gd name="connsiteX28" fmla="*/ 1842158 w 6858001"/>
                <a:gd name="connsiteY28" fmla="*/ 131742 h 874716"/>
                <a:gd name="connsiteX29" fmla="*/ 1916454 w 6858001"/>
                <a:gd name="connsiteY29" fmla="*/ 222233 h 874716"/>
                <a:gd name="connsiteX30" fmla="*/ 1933219 w 6858001"/>
                <a:gd name="connsiteY30" fmla="*/ 237663 h 874716"/>
                <a:gd name="connsiteX31" fmla="*/ 1953413 w 6858001"/>
                <a:gd name="connsiteY31" fmla="*/ 261668 h 874716"/>
                <a:gd name="connsiteX32" fmla="*/ 2016469 w 6858001"/>
                <a:gd name="connsiteY32" fmla="*/ 308151 h 874716"/>
                <a:gd name="connsiteX33" fmla="*/ 2094578 w 6858001"/>
                <a:gd name="connsiteY33" fmla="*/ 323010 h 874716"/>
                <a:gd name="connsiteX34" fmla="*/ 2188879 w 6858001"/>
                <a:gd name="connsiteY34" fmla="*/ 345681 h 874716"/>
                <a:gd name="connsiteX35" fmla="*/ 2228314 w 6858001"/>
                <a:gd name="connsiteY35" fmla="*/ 360921 h 874716"/>
                <a:gd name="connsiteX36" fmla="*/ 2334044 w 6858001"/>
                <a:gd name="connsiteY36" fmla="*/ 389878 h 874716"/>
                <a:gd name="connsiteX37" fmla="*/ 2409485 w 6858001"/>
                <a:gd name="connsiteY37" fmla="*/ 414263 h 874716"/>
                <a:gd name="connsiteX38" fmla="*/ 2518264 w 6858001"/>
                <a:gd name="connsiteY38" fmla="*/ 428552 h 874716"/>
                <a:gd name="connsiteX39" fmla="*/ 2571034 w 6858001"/>
                <a:gd name="connsiteY39" fmla="*/ 429122 h 874716"/>
                <a:gd name="connsiteX40" fmla="*/ 2668001 w 6858001"/>
                <a:gd name="connsiteY40" fmla="*/ 502276 h 874716"/>
                <a:gd name="connsiteX41" fmla="*/ 2745348 w 6858001"/>
                <a:gd name="connsiteY41" fmla="*/ 550666 h 874716"/>
                <a:gd name="connsiteX42" fmla="*/ 2826694 w 6858001"/>
                <a:gd name="connsiteY42" fmla="*/ 527233 h 874716"/>
                <a:gd name="connsiteX43" fmla="*/ 2848793 w 6858001"/>
                <a:gd name="connsiteY43" fmla="*/ 505134 h 874716"/>
                <a:gd name="connsiteX44" fmla="*/ 2982148 w 6858001"/>
                <a:gd name="connsiteY44" fmla="*/ 484179 h 874716"/>
                <a:gd name="connsiteX45" fmla="*/ 3172654 w 6858001"/>
                <a:gd name="connsiteY45" fmla="*/ 483417 h 874716"/>
                <a:gd name="connsiteX46" fmla="*/ 3489467 w 6858001"/>
                <a:gd name="connsiteY46" fmla="*/ 435790 h 874716"/>
                <a:gd name="connsiteX47" fmla="*/ 3544713 w 6858001"/>
                <a:gd name="connsiteY47" fmla="*/ 413691 h 874716"/>
                <a:gd name="connsiteX48" fmla="*/ 3606817 w 6858001"/>
                <a:gd name="connsiteY48" fmla="*/ 408167 h 874716"/>
                <a:gd name="connsiteX49" fmla="*/ 3630632 w 6858001"/>
                <a:gd name="connsiteY49" fmla="*/ 421693 h 874716"/>
                <a:gd name="connsiteX50" fmla="*/ 3734837 w 6858001"/>
                <a:gd name="connsiteY50" fmla="*/ 441886 h 874716"/>
                <a:gd name="connsiteX51" fmla="*/ 3754652 w 6858001"/>
                <a:gd name="connsiteY51" fmla="*/ 442268 h 874716"/>
                <a:gd name="connsiteX52" fmla="*/ 3822472 w 6858001"/>
                <a:gd name="connsiteY52" fmla="*/ 433694 h 874716"/>
                <a:gd name="connsiteX53" fmla="*/ 3885338 w 6858001"/>
                <a:gd name="connsiteY53" fmla="*/ 428742 h 874716"/>
                <a:gd name="connsiteX54" fmla="*/ 4043839 w 6858001"/>
                <a:gd name="connsiteY54" fmla="*/ 444934 h 874716"/>
                <a:gd name="connsiteX55" fmla="*/ 4165383 w 6858001"/>
                <a:gd name="connsiteY55" fmla="*/ 441124 h 874716"/>
                <a:gd name="connsiteX56" fmla="*/ 4221391 w 6858001"/>
                <a:gd name="connsiteY56" fmla="*/ 444934 h 874716"/>
                <a:gd name="connsiteX57" fmla="*/ 4253014 w 6858001"/>
                <a:gd name="connsiteY57" fmla="*/ 450650 h 874716"/>
                <a:gd name="connsiteX58" fmla="*/ 4324645 w 6858001"/>
                <a:gd name="connsiteY58" fmla="*/ 490466 h 874716"/>
                <a:gd name="connsiteX59" fmla="*/ 4363890 w 6858001"/>
                <a:gd name="connsiteY59" fmla="*/ 499420 h 874716"/>
                <a:gd name="connsiteX60" fmla="*/ 4482004 w 6858001"/>
                <a:gd name="connsiteY60" fmla="*/ 498658 h 874716"/>
                <a:gd name="connsiteX61" fmla="*/ 4659174 w 6858001"/>
                <a:gd name="connsiteY61" fmla="*/ 438648 h 874716"/>
                <a:gd name="connsiteX62" fmla="*/ 4677655 w 6858001"/>
                <a:gd name="connsiteY62" fmla="*/ 430646 h 874716"/>
                <a:gd name="connsiteX63" fmla="*/ 4767764 w 6858001"/>
                <a:gd name="connsiteY63" fmla="*/ 420739 h 874716"/>
                <a:gd name="connsiteX64" fmla="*/ 4828916 w 6858001"/>
                <a:gd name="connsiteY64" fmla="*/ 434266 h 874716"/>
                <a:gd name="connsiteX65" fmla="*/ 4912168 w 6858001"/>
                <a:gd name="connsiteY65" fmla="*/ 462271 h 874716"/>
                <a:gd name="connsiteX66" fmla="*/ 4987037 w 6858001"/>
                <a:gd name="connsiteY66" fmla="*/ 485703 h 874716"/>
                <a:gd name="connsiteX67" fmla="*/ 5041521 w 6858001"/>
                <a:gd name="connsiteY67" fmla="*/ 512182 h 874716"/>
                <a:gd name="connsiteX68" fmla="*/ 5166113 w 6858001"/>
                <a:gd name="connsiteY68" fmla="*/ 531615 h 874716"/>
                <a:gd name="connsiteX69" fmla="*/ 5179067 w 6858001"/>
                <a:gd name="connsiteY69" fmla="*/ 534853 h 874716"/>
                <a:gd name="connsiteX70" fmla="*/ 5272796 w 6858001"/>
                <a:gd name="connsiteY70" fmla="*/ 511230 h 874716"/>
                <a:gd name="connsiteX71" fmla="*/ 5385384 w 6858001"/>
                <a:gd name="connsiteY71" fmla="*/ 487227 h 874716"/>
                <a:gd name="connsiteX72" fmla="*/ 5425582 w 6858001"/>
                <a:gd name="connsiteY72" fmla="*/ 495418 h 874716"/>
                <a:gd name="connsiteX73" fmla="*/ 5480637 w 6858001"/>
                <a:gd name="connsiteY73" fmla="*/ 507040 h 874716"/>
                <a:gd name="connsiteX74" fmla="*/ 5531693 w 6858001"/>
                <a:gd name="connsiteY74" fmla="*/ 500944 h 874716"/>
                <a:gd name="connsiteX75" fmla="*/ 5562746 w 6858001"/>
                <a:gd name="connsiteY75" fmla="*/ 500372 h 874716"/>
                <a:gd name="connsiteX76" fmla="*/ 5704483 w 6858001"/>
                <a:gd name="connsiteY76" fmla="*/ 571620 h 874716"/>
                <a:gd name="connsiteX77" fmla="*/ 5740488 w 6858001"/>
                <a:gd name="connsiteY77" fmla="*/ 577526 h 874716"/>
                <a:gd name="connsiteX78" fmla="*/ 5760873 w 6858001"/>
                <a:gd name="connsiteY78" fmla="*/ 586291 h 874716"/>
                <a:gd name="connsiteX79" fmla="*/ 5883751 w 6858001"/>
                <a:gd name="connsiteY79" fmla="*/ 674686 h 874716"/>
                <a:gd name="connsiteX80" fmla="*/ 5935949 w 6858001"/>
                <a:gd name="connsiteY80" fmla="*/ 692592 h 874716"/>
                <a:gd name="connsiteX81" fmla="*/ 5993291 w 6858001"/>
                <a:gd name="connsiteY81" fmla="*/ 688972 h 874716"/>
                <a:gd name="connsiteX82" fmla="*/ 6026440 w 6858001"/>
                <a:gd name="connsiteY82" fmla="*/ 682496 h 874716"/>
                <a:gd name="connsiteX83" fmla="*/ 6108738 w 6858001"/>
                <a:gd name="connsiteY83" fmla="*/ 626296 h 874716"/>
                <a:gd name="connsiteX84" fmla="*/ 6155602 w 6858001"/>
                <a:gd name="connsiteY84" fmla="*/ 628202 h 874716"/>
                <a:gd name="connsiteX85" fmla="*/ 6228756 w 6858001"/>
                <a:gd name="connsiteY85" fmla="*/ 666873 h 874716"/>
                <a:gd name="connsiteX86" fmla="*/ 6361539 w 6858001"/>
                <a:gd name="connsiteY86" fmla="*/ 684210 h 874716"/>
                <a:gd name="connsiteX87" fmla="*/ 6428979 w 6858001"/>
                <a:gd name="connsiteY87" fmla="*/ 630106 h 874716"/>
                <a:gd name="connsiteX88" fmla="*/ 6463840 w 6858001"/>
                <a:gd name="connsiteY88" fmla="*/ 578098 h 874716"/>
                <a:gd name="connsiteX89" fmla="*/ 6564620 w 6858001"/>
                <a:gd name="connsiteY89" fmla="*/ 517708 h 874716"/>
                <a:gd name="connsiteX90" fmla="*/ 6588625 w 6858001"/>
                <a:gd name="connsiteY90" fmla="*/ 540187 h 874716"/>
                <a:gd name="connsiteX91" fmla="*/ 6662541 w 6858001"/>
                <a:gd name="connsiteY91" fmla="*/ 549714 h 874716"/>
                <a:gd name="connsiteX92" fmla="*/ 6742552 w 6858001"/>
                <a:gd name="connsiteY92" fmla="*/ 548952 h 874716"/>
                <a:gd name="connsiteX93" fmla="*/ 6812063 w 6858001"/>
                <a:gd name="connsiteY93" fmla="*/ 568430 h 874716"/>
                <a:gd name="connsiteX94" fmla="*/ 6858001 w 6858001"/>
                <a:gd name="connsiteY94" fmla="*/ 562267 h 874716"/>
                <a:gd name="connsiteX95" fmla="*/ 6858001 w 6858001"/>
                <a:gd name="connsiteY95" fmla="*/ 734520 h 874716"/>
                <a:gd name="connsiteX96" fmla="*/ 6815516 w 6858001"/>
                <a:gd name="connsiteY96" fmla="*/ 744220 h 874716"/>
                <a:gd name="connsiteX97" fmla="*/ 6748458 w 6858001"/>
                <a:gd name="connsiteY97" fmla="*/ 763271 h 874716"/>
                <a:gd name="connsiteX98" fmla="*/ 6584812 w 6858001"/>
                <a:gd name="connsiteY98" fmla="*/ 784797 h 874716"/>
                <a:gd name="connsiteX99" fmla="*/ 6415833 w 6858001"/>
                <a:gd name="connsiteY99" fmla="*/ 805562 h 874716"/>
                <a:gd name="connsiteX100" fmla="*/ 6323058 w 6858001"/>
                <a:gd name="connsiteY100" fmla="*/ 812420 h 874716"/>
                <a:gd name="connsiteX101" fmla="*/ 6242093 w 6858001"/>
                <a:gd name="connsiteY101" fmla="*/ 823281 h 874716"/>
                <a:gd name="connsiteX102" fmla="*/ 6171605 w 6858001"/>
                <a:gd name="connsiteY102" fmla="*/ 830139 h 874716"/>
                <a:gd name="connsiteX103" fmla="*/ 6059397 w 6858001"/>
                <a:gd name="connsiteY103" fmla="*/ 844045 h 874716"/>
                <a:gd name="connsiteX104" fmla="*/ 6012723 w 6858001"/>
                <a:gd name="connsiteY104" fmla="*/ 847665 h 874716"/>
                <a:gd name="connsiteX105" fmla="*/ 5902610 w 6858001"/>
                <a:gd name="connsiteY105" fmla="*/ 847473 h 874716"/>
                <a:gd name="connsiteX106" fmla="*/ 5864318 w 6858001"/>
                <a:gd name="connsiteY106" fmla="*/ 845569 h 874716"/>
                <a:gd name="connsiteX107" fmla="*/ 5790592 w 6858001"/>
                <a:gd name="connsiteY107" fmla="*/ 821947 h 874716"/>
                <a:gd name="connsiteX108" fmla="*/ 5781830 w 6858001"/>
                <a:gd name="connsiteY108" fmla="*/ 820233 h 874716"/>
                <a:gd name="connsiteX109" fmla="*/ 5733440 w 6858001"/>
                <a:gd name="connsiteY109" fmla="*/ 810896 h 874716"/>
                <a:gd name="connsiteX110" fmla="*/ 5706959 w 6858001"/>
                <a:gd name="connsiteY110" fmla="*/ 807848 h 874716"/>
                <a:gd name="connsiteX111" fmla="*/ 5606372 w 6858001"/>
                <a:gd name="connsiteY111" fmla="*/ 788417 h 874716"/>
                <a:gd name="connsiteX112" fmla="*/ 5548460 w 6858001"/>
                <a:gd name="connsiteY112" fmla="*/ 779273 h 874716"/>
                <a:gd name="connsiteX113" fmla="*/ 5501594 w 6858001"/>
                <a:gd name="connsiteY113" fmla="*/ 780607 h 874716"/>
                <a:gd name="connsiteX114" fmla="*/ 5419295 w 6858001"/>
                <a:gd name="connsiteY114" fmla="*/ 782321 h 874716"/>
                <a:gd name="connsiteX115" fmla="*/ 5393005 w 6858001"/>
                <a:gd name="connsiteY115" fmla="*/ 786703 h 874716"/>
                <a:gd name="connsiteX116" fmla="*/ 5274129 w 6858001"/>
                <a:gd name="connsiteY116" fmla="*/ 774129 h 874716"/>
                <a:gd name="connsiteX117" fmla="*/ 5206308 w 6858001"/>
                <a:gd name="connsiteY117" fmla="*/ 773177 h 874716"/>
                <a:gd name="connsiteX118" fmla="*/ 5129916 w 6858001"/>
                <a:gd name="connsiteY118" fmla="*/ 757554 h 874716"/>
                <a:gd name="connsiteX119" fmla="*/ 5107627 w 6858001"/>
                <a:gd name="connsiteY119" fmla="*/ 758316 h 874716"/>
                <a:gd name="connsiteX120" fmla="*/ 5082670 w 6858001"/>
                <a:gd name="connsiteY120" fmla="*/ 759651 h 874716"/>
                <a:gd name="connsiteX121" fmla="*/ 5006086 w 6858001"/>
                <a:gd name="connsiteY121" fmla="*/ 760795 h 874716"/>
                <a:gd name="connsiteX122" fmla="*/ 4959602 w 6858001"/>
                <a:gd name="connsiteY122" fmla="*/ 766509 h 874716"/>
                <a:gd name="connsiteX123" fmla="*/ 4871019 w 6858001"/>
                <a:gd name="connsiteY123" fmla="*/ 763081 h 874716"/>
                <a:gd name="connsiteX124" fmla="*/ 4838250 w 6858001"/>
                <a:gd name="connsiteY124" fmla="*/ 768033 h 874716"/>
                <a:gd name="connsiteX125" fmla="*/ 4755381 w 6858001"/>
                <a:gd name="connsiteY125" fmla="*/ 768605 h 874716"/>
                <a:gd name="connsiteX126" fmla="*/ 4681083 w 6858001"/>
                <a:gd name="connsiteY126" fmla="*/ 765747 h 874716"/>
                <a:gd name="connsiteX127" fmla="*/ 4609452 w 6858001"/>
                <a:gd name="connsiteY127" fmla="*/ 767271 h 874716"/>
                <a:gd name="connsiteX128" fmla="*/ 4558207 w 6858001"/>
                <a:gd name="connsiteY128" fmla="*/ 773557 h 874716"/>
                <a:gd name="connsiteX129" fmla="*/ 4502579 w 6858001"/>
                <a:gd name="connsiteY129" fmla="*/ 777367 h 874716"/>
                <a:gd name="connsiteX130" fmla="*/ 4349222 w 6858001"/>
                <a:gd name="connsiteY130" fmla="*/ 800038 h 874716"/>
                <a:gd name="connsiteX131" fmla="*/ 4320837 w 6858001"/>
                <a:gd name="connsiteY131" fmla="*/ 794514 h 874716"/>
                <a:gd name="connsiteX132" fmla="*/ 4159667 w 6858001"/>
                <a:gd name="connsiteY132" fmla="*/ 789370 h 874716"/>
                <a:gd name="connsiteX133" fmla="*/ 4124614 w 6858001"/>
                <a:gd name="connsiteY133" fmla="*/ 789752 h 874716"/>
                <a:gd name="connsiteX134" fmla="*/ 4030503 w 6858001"/>
                <a:gd name="connsiteY134" fmla="*/ 767271 h 874716"/>
                <a:gd name="connsiteX135" fmla="*/ 3885338 w 6858001"/>
                <a:gd name="connsiteY135" fmla="*/ 802896 h 874716"/>
                <a:gd name="connsiteX136" fmla="*/ 3749506 w 6858001"/>
                <a:gd name="connsiteY136" fmla="*/ 847473 h 874716"/>
                <a:gd name="connsiteX137" fmla="*/ 3732361 w 6858001"/>
                <a:gd name="connsiteY137" fmla="*/ 853190 h 874716"/>
                <a:gd name="connsiteX138" fmla="*/ 3683591 w 6858001"/>
                <a:gd name="connsiteY138" fmla="*/ 862906 h 874716"/>
                <a:gd name="connsiteX139" fmla="*/ 3623201 w 6858001"/>
                <a:gd name="connsiteY139" fmla="*/ 866334 h 874716"/>
                <a:gd name="connsiteX140" fmla="*/ 3546617 w 6858001"/>
                <a:gd name="connsiteY140" fmla="*/ 874716 h 874716"/>
                <a:gd name="connsiteX141" fmla="*/ 3485275 w 6858001"/>
                <a:gd name="connsiteY141" fmla="*/ 864238 h 874716"/>
                <a:gd name="connsiteX142" fmla="*/ 3399546 w 6858001"/>
                <a:gd name="connsiteY142" fmla="*/ 848618 h 874716"/>
                <a:gd name="connsiteX143" fmla="*/ 3318771 w 6858001"/>
                <a:gd name="connsiteY143" fmla="*/ 833757 h 874716"/>
                <a:gd name="connsiteX144" fmla="*/ 3293244 w 6858001"/>
                <a:gd name="connsiteY144" fmla="*/ 851284 h 874716"/>
                <a:gd name="connsiteX145" fmla="*/ 3253809 w 6858001"/>
                <a:gd name="connsiteY145" fmla="*/ 866524 h 874716"/>
                <a:gd name="connsiteX146" fmla="*/ 3209993 w 6858001"/>
                <a:gd name="connsiteY146" fmla="*/ 848235 h 874716"/>
                <a:gd name="connsiteX147" fmla="*/ 3107500 w 6858001"/>
                <a:gd name="connsiteY147" fmla="*/ 810326 h 874716"/>
                <a:gd name="connsiteX148" fmla="*/ 3042728 w 6858001"/>
                <a:gd name="connsiteY148" fmla="*/ 808610 h 874716"/>
                <a:gd name="connsiteX149" fmla="*/ 2901943 w 6858001"/>
                <a:gd name="connsiteY149" fmla="*/ 792418 h 874716"/>
                <a:gd name="connsiteX150" fmla="*/ 2809930 w 6858001"/>
                <a:gd name="connsiteY150" fmla="*/ 769367 h 874716"/>
                <a:gd name="connsiteX151" fmla="*/ 2743826 w 6858001"/>
                <a:gd name="connsiteY151" fmla="*/ 743268 h 874716"/>
                <a:gd name="connsiteX152" fmla="*/ 2649143 w 6858001"/>
                <a:gd name="connsiteY152" fmla="*/ 709167 h 874716"/>
                <a:gd name="connsiteX153" fmla="*/ 2554079 w 6858001"/>
                <a:gd name="connsiteY153" fmla="*/ 691450 h 874716"/>
                <a:gd name="connsiteX154" fmla="*/ 2485307 w 6858001"/>
                <a:gd name="connsiteY154" fmla="*/ 669160 h 874716"/>
                <a:gd name="connsiteX155" fmla="*/ 2401292 w 6858001"/>
                <a:gd name="connsiteY155" fmla="*/ 653919 h 874716"/>
                <a:gd name="connsiteX156" fmla="*/ 2330806 w 6858001"/>
                <a:gd name="connsiteY156" fmla="*/ 653349 h 874716"/>
                <a:gd name="connsiteX157" fmla="*/ 2220312 w 6858001"/>
                <a:gd name="connsiteY157" fmla="*/ 656015 h 874716"/>
                <a:gd name="connsiteX158" fmla="*/ 2085054 w 6858001"/>
                <a:gd name="connsiteY158" fmla="*/ 609914 h 874716"/>
                <a:gd name="connsiteX159" fmla="*/ 2030378 w 6858001"/>
                <a:gd name="connsiteY159" fmla="*/ 599625 h 874716"/>
                <a:gd name="connsiteX160" fmla="*/ 1978940 w 6858001"/>
                <a:gd name="connsiteY160" fmla="*/ 594863 h 874716"/>
                <a:gd name="connsiteX161" fmla="*/ 1869780 w 6858001"/>
                <a:gd name="connsiteY161" fmla="*/ 564192 h 874716"/>
                <a:gd name="connsiteX162" fmla="*/ 1825393 w 6858001"/>
                <a:gd name="connsiteY162" fmla="*/ 554094 h 874716"/>
                <a:gd name="connsiteX163" fmla="*/ 1763287 w 6858001"/>
                <a:gd name="connsiteY163" fmla="*/ 554286 h 874716"/>
                <a:gd name="connsiteX164" fmla="*/ 1650317 w 6858001"/>
                <a:gd name="connsiteY164" fmla="*/ 540187 h 874716"/>
                <a:gd name="connsiteX165" fmla="*/ 1537537 w 6858001"/>
                <a:gd name="connsiteY165" fmla="*/ 499038 h 874716"/>
                <a:gd name="connsiteX166" fmla="*/ 1489720 w 6858001"/>
                <a:gd name="connsiteY166" fmla="*/ 503038 h 874716"/>
                <a:gd name="connsiteX167" fmla="*/ 1472575 w 6858001"/>
                <a:gd name="connsiteY167" fmla="*/ 502086 h 874716"/>
                <a:gd name="connsiteX168" fmla="*/ 1318456 w 6858001"/>
                <a:gd name="connsiteY168" fmla="*/ 479415 h 874716"/>
                <a:gd name="connsiteX169" fmla="*/ 1303024 w 6858001"/>
                <a:gd name="connsiteY169" fmla="*/ 476939 h 874716"/>
                <a:gd name="connsiteX170" fmla="*/ 1230633 w 6858001"/>
                <a:gd name="connsiteY170" fmla="*/ 456746 h 874716"/>
                <a:gd name="connsiteX171" fmla="*/ 1048125 w 6858001"/>
                <a:gd name="connsiteY171" fmla="*/ 444172 h 874716"/>
                <a:gd name="connsiteX172" fmla="*/ 1036887 w 6858001"/>
                <a:gd name="connsiteY172" fmla="*/ 442648 h 874716"/>
                <a:gd name="connsiteX173" fmla="*/ 975733 w 6858001"/>
                <a:gd name="connsiteY173" fmla="*/ 452744 h 874716"/>
                <a:gd name="connsiteX174" fmla="*/ 945444 w 6858001"/>
                <a:gd name="connsiteY174" fmla="*/ 467033 h 874716"/>
                <a:gd name="connsiteX175" fmla="*/ 898198 w 6858001"/>
                <a:gd name="connsiteY175" fmla="*/ 481893 h 874716"/>
                <a:gd name="connsiteX176" fmla="*/ 850189 w 6858001"/>
                <a:gd name="connsiteY176" fmla="*/ 487417 h 874716"/>
                <a:gd name="connsiteX177" fmla="*/ 769605 w 6858001"/>
                <a:gd name="connsiteY177" fmla="*/ 464937 h 874716"/>
                <a:gd name="connsiteX178" fmla="*/ 740268 w 6858001"/>
                <a:gd name="connsiteY178" fmla="*/ 462651 h 874716"/>
                <a:gd name="connsiteX179" fmla="*/ 674923 w 6858001"/>
                <a:gd name="connsiteY179" fmla="*/ 451792 h 874716"/>
                <a:gd name="connsiteX180" fmla="*/ 617772 w 6858001"/>
                <a:gd name="connsiteY180" fmla="*/ 452554 h 874716"/>
                <a:gd name="connsiteX181" fmla="*/ 571860 w 6858001"/>
                <a:gd name="connsiteY181" fmla="*/ 469891 h 874716"/>
                <a:gd name="connsiteX182" fmla="*/ 505182 w 6858001"/>
                <a:gd name="connsiteY182" fmla="*/ 473319 h 874716"/>
                <a:gd name="connsiteX183" fmla="*/ 462126 w 6858001"/>
                <a:gd name="connsiteY183" fmla="*/ 460747 h 874716"/>
                <a:gd name="connsiteX184" fmla="*/ 453364 w 6858001"/>
                <a:gd name="connsiteY184" fmla="*/ 459033 h 874716"/>
                <a:gd name="connsiteX185" fmla="*/ 340774 w 6858001"/>
                <a:gd name="connsiteY185" fmla="*/ 458268 h 874716"/>
                <a:gd name="connsiteX186" fmla="*/ 200182 w 6858001"/>
                <a:gd name="connsiteY186" fmla="*/ 496180 h 874716"/>
                <a:gd name="connsiteX187" fmla="*/ 176939 w 6858001"/>
                <a:gd name="connsiteY187" fmla="*/ 504182 h 874716"/>
                <a:gd name="connsiteX188" fmla="*/ 63587 w 6858001"/>
                <a:gd name="connsiteY188" fmla="*/ 518088 h 874716"/>
                <a:gd name="connsiteX189" fmla="*/ 2817 w 6858001"/>
                <a:gd name="connsiteY189" fmla="*/ 532187 h 874716"/>
                <a:gd name="connsiteX190" fmla="*/ 0 w 6858001"/>
                <a:gd name="connsiteY190" fmla="*/ 533314 h 87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Lst>
              <a:rect l="l" t="t" r="r" b="b"/>
              <a:pathLst>
                <a:path w="6858001" h="874716">
                  <a:moveTo>
                    <a:pt x="0" y="533314"/>
                  </a:moveTo>
                  <a:lnTo>
                    <a:pt x="0" y="69206"/>
                  </a:lnTo>
                  <a:lnTo>
                    <a:pt x="21486" y="71924"/>
                  </a:lnTo>
                  <a:cubicBezTo>
                    <a:pt x="92546" y="60493"/>
                    <a:pt x="159604" y="87354"/>
                    <a:pt x="228948" y="88116"/>
                  </a:cubicBezTo>
                  <a:cubicBezTo>
                    <a:pt x="260382" y="88496"/>
                    <a:pt x="291435" y="94592"/>
                    <a:pt x="313533" y="62779"/>
                  </a:cubicBezTo>
                  <a:cubicBezTo>
                    <a:pt x="316389" y="58587"/>
                    <a:pt x="330298" y="60873"/>
                    <a:pt x="338870" y="62207"/>
                  </a:cubicBezTo>
                  <a:cubicBezTo>
                    <a:pt x="357921" y="65066"/>
                    <a:pt x="376781" y="72304"/>
                    <a:pt x="395640" y="72114"/>
                  </a:cubicBezTo>
                  <a:cubicBezTo>
                    <a:pt x="434695" y="71924"/>
                    <a:pt x="473939" y="68876"/>
                    <a:pt x="512802" y="65446"/>
                  </a:cubicBezTo>
                  <a:cubicBezTo>
                    <a:pt x="527470" y="64112"/>
                    <a:pt x="541569" y="58969"/>
                    <a:pt x="556047" y="55349"/>
                  </a:cubicBezTo>
                  <a:cubicBezTo>
                    <a:pt x="564048" y="53253"/>
                    <a:pt x="572622" y="47729"/>
                    <a:pt x="580050" y="48871"/>
                  </a:cubicBezTo>
                  <a:cubicBezTo>
                    <a:pt x="623106" y="55539"/>
                    <a:pt x="662541" y="39157"/>
                    <a:pt x="703308" y="30964"/>
                  </a:cubicBezTo>
                  <a:cubicBezTo>
                    <a:pt x="722169" y="27154"/>
                    <a:pt x="739886" y="18010"/>
                    <a:pt x="758174" y="11724"/>
                  </a:cubicBezTo>
                  <a:cubicBezTo>
                    <a:pt x="762936" y="10008"/>
                    <a:pt x="768271" y="8484"/>
                    <a:pt x="773035" y="8866"/>
                  </a:cubicBezTo>
                  <a:cubicBezTo>
                    <a:pt x="800276" y="11152"/>
                    <a:pt x="827329" y="14390"/>
                    <a:pt x="854379" y="16866"/>
                  </a:cubicBezTo>
                  <a:cubicBezTo>
                    <a:pt x="878956" y="19152"/>
                    <a:pt x="903722" y="19914"/>
                    <a:pt x="915343" y="47919"/>
                  </a:cubicBezTo>
                  <a:cubicBezTo>
                    <a:pt x="917059" y="52301"/>
                    <a:pt x="922773" y="55539"/>
                    <a:pt x="927155" y="58397"/>
                  </a:cubicBezTo>
                  <a:cubicBezTo>
                    <a:pt x="994785" y="102405"/>
                    <a:pt x="1030980" y="101261"/>
                    <a:pt x="1097087" y="54777"/>
                  </a:cubicBezTo>
                  <a:cubicBezTo>
                    <a:pt x="1103945" y="50015"/>
                    <a:pt x="1118613" y="46585"/>
                    <a:pt x="1123185" y="50395"/>
                  </a:cubicBezTo>
                  <a:cubicBezTo>
                    <a:pt x="1162049" y="82020"/>
                    <a:pt x="1204532" y="78590"/>
                    <a:pt x="1249302" y="68684"/>
                  </a:cubicBezTo>
                  <a:cubicBezTo>
                    <a:pt x="1260922" y="66018"/>
                    <a:pt x="1277307" y="66018"/>
                    <a:pt x="1286069" y="72304"/>
                  </a:cubicBezTo>
                  <a:cubicBezTo>
                    <a:pt x="1327790" y="101451"/>
                    <a:pt x="1372560" y="97261"/>
                    <a:pt x="1417899" y="88688"/>
                  </a:cubicBezTo>
                  <a:cubicBezTo>
                    <a:pt x="1424948" y="87354"/>
                    <a:pt x="1433522" y="80114"/>
                    <a:pt x="1436568" y="73448"/>
                  </a:cubicBezTo>
                  <a:cubicBezTo>
                    <a:pt x="1447428" y="49825"/>
                    <a:pt x="1467813" y="41823"/>
                    <a:pt x="1490292" y="35154"/>
                  </a:cubicBezTo>
                  <a:cubicBezTo>
                    <a:pt x="1525727" y="24296"/>
                    <a:pt x="1560588" y="11532"/>
                    <a:pt x="1596213" y="1245"/>
                  </a:cubicBezTo>
                  <a:cubicBezTo>
                    <a:pt x="1604978" y="-1231"/>
                    <a:pt x="1615836" y="293"/>
                    <a:pt x="1624980" y="3150"/>
                  </a:cubicBezTo>
                  <a:cubicBezTo>
                    <a:pt x="1656223" y="12866"/>
                    <a:pt x="1676036" y="37251"/>
                    <a:pt x="1697753" y="59731"/>
                  </a:cubicBezTo>
                  <a:cubicBezTo>
                    <a:pt x="1707279" y="69638"/>
                    <a:pt x="1720423" y="76686"/>
                    <a:pt x="1733188" y="82400"/>
                  </a:cubicBezTo>
                  <a:cubicBezTo>
                    <a:pt x="1766335" y="97071"/>
                    <a:pt x="1800246" y="110215"/>
                    <a:pt x="1833775" y="124121"/>
                  </a:cubicBezTo>
                  <a:cubicBezTo>
                    <a:pt x="1837013" y="125455"/>
                    <a:pt x="1839679" y="128884"/>
                    <a:pt x="1842158" y="131742"/>
                  </a:cubicBezTo>
                  <a:cubicBezTo>
                    <a:pt x="1866922" y="161843"/>
                    <a:pt x="1891497" y="192132"/>
                    <a:pt x="1916454" y="222233"/>
                  </a:cubicBezTo>
                  <a:cubicBezTo>
                    <a:pt x="1921216" y="227947"/>
                    <a:pt x="1928076" y="232139"/>
                    <a:pt x="1933219" y="237663"/>
                  </a:cubicBezTo>
                  <a:cubicBezTo>
                    <a:pt x="1940459" y="245283"/>
                    <a:pt x="1949603" y="252524"/>
                    <a:pt x="1953413" y="261668"/>
                  </a:cubicBezTo>
                  <a:cubicBezTo>
                    <a:pt x="1965224" y="290433"/>
                    <a:pt x="1987894" y="302817"/>
                    <a:pt x="2016469" y="308151"/>
                  </a:cubicBezTo>
                  <a:cubicBezTo>
                    <a:pt x="2042570" y="313104"/>
                    <a:pt x="2068669" y="317296"/>
                    <a:pt x="2094578" y="323010"/>
                  </a:cubicBezTo>
                  <a:cubicBezTo>
                    <a:pt x="2126201" y="329868"/>
                    <a:pt x="2157636" y="337298"/>
                    <a:pt x="2188879" y="345681"/>
                  </a:cubicBezTo>
                  <a:cubicBezTo>
                    <a:pt x="2202404" y="349301"/>
                    <a:pt x="2216692" y="353491"/>
                    <a:pt x="2228314" y="360921"/>
                  </a:cubicBezTo>
                  <a:cubicBezTo>
                    <a:pt x="2260890" y="381496"/>
                    <a:pt x="2295753" y="395402"/>
                    <a:pt x="2334044" y="389878"/>
                  </a:cubicBezTo>
                  <a:cubicBezTo>
                    <a:pt x="2364715" y="385496"/>
                    <a:pt x="2390434" y="396736"/>
                    <a:pt x="2409485" y="414263"/>
                  </a:cubicBezTo>
                  <a:cubicBezTo>
                    <a:pt x="2444158" y="446078"/>
                    <a:pt x="2481305" y="438838"/>
                    <a:pt x="2518264" y="428552"/>
                  </a:cubicBezTo>
                  <a:cubicBezTo>
                    <a:pt x="2537315" y="423217"/>
                    <a:pt x="2552935" y="423979"/>
                    <a:pt x="2571034" y="429122"/>
                  </a:cubicBezTo>
                  <a:cubicBezTo>
                    <a:pt x="2612945" y="441124"/>
                    <a:pt x="2640950" y="473701"/>
                    <a:pt x="2668001" y="502276"/>
                  </a:cubicBezTo>
                  <a:cubicBezTo>
                    <a:pt x="2691054" y="526661"/>
                    <a:pt x="2716963" y="540377"/>
                    <a:pt x="2745348" y="550666"/>
                  </a:cubicBezTo>
                  <a:cubicBezTo>
                    <a:pt x="2781163" y="563810"/>
                    <a:pt x="2809548" y="558858"/>
                    <a:pt x="2826694" y="527233"/>
                  </a:cubicBezTo>
                  <a:cubicBezTo>
                    <a:pt x="2831457" y="518278"/>
                    <a:pt x="2839839" y="507800"/>
                    <a:pt x="2848793" y="505134"/>
                  </a:cubicBezTo>
                  <a:cubicBezTo>
                    <a:pt x="2892037" y="491800"/>
                    <a:pt x="2935854" y="472367"/>
                    <a:pt x="2982148" y="484179"/>
                  </a:cubicBezTo>
                  <a:cubicBezTo>
                    <a:pt x="3046158" y="500372"/>
                    <a:pt x="3108644" y="499420"/>
                    <a:pt x="3172654" y="483417"/>
                  </a:cubicBezTo>
                  <a:cubicBezTo>
                    <a:pt x="3276480" y="457508"/>
                    <a:pt x="3380305" y="430076"/>
                    <a:pt x="3489467" y="435790"/>
                  </a:cubicBezTo>
                  <a:cubicBezTo>
                    <a:pt x="3507563" y="436742"/>
                    <a:pt x="3529090" y="425121"/>
                    <a:pt x="3544713" y="413691"/>
                  </a:cubicBezTo>
                  <a:cubicBezTo>
                    <a:pt x="3574622" y="391974"/>
                    <a:pt x="3573288" y="390258"/>
                    <a:pt x="3606817" y="408167"/>
                  </a:cubicBezTo>
                  <a:cubicBezTo>
                    <a:pt x="3614819" y="412549"/>
                    <a:pt x="3624725" y="415215"/>
                    <a:pt x="3630632" y="421693"/>
                  </a:cubicBezTo>
                  <a:cubicBezTo>
                    <a:pt x="3660731" y="454650"/>
                    <a:pt x="3697880" y="446648"/>
                    <a:pt x="3734837" y="441886"/>
                  </a:cubicBezTo>
                  <a:cubicBezTo>
                    <a:pt x="3741315" y="440934"/>
                    <a:pt x="3749125" y="439600"/>
                    <a:pt x="3754652" y="442268"/>
                  </a:cubicBezTo>
                  <a:cubicBezTo>
                    <a:pt x="3779607" y="454268"/>
                    <a:pt x="3800753" y="450078"/>
                    <a:pt x="3822472" y="433694"/>
                  </a:cubicBezTo>
                  <a:cubicBezTo>
                    <a:pt x="3841331" y="419597"/>
                    <a:pt x="3863049" y="411215"/>
                    <a:pt x="3885338" y="428742"/>
                  </a:cubicBezTo>
                  <a:cubicBezTo>
                    <a:pt x="3934870" y="467605"/>
                    <a:pt x="3987829" y="469509"/>
                    <a:pt x="4043839" y="444934"/>
                  </a:cubicBezTo>
                  <a:cubicBezTo>
                    <a:pt x="4083845" y="427407"/>
                    <a:pt x="4123280" y="423407"/>
                    <a:pt x="4165383" y="441124"/>
                  </a:cubicBezTo>
                  <a:cubicBezTo>
                    <a:pt x="4181576" y="447982"/>
                    <a:pt x="4202531" y="443410"/>
                    <a:pt x="4221391" y="444934"/>
                  </a:cubicBezTo>
                  <a:cubicBezTo>
                    <a:pt x="4232060" y="445696"/>
                    <a:pt x="4243872" y="445886"/>
                    <a:pt x="4253014" y="450650"/>
                  </a:cubicBezTo>
                  <a:cubicBezTo>
                    <a:pt x="4277401" y="462843"/>
                    <a:pt x="4300070" y="478463"/>
                    <a:pt x="4324645" y="490466"/>
                  </a:cubicBezTo>
                  <a:cubicBezTo>
                    <a:pt x="4336457" y="496180"/>
                    <a:pt x="4350554" y="499228"/>
                    <a:pt x="4363890" y="499420"/>
                  </a:cubicBezTo>
                  <a:cubicBezTo>
                    <a:pt x="4403325" y="500372"/>
                    <a:pt x="4442761" y="500372"/>
                    <a:pt x="4482004" y="498658"/>
                  </a:cubicBezTo>
                  <a:cubicBezTo>
                    <a:pt x="4546776" y="495990"/>
                    <a:pt x="4612500" y="495418"/>
                    <a:pt x="4659174" y="438648"/>
                  </a:cubicBezTo>
                  <a:cubicBezTo>
                    <a:pt x="4662986" y="434076"/>
                    <a:pt x="4671176" y="431408"/>
                    <a:pt x="4677655" y="430646"/>
                  </a:cubicBezTo>
                  <a:cubicBezTo>
                    <a:pt x="4707564" y="427027"/>
                    <a:pt x="4738235" y="426645"/>
                    <a:pt x="4767764" y="420739"/>
                  </a:cubicBezTo>
                  <a:cubicBezTo>
                    <a:pt x="4791386" y="415977"/>
                    <a:pt x="4811009" y="417501"/>
                    <a:pt x="4828916" y="434266"/>
                  </a:cubicBezTo>
                  <a:cubicBezTo>
                    <a:pt x="4852348" y="456364"/>
                    <a:pt x="4880925" y="469319"/>
                    <a:pt x="4912168" y="462271"/>
                  </a:cubicBezTo>
                  <a:cubicBezTo>
                    <a:pt x="4943409" y="455412"/>
                    <a:pt x="4963984" y="470271"/>
                    <a:pt x="4987037" y="485703"/>
                  </a:cubicBezTo>
                  <a:cubicBezTo>
                    <a:pt x="5003801" y="496942"/>
                    <a:pt x="5022852" y="511040"/>
                    <a:pt x="5041521" y="512182"/>
                  </a:cubicBezTo>
                  <a:cubicBezTo>
                    <a:pt x="5083814" y="514658"/>
                    <a:pt x="5120201" y="553904"/>
                    <a:pt x="5166113" y="531615"/>
                  </a:cubicBezTo>
                  <a:cubicBezTo>
                    <a:pt x="5169161" y="530091"/>
                    <a:pt x="5174685" y="533901"/>
                    <a:pt x="5179067" y="534853"/>
                  </a:cubicBezTo>
                  <a:cubicBezTo>
                    <a:pt x="5214121" y="542093"/>
                    <a:pt x="5247078" y="535043"/>
                    <a:pt x="5272796" y="511230"/>
                  </a:cubicBezTo>
                  <a:cubicBezTo>
                    <a:pt x="5306516" y="480177"/>
                    <a:pt x="5343855" y="477129"/>
                    <a:pt x="5385384" y="487227"/>
                  </a:cubicBezTo>
                  <a:cubicBezTo>
                    <a:pt x="5398721" y="490466"/>
                    <a:pt x="5412057" y="492752"/>
                    <a:pt x="5425582" y="495418"/>
                  </a:cubicBezTo>
                  <a:cubicBezTo>
                    <a:pt x="5443870" y="499228"/>
                    <a:pt x="5462351" y="503230"/>
                    <a:pt x="5480637" y="507040"/>
                  </a:cubicBezTo>
                  <a:cubicBezTo>
                    <a:pt x="5498356" y="510850"/>
                    <a:pt x="5517979" y="517326"/>
                    <a:pt x="5531693" y="500944"/>
                  </a:cubicBezTo>
                  <a:cubicBezTo>
                    <a:pt x="5543506" y="486845"/>
                    <a:pt x="5551888" y="488179"/>
                    <a:pt x="5562746" y="500372"/>
                  </a:cubicBezTo>
                  <a:cubicBezTo>
                    <a:pt x="5600467" y="543045"/>
                    <a:pt x="5646189" y="569716"/>
                    <a:pt x="5704483" y="571620"/>
                  </a:cubicBezTo>
                  <a:cubicBezTo>
                    <a:pt x="5716485" y="572002"/>
                    <a:pt x="5728678" y="574668"/>
                    <a:pt x="5740488" y="577526"/>
                  </a:cubicBezTo>
                  <a:cubicBezTo>
                    <a:pt x="5747728" y="579241"/>
                    <a:pt x="5756493" y="581147"/>
                    <a:pt x="5760873" y="586291"/>
                  </a:cubicBezTo>
                  <a:cubicBezTo>
                    <a:pt x="5794974" y="625534"/>
                    <a:pt x="5837457" y="652777"/>
                    <a:pt x="5883751" y="674686"/>
                  </a:cubicBezTo>
                  <a:cubicBezTo>
                    <a:pt x="5900323" y="682496"/>
                    <a:pt x="5918042" y="690306"/>
                    <a:pt x="5935949" y="692592"/>
                  </a:cubicBezTo>
                  <a:cubicBezTo>
                    <a:pt x="5954617" y="694878"/>
                    <a:pt x="5974240" y="691068"/>
                    <a:pt x="5993291" y="688972"/>
                  </a:cubicBezTo>
                  <a:cubicBezTo>
                    <a:pt x="6004531" y="687830"/>
                    <a:pt x="6017485" y="688020"/>
                    <a:pt x="6026440" y="682496"/>
                  </a:cubicBezTo>
                  <a:cubicBezTo>
                    <a:pt x="6054825" y="665159"/>
                    <a:pt x="6082258" y="646491"/>
                    <a:pt x="6108738" y="626296"/>
                  </a:cubicBezTo>
                  <a:cubicBezTo>
                    <a:pt x="6131409" y="608960"/>
                    <a:pt x="6135981" y="606483"/>
                    <a:pt x="6155602" y="628202"/>
                  </a:cubicBezTo>
                  <a:cubicBezTo>
                    <a:pt x="6175797" y="650491"/>
                    <a:pt x="6200944" y="662111"/>
                    <a:pt x="6228756" y="666873"/>
                  </a:cubicBezTo>
                  <a:cubicBezTo>
                    <a:pt x="6272764" y="674304"/>
                    <a:pt x="6317151" y="680590"/>
                    <a:pt x="6361539" y="684210"/>
                  </a:cubicBezTo>
                  <a:cubicBezTo>
                    <a:pt x="6401736" y="687448"/>
                    <a:pt x="6420977" y="669922"/>
                    <a:pt x="6428979" y="630106"/>
                  </a:cubicBezTo>
                  <a:cubicBezTo>
                    <a:pt x="6433551" y="608007"/>
                    <a:pt x="6439458" y="584003"/>
                    <a:pt x="6463840" y="578098"/>
                  </a:cubicBezTo>
                  <a:cubicBezTo>
                    <a:pt x="6503658" y="568572"/>
                    <a:pt x="6544997" y="564382"/>
                    <a:pt x="6564620" y="517708"/>
                  </a:cubicBezTo>
                  <a:cubicBezTo>
                    <a:pt x="6575478" y="527995"/>
                    <a:pt x="6582146" y="534091"/>
                    <a:pt x="6588625" y="540187"/>
                  </a:cubicBezTo>
                  <a:cubicBezTo>
                    <a:pt x="6606531" y="557142"/>
                    <a:pt x="6643678" y="564382"/>
                    <a:pt x="6662541" y="549714"/>
                  </a:cubicBezTo>
                  <a:cubicBezTo>
                    <a:pt x="6690354" y="528377"/>
                    <a:pt x="6715883" y="532377"/>
                    <a:pt x="6742552" y="548952"/>
                  </a:cubicBezTo>
                  <a:cubicBezTo>
                    <a:pt x="6764841" y="562668"/>
                    <a:pt x="6788417" y="567954"/>
                    <a:pt x="6812063" y="568430"/>
                  </a:cubicBezTo>
                  <a:lnTo>
                    <a:pt x="6858001" y="562267"/>
                  </a:lnTo>
                  <a:lnTo>
                    <a:pt x="6858001" y="734520"/>
                  </a:lnTo>
                  <a:lnTo>
                    <a:pt x="6815516" y="744220"/>
                  </a:lnTo>
                  <a:cubicBezTo>
                    <a:pt x="6793035" y="749744"/>
                    <a:pt x="6771319" y="759651"/>
                    <a:pt x="6748458" y="763271"/>
                  </a:cubicBezTo>
                  <a:cubicBezTo>
                    <a:pt x="6694164" y="771843"/>
                    <a:pt x="6639488" y="777939"/>
                    <a:pt x="6584812" y="784797"/>
                  </a:cubicBezTo>
                  <a:cubicBezTo>
                    <a:pt x="6528424" y="791846"/>
                    <a:pt x="6472225" y="799276"/>
                    <a:pt x="6415833" y="805562"/>
                  </a:cubicBezTo>
                  <a:cubicBezTo>
                    <a:pt x="6384972" y="808802"/>
                    <a:pt x="6353919" y="809372"/>
                    <a:pt x="6323058" y="812420"/>
                  </a:cubicBezTo>
                  <a:cubicBezTo>
                    <a:pt x="6296005" y="815088"/>
                    <a:pt x="6269144" y="820041"/>
                    <a:pt x="6242093" y="823281"/>
                  </a:cubicBezTo>
                  <a:cubicBezTo>
                    <a:pt x="6218660" y="825947"/>
                    <a:pt x="6195037" y="827471"/>
                    <a:pt x="6171605" y="830139"/>
                  </a:cubicBezTo>
                  <a:cubicBezTo>
                    <a:pt x="6134075" y="834519"/>
                    <a:pt x="6096736" y="839473"/>
                    <a:pt x="6059397" y="844045"/>
                  </a:cubicBezTo>
                  <a:cubicBezTo>
                    <a:pt x="6043776" y="845759"/>
                    <a:pt x="6027392" y="850522"/>
                    <a:pt x="6012723" y="847665"/>
                  </a:cubicBezTo>
                  <a:cubicBezTo>
                    <a:pt x="5975764" y="840425"/>
                    <a:pt x="5939377" y="842521"/>
                    <a:pt x="5902610" y="847473"/>
                  </a:cubicBezTo>
                  <a:cubicBezTo>
                    <a:pt x="5890037" y="849190"/>
                    <a:pt x="5876511" y="848808"/>
                    <a:pt x="5864318" y="845569"/>
                  </a:cubicBezTo>
                  <a:cubicBezTo>
                    <a:pt x="5839361" y="839091"/>
                    <a:pt x="5815169" y="829947"/>
                    <a:pt x="5790592" y="821947"/>
                  </a:cubicBezTo>
                  <a:cubicBezTo>
                    <a:pt x="5787924" y="820995"/>
                    <a:pt x="5784686" y="820803"/>
                    <a:pt x="5781830" y="820233"/>
                  </a:cubicBezTo>
                  <a:cubicBezTo>
                    <a:pt x="5765635" y="816992"/>
                    <a:pt x="5749634" y="813754"/>
                    <a:pt x="5733440" y="810896"/>
                  </a:cubicBezTo>
                  <a:cubicBezTo>
                    <a:pt x="5724678" y="809372"/>
                    <a:pt x="5715723" y="809182"/>
                    <a:pt x="5706959" y="807848"/>
                  </a:cubicBezTo>
                  <a:cubicBezTo>
                    <a:pt x="5673050" y="802514"/>
                    <a:pt x="5635711" y="811468"/>
                    <a:pt x="5606372" y="788417"/>
                  </a:cubicBezTo>
                  <a:cubicBezTo>
                    <a:pt x="5587321" y="773557"/>
                    <a:pt x="5568842" y="776987"/>
                    <a:pt x="5548460" y="779273"/>
                  </a:cubicBezTo>
                  <a:cubicBezTo>
                    <a:pt x="5533027" y="780987"/>
                    <a:pt x="5517215" y="780415"/>
                    <a:pt x="5501594" y="780607"/>
                  </a:cubicBezTo>
                  <a:cubicBezTo>
                    <a:pt x="5474161" y="781177"/>
                    <a:pt x="5446728" y="781369"/>
                    <a:pt x="5419295" y="782321"/>
                  </a:cubicBezTo>
                  <a:cubicBezTo>
                    <a:pt x="5410531" y="782701"/>
                    <a:pt x="5401579" y="787465"/>
                    <a:pt x="5393005" y="786703"/>
                  </a:cubicBezTo>
                  <a:cubicBezTo>
                    <a:pt x="5353379" y="783083"/>
                    <a:pt x="5313754" y="777367"/>
                    <a:pt x="5274129" y="774129"/>
                  </a:cubicBezTo>
                  <a:cubicBezTo>
                    <a:pt x="5251650" y="772225"/>
                    <a:pt x="5228597" y="775843"/>
                    <a:pt x="5206308" y="773177"/>
                  </a:cubicBezTo>
                  <a:cubicBezTo>
                    <a:pt x="5180591" y="770129"/>
                    <a:pt x="5155445" y="762319"/>
                    <a:pt x="5129916" y="757554"/>
                  </a:cubicBezTo>
                  <a:cubicBezTo>
                    <a:pt x="5122867" y="756222"/>
                    <a:pt x="5115057" y="757936"/>
                    <a:pt x="5107627" y="758316"/>
                  </a:cubicBezTo>
                  <a:cubicBezTo>
                    <a:pt x="5099245" y="758699"/>
                    <a:pt x="5091052" y="759461"/>
                    <a:pt x="5082670" y="759651"/>
                  </a:cubicBezTo>
                  <a:cubicBezTo>
                    <a:pt x="5057141" y="760033"/>
                    <a:pt x="5031614" y="759461"/>
                    <a:pt x="5006086" y="760795"/>
                  </a:cubicBezTo>
                  <a:cubicBezTo>
                    <a:pt x="4990465" y="761557"/>
                    <a:pt x="4974082" y="769367"/>
                    <a:pt x="4959602" y="766509"/>
                  </a:cubicBezTo>
                  <a:cubicBezTo>
                    <a:pt x="4930075" y="760985"/>
                    <a:pt x="4900546" y="773367"/>
                    <a:pt x="4871019" y="763081"/>
                  </a:cubicBezTo>
                  <a:cubicBezTo>
                    <a:pt x="4861873" y="760033"/>
                    <a:pt x="4849300" y="767653"/>
                    <a:pt x="4838250" y="768033"/>
                  </a:cubicBezTo>
                  <a:cubicBezTo>
                    <a:pt x="4810627" y="768985"/>
                    <a:pt x="4783004" y="768795"/>
                    <a:pt x="4755381" y="768605"/>
                  </a:cubicBezTo>
                  <a:cubicBezTo>
                    <a:pt x="4730614" y="768415"/>
                    <a:pt x="4704895" y="771081"/>
                    <a:pt x="4681083" y="765747"/>
                  </a:cubicBezTo>
                  <a:cubicBezTo>
                    <a:pt x="4656126" y="760033"/>
                    <a:pt x="4633647" y="760795"/>
                    <a:pt x="4609452" y="767271"/>
                  </a:cubicBezTo>
                  <a:cubicBezTo>
                    <a:pt x="4592878" y="771653"/>
                    <a:pt x="4575351" y="772225"/>
                    <a:pt x="4558207" y="773557"/>
                  </a:cubicBezTo>
                  <a:cubicBezTo>
                    <a:pt x="4539728" y="775081"/>
                    <a:pt x="4519343" y="771081"/>
                    <a:pt x="4502579" y="777367"/>
                  </a:cubicBezTo>
                  <a:cubicBezTo>
                    <a:pt x="4452665" y="796038"/>
                    <a:pt x="4401419" y="800038"/>
                    <a:pt x="4349222" y="800038"/>
                  </a:cubicBezTo>
                  <a:cubicBezTo>
                    <a:pt x="4339695" y="800038"/>
                    <a:pt x="4329979" y="797372"/>
                    <a:pt x="4320837" y="794514"/>
                  </a:cubicBezTo>
                  <a:cubicBezTo>
                    <a:pt x="4267493" y="777367"/>
                    <a:pt x="4213961" y="778891"/>
                    <a:pt x="4159667" y="789370"/>
                  </a:cubicBezTo>
                  <a:cubicBezTo>
                    <a:pt x="4148427" y="791656"/>
                    <a:pt x="4135854" y="792038"/>
                    <a:pt x="4124614" y="789752"/>
                  </a:cubicBezTo>
                  <a:cubicBezTo>
                    <a:pt x="4092989" y="783083"/>
                    <a:pt x="4062318" y="772033"/>
                    <a:pt x="4030503" y="767271"/>
                  </a:cubicBezTo>
                  <a:cubicBezTo>
                    <a:pt x="3977925" y="759461"/>
                    <a:pt x="3932394" y="785749"/>
                    <a:pt x="3885338" y="802896"/>
                  </a:cubicBezTo>
                  <a:cubicBezTo>
                    <a:pt x="3840569" y="819089"/>
                    <a:pt x="3802467" y="855666"/>
                    <a:pt x="3749506" y="847473"/>
                  </a:cubicBezTo>
                  <a:cubicBezTo>
                    <a:pt x="3744173" y="846711"/>
                    <a:pt x="3738267" y="851856"/>
                    <a:pt x="3732361" y="853190"/>
                  </a:cubicBezTo>
                  <a:cubicBezTo>
                    <a:pt x="3716168" y="856810"/>
                    <a:pt x="3699976" y="861190"/>
                    <a:pt x="3683591" y="862906"/>
                  </a:cubicBezTo>
                  <a:cubicBezTo>
                    <a:pt x="3663589" y="865192"/>
                    <a:pt x="3643204" y="864430"/>
                    <a:pt x="3623201" y="866334"/>
                  </a:cubicBezTo>
                  <a:cubicBezTo>
                    <a:pt x="3597482" y="868620"/>
                    <a:pt x="3572146" y="874716"/>
                    <a:pt x="3546617" y="874716"/>
                  </a:cubicBezTo>
                  <a:cubicBezTo>
                    <a:pt x="3526042" y="874716"/>
                    <a:pt x="3505657" y="867668"/>
                    <a:pt x="3485275" y="864238"/>
                  </a:cubicBezTo>
                  <a:cubicBezTo>
                    <a:pt x="3456508" y="859476"/>
                    <a:pt x="3424883" y="860810"/>
                    <a:pt x="3399546" y="848618"/>
                  </a:cubicBezTo>
                  <a:cubicBezTo>
                    <a:pt x="3372495" y="835663"/>
                    <a:pt x="3346776" y="829757"/>
                    <a:pt x="3318771" y="833757"/>
                  </a:cubicBezTo>
                  <a:cubicBezTo>
                    <a:pt x="3309437" y="835091"/>
                    <a:pt x="3297434" y="843093"/>
                    <a:pt x="3293244" y="851284"/>
                  </a:cubicBezTo>
                  <a:cubicBezTo>
                    <a:pt x="3283908" y="869572"/>
                    <a:pt x="3271145" y="872812"/>
                    <a:pt x="3253809" y="866524"/>
                  </a:cubicBezTo>
                  <a:cubicBezTo>
                    <a:pt x="3238758" y="861190"/>
                    <a:pt x="3220280" y="858524"/>
                    <a:pt x="3209993" y="848235"/>
                  </a:cubicBezTo>
                  <a:cubicBezTo>
                    <a:pt x="3180844" y="819089"/>
                    <a:pt x="3143695" y="818136"/>
                    <a:pt x="3107500" y="810326"/>
                  </a:cubicBezTo>
                  <a:cubicBezTo>
                    <a:pt x="3085403" y="805562"/>
                    <a:pt x="3064827" y="805372"/>
                    <a:pt x="3042728" y="808610"/>
                  </a:cubicBezTo>
                  <a:cubicBezTo>
                    <a:pt x="2994722" y="815850"/>
                    <a:pt x="2948047" y="805562"/>
                    <a:pt x="2901943" y="792418"/>
                  </a:cubicBezTo>
                  <a:cubicBezTo>
                    <a:pt x="2871462" y="783655"/>
                    <a:pt x="2840219" y="778321"/>
                    <a:pt x="2809930" y="769367"/>
                  </a:cubicBezTo>
                  <a:cubicBezTo>
                    <a:pt x="2787259" y="762509"/>
                    <a:pt x="2764590" y="754316"/>
                    <a:pt x="2743826" y="743268"/>
                  </a:cubicBezTo>
                  <a:cubicBezTo>
                    <a:pt x="2713723" y="727073"/>
                    <a:pt x="2687436" y="702689"/>
                    <a:pt x="2649143" y="709167"/>
                  </a:cubicBezTo>
                  <a:cubicBezTo>
                    <a:pt x="2615421" y="714881"/>
                    <a:pt x="2584942" y="702881"/>
                    <a:pt x="2554079" y="691450"/>
                  </a:cubicBezTo>
                  <a:cubicBezTo>
                    <a:pt x="2531409" y="683068"/>
                    <a:pt x="2508742" y="674494"/>
                    <a:pt x="2485307" y="669160"/>
                  </a:cubicBezTo>
                  <a:cubicBezTo>
                    <a:pt x="2457492" y="662873"/>
                    <a:pt x="2426059" y="665541"/>
                    <a:pt x="2401292" y="653919"/>
                  </a:cubicBezTo>
                  <a:cubicBezTo>
                    <a:pt x="2375383" y="641727"/>
                    <a:pt x="2353859" y="649919"/>
                    <a:pt x="2330806" y="653349"/>
                  </a:cubicBezTo>
                  <a:cubicBezTo>
                    <a:pt x="2294039" y="658683"/>
                    <a:pt x="2257459" y="668590"/>
                    <a:pt x="2220312" y="656015"/>
                  </a:cubicBezTo>
                  <a:cubicBezTo>
                    <a:pt x="2175163" y="640775"/>
                    <a:pt x="2130393" y="624392"/>
                    <a:pt x="2085054" y="609914"/>
                  </a:cubicBezTo>
                  <a:cubicBezTo>
                    <a:pt x="2067525" y="604387"/>
                    <a:pt x="2048668" y="602101"/>
                    <a:pt x="2030378" y="599625"/>
                  </a:cubicBezTo>
                  <a:cubicBezTo>
                    <a:pt x="2013043" y="597529"/>
                    <a:pt x="1992279" y="602863"/>
                    <a:pt x="1978940" y="594863"/>
                  </a:cubicBezTo>
                  <a:cubicBezTo>
                    <a:pt x="1944649" y="574288"/>
                    <a:pt x="1909408" y="564192"/>
                    <a:pt x="1869780" y="564192"/>
                  </a:cubicBezTo>
                  <a:cubicBezTo>
                    <a:pt x="1854920" y="564192"/>
                    <a:pt x="1840441" y="555618"/>
                    <a:pt x="1825393" y="554094"/>
                  </a:cubicBezTo>
                  <a:cubicBezTo>
                    <a:pt x="1804816" y="552190"/>
                    <a:pt x="1781194" y="547045"/>
                    <a:pt x="1763287" y="554286"/>
                  </a:cubicBezTo>
                  <a:cubicBezTo>
                    <a:pt x="1721185" y="571430"/>
                    <a:pt x="1687086" y="557142"/>
                    <a:pt x="1650317" y="540187"/>
                  </a:cubicBezTo>
                  <a:cubicBezTo>
                    <a:pt x="1614120" y="523423"/>
                    <a:pt x="1576019" y="510088"/>
                    <a:pt x="1537537" y="499038"/>
                  </a:cubicBezTo>
                  <a:cubicBezTo>
                    <a:pt x="1523059" y="495038"/>
                    <a:pt x="1505724" y="501706"/>
                    <a:pt x="1489720" y="503038"/>
                  </a:cubicBezTo>
                  <a:cubicBezTo>
                    <a:pt x="1484004" y="503420"/>
                    <a:pt x="1477717" y="503992"/>
                    <a:pt x="1472575" y="502086"/>
                  </a:cubicBezTo>
                  <a:cubicBezTo>
                    <a:pt x="1422854" y="483797"/>
                    <a:pt x="1372368" y="469891"/>
                    <a:pt x="1318456" y="479415"/>
                  </a:cubicBezTo>
                  <a:cubicBezTo>
                    <a:pt x="1313504" y="480369"/>
                    <a:pt x="1307978" y="478273"/>
                    <a:pt x="1303024" y="476939"/>
                  </a:cubicBezTo>
                  <a:cubicBezTo>
                    <a:pt x="1278829" y="470081"/>
                    <a:pt x="1255206" y="459223"/>
                    <a:pt x="1230633" y="456746"/>
                  </a:cubicBezTo>
                  <a:cubicBezTo>
                    <a:pt x="1170051" y="450650"/>
                    <a:pt x="1109091" y="448172"/>
                    <a:pt x="1048125" y="444172"/>
                  </a:cubicBezTo>
                  <a:cubicBezTo>
                    <a:pt x="1044315" y="443982"/>
                    <a:pt x="1040315" y="443982"/>
                    <a:pt x="1036887" y="442648"/>
                  </a:cubicBezTo>
                  <a:cubicBezTo>
                    <a:pt x="1014406" y="434456"/>
                    <a:pt x="994785" y="437124"/>
                    <a:pt x="975733" y="452744"/>
                  </a:cubicBezTo>
                  <a:cubicBezTo>
                    <a:pt x="967350" y="459603"/>
                    <a:pt x="955920" y="463223"/>
                    <a:pt x="945444" y="467033"/>
                  </a:cubicBezTo>
                  <a:cubicBezTo>
                    <a:pt x="930011" y="472749"/>
                    <a:pt x="914200" y="478273"/>
                    <a:pt x="898198" y="481893"/>
                  </a:cubicBezTo>
                  <a:cubicBezTo>
                    <a:pt x="882384" y="485321"/>
                    <a:pt x="865430" y="490084"/>
                    <a:pt x="850189" y="487417"/>
                  </a:cubicBezTo>
                  <a:cubicBezTo>
                    <a:pt x="822756" y="482655"/>
                    <a:pt x="796655" y="471987"/>
                    <a:pt x="769605" y="464937"/>
                  </a:cubicBezTo>
                  <a:cubicBezTo>
                    <a:pt x="760270" y="462461"/>
                    <a:pt x="749982" y="462843"/>
                    <a:pt x="740268" y="462651"/>
                  </a:cubicBezTo>
                  <a:cubicBezTo>
                    <a:pt x="717977" y="462081"/>
                    <a:pt x="695116" y="467605"/>
                    <a:pt x="674923" y="451792"/>
                  </a:cubicBezTo>
                  <a:cubicBezTo>
                    <a:pt x="656255" y="436934"/>
                    <a:pt x="637392" y="441314"/>
                    <a:pt x="617772" y="452554"/>
                  </a:cubicBezTo>
                  <a:cubicBezTo>
                    <a:pt x="603673" y="460557"/>
                    <a:pt x="587672" y="466843"/>
                    <a:pt x="571860" y="469891"/>
                  </a:cubicBezTo>
                  <a:cubicBezTo>
                    <a:pt x="550141" y="474081"/>
                    <a:pt x="528615" y="475797"/>
                    <a:pt x="505182" y="473319"/>
                  </a:cubicBezTo>
                  <a:cubicBezTo>
                    <a:pt x="488607" y="471605"/>
                    <a:pt x="475081" y="470843"/>
                    <a:pt x="462126" y="460747"/>
                  </a:cubicBezTo>
                  <a:cubicBezTo>
                    <a:pt x="460032" y="459223"/>
                    <a:pt x="456222" y="458841"/>
                    <a:pt x="453364" y="459033"/>
                  </a:cubicBezTo>
                  <a:cubicBezTo>
                    <a:pt x="415835" y="462271"/>
                    <a:pt x="378686" y="460557"/>
                    <a:pt x="340774" y="458268"/>
                  </a:cubicBezTo>
                  <a:cubicBezTo>
                    <a:pt x="292579" y="455222"/>
                    <a:pt x="241901" y="464175"/>
                    <a:pt x="200182" y="496180"/>
                  </a:cubicBezTo>
                  <a:cubicBezTo>
                    <a:pt x="194085" y="500944"/>
                    <a:pt x="184941" y="503038"/>
                    <a:pt x="176939" y="504182"/>
                  </a:cubicBezTo>
                  <a:cubicBezTo>
                    <a:pt x="139219" y="509134"/>
                    <a:pt x="101308" y="512564"/>
                    <a:pt x="63587" y="518088"/>
                  </a:cubicBezTo>
                  <a:cubicBezTo>
                    <a:pt x="43012" y="521137"/>
                    <a:pt x="21486" y="523805"/>
                    <a:pt x="2817" y="532187"/>
                  </a:cubicBezTo>
                  <a:lnTo>
                    <a:pt x="0" y="533314"/>
                  </a:lnTo>
                  <a:close/>
                </a:path>
              </a:pathLst>
            </a:custGeom>
            <a:solidFill>
              <a:srgbClr val="FFFFF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Freeform: Shape 13">
              <a:extLst>
                <a:ext uri="{FF2B5EF4-FFF2-40B4-BE49-F238E27FC236}">
                  <a16:creationId xmlns:a16="http://schemas.microsoft.com/office/drawing/2014/main" id="{3C5C6B36-2238-4BBF-87F8-B1B3F5DD560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flipH="1">
              <a:off x="715166" y="2991642"/>
              <a:ext cx="6858001" cy="874716"/>
            </a:xfrm>
            <a:custGeom>
              <a:avLst/>
              <a:gdLst>
                <a:gd name="connsiteX0" fmla="*/ 0 w 6858001"/>
                <a:gd name="connsiteY0" fmla="*/ 533314 h 874716"/>
                <a:gd name="connsiteX1" fmla="*/ 0 w 6858001"/>
                <a:gd name="connsiteY1" fmla="*/ 69206 h 874716"/>
                <a:gd name="connsiteX2" fmla="*/ 21486 w 6858001"/>
                <a:gd name="connsiteY2" fmla="*/ 71924 h 874716"/>
                <a:gd name="connsiteX3" fmla="*/ 228948 w 6858001"/>
                <a:gd name="connsiteY3" fmla="*/ 88116 h 874716"/>
                <a:gd name="connsiteX4" fmla="*/ 313533 w 6858001"/>
                <a:gd name="connsiteY4" fmla="*/ 62779 h 874716"/>
                <a:gd name="connsiteX5" fmla="*/ 338870 w 6858001"/>
                <a:gd name="connsiteY5" fmla="*/ 62207 h 874716"/>
                <a:gd name="connsiteX6" fmla="*/ 395640 w 6858001"/>
                <a:gd name="connsiteY6" fmla="*/ 72114 h 874716"/>
                <a:gd name="connsiteX7" fmla="*/ 512802 w 6858001"/>
                <a:gd name="connsiteY7" fmla="*/ 65446 h 874716"/>
                <a:gd name="connsiteX8" fmla="*/ 556047 w 6858001"/>
                <a:gd name="connsiteY8" fmla="*/ 55349 h 874716"/>
                <a:gd name="connsiteX9" fmla="*/ 580050 w 6858001"/>
                <a:gd name="connsiteY9" fmla="*/ 48871 h 874716"/>
                <a:gd name="connsiteX10" fmla="*/ 703308 w 6858001"/>
                <a:gd name="connsiteY10" fmla="*/ 30964 h 874716"/>
                <a:gd name="connsiteX11" fmla="*/ 758174 w 6858001"/>
                <a:gd name="connsiteY11" fmla="*/ 11724 h 874716"/>
                <a:gd name="connsiteX12" fmla="*/ 773035 w 6858001"/>
                <a:gd name="connsiteY12" fmla="*/ 8866 h 874716"/>
                <a:gd name="connsiteX13" fmla="*/ 854379 w 6858001"/>
                <a:gd name="connsiteY13" fmla="*/ 16866 h 874716"/>
                <a:gd name="connsiteX14" fmla="*/ 915343 w 6858001"/>
                <a:gd name="connsiteY14" fmla="*/ 47919 h 874716"/>
                <a:gd name="connsiteX15" fmla="*/ 927155 w 6858001"/>
                <a:gd name="connsiteY15" fmla="*/ 58397 h 874716"/>
                <a:gd name="connsiteX16" fmla="*/ 1097087 w 6858001"/>
                <a:gd name="connsiteY16" fmla="*/ 54777 h 874716"/>
                <a:gd name="connsiteX17" fmla="*/ 1123185 w 6858001"/>
                <a:gd name="connsiteY17" fmla="*/ 50395 h 874716"/>
                <a:gd name="connsiteX18" fmla="*/ 1249302 w 6858001"/>
                <a:gd name="connsiteY18" fmla="*/ 68684 h 874716"/>
                <a:gd name="connsiteX19" fmla="*/ 1286069 w 6858001"/>
                <a:gd name="connsiteY19" fmla="*/ 72304 h 874716"/>
                <a:gd name="connsiteX20" fmla="*/ 1417899 w 6858001"/>
                <a:gd name="connsiteY20" fmla="*/ 88688 h 874716"/>
                <a:gd name="connsiteX21" fmla="*/ 1436568 w 6858001"/>
                <a:gd name="connsiteY21" fmla="*/ 73448 h 874716"/>
                <a:gd name="connsiteX22" fmla="*/ 1490292 w 6858001"/>
                <a:gd name="connsiteY22" fmla="*/ 35154 h 874716"/>
                <a:gd name="connsiteX23" fmla="*/ 1596213 w 6858001"/>
                <a:gd name="connsiteY23" fmla="*/ 1245 h 874716"/>
                <a:gd name="connsiteX24" fmla="*/ 1624980 w 6858001"/>
                <a:gd name="connsiteY24" fmla="*/ 3150 h 874716"/>
                <a:gd name="connsiteX25" fmla="*/ 1697753 w 6858001"/>
                <a:gd name="connsiteY25" fmla="*/ 59731 h 874716"/>
                <a:gd name="connsiteX26" fmla="*/ 1733188 w 6858001"/>
                <a:gd name="connsiteY26" fmla="*/ 82400 h 874716"/>
                <a:gd name="connsiteX27" fmla="*/ 1833775 w 6858001"/>
                <a:gd name="connsiteY27" fmla="*/ 124121 h 874716"/>
                <a:gd name="connsiteX28" fmla="*/ 1842158 w 6858001"/>
                <a:gd name="connsiteY28" fmla="*/ 131742 h 874716"/>
                <a:gd name="connsiteX29" fmla="*/ 1916454 w 6858001"/>
                <a:gd name="connsiteY29" fmla="*/ 222233 h 874716"/>
                <a:gd name="connsiteX30" fmla="*/ 1933219 w 6858001"/>
                <a:gd name="connsiteY30" fmla="*/ 237663 h 874716"/>
                <a:gd name="connsiteX31" fmla="*/ 1953413 w 6858001"/>
                <a:gd name="connsiteY31" fmla="*/ 261668 h 874716"/>
                <a:gd name="connsiteX32" fmla="*/ 2016469 w 6858001"/>
                <a:gd name="connsiteY32" fmla="*/ 308151 h 874716"/>
                <a:gd name="connsiteX33" fmla="*/ 2094578 w 6858001"/>
                <a:gd name="connsiteY33" fmla="*/ 323010 h 874716"/>
                <a:gd name="connsiteX34" fmla="*/ 2188879 w 6858001"/>
                <a:gd name="connsiteY34" fmla="*/ 345681 h 874716"/>
                <a:gd name="connsiteX35" fmla="*/ 2228314 w 6858001"/>
                <a:gd name="connsiteY35" fmla="*/ 360921 h 874716"/>
                <a:gd name="connsiteX36" fmla="*/ 2334044 w 6858001"/>
                <a:gd name="connsiteY36" fmla="*/ 389878 h 874716"/>
                <a:gd name="connsiteX37" fmla="*/ 2409485 w 6858001"/>
                <a:gd name="connsiteY37" fmla="*/ 414263 h 874716"/>
                <a:gd name="connsiteX38" fmla="*/ 2518264 w 6858001"/>
                <a:gd name="connsiteY38" fmla="*/ 428552 h 874716"/>
                <a:gd name="connsiteX39" fmla="*/ 2571034 w 6858001"/>
                <a:gd name="connsiteY39" fmla="*/ 429122 h 874716"/>
                <a:gd name="connsiteX40" fmla="*/ 2668001 w 6858001"/>
                <a:gd name="connsiteY40" fmla="*/ 502276 h 874716"/>
                <a:gd name="connsiteX41" fmla="*/ 2745348 w 6858001"/>
                <a:gd name="connsiteY41" fmla="*/ 550666 h 874716"/>
                <a:gd name="connsiteX42" fmla="*/ 2826694 w 6858001"/>
                <a:gd name="connsiteY42" fmla="*/ 527233 h 874716"/>
                <a:gd name="connsiteX43" fmla="*/ 2848793 w 6858001"/>
                <a:gd name="connsiteY43" fmla="*/ 505134 h 874716"/>
                <a:gd name="connsiteX44" fmla="*/ 2982148 w 6858001"/>
                <a:gd name="connsiteY44" fmla="*/ 484179 h 874716"/>
                <a:gd name="connsiteX45" fmla="*/ 3172654 w 6858001"/>
                <a:gd name="connsiteY45" fmla="*/ 483417 h 874716"/>
                <a:gd name="connsiteX46" fmla="*/ 3489467 w 6858001"/>
                <a:gd name="connsiteY46" fmla="*/ 435790 h 874716"/>
                <a:gd name="connsiteX47" fmla="*/ 3544713 w 6858001"/>
                <a:gd name="connsiteY47" fmla="*/ 413691 h 874716"/>
                <a:gd name="connsiteX48" fmla="*/ 3606817 w 6858001"/>
                <a:gd name="connsiteY48" fmla="*/ 408167 h 874716"/>
                <a:gd name="connsiteX49" fmla="*/ 3630632 w 6858001"/>
                <a:gd name="connsiteY49" fmla="*/ 421693 h 874716"/>
                <a:gd name="connsiteX50" fmla="*/ 3734837 w 6858001"/>
                <a:gd name="connsiteY50" fmla="*/ 441886 h 874716"/>
                <a:gd name="connsiteX51" fmla="*/ 3754652 w 6858001"/>
                <a:gd name="connsiteY51" fmla="*/ 442268 h 874716"/>
                <a:gd name="connsiteX52" fmla="*/ 3822472 w 6858001"/>
                <a:gd name="connsiteY52" fmla="*/ 433694 h 874716"/>
                <a:gd name="connsiteX53" fmla="*/ 3885338 w 6858001"/>
                <a:gd name="connsiteY53" fmla="*/ 428742 h 874716"/>
                <a:gd name="connsiteX54" fmla="*/ 4043839 w 6858001"/>
                <a:gd name="connsiteY54" fmla="*/ 444934 h 874716"/>
                <a:gd name="connsiteX55" fmla="*/ 4165383 w 6858001"/>
                <a:gd name="connsiteY55" fmla="*/ 441124 h 874716"/>
                <a:gd name="connsiteX56" fmla="*/ 4221391 w 6858001"/>
                <a:gd name="connsiteY56" fmla="*/ 444934 h 874716"/>
                <a:gd name="connsiteX57" fmla="*/ 4253014 w 6858001"/>
                <a:gd name="connsiteY57" fmla="*/ 450650 h 874716"/>
                <a:gd name="connsiteX58" fmla="*/ 4324645 w 6858001"/>
                <a:gd name="connsiteY58" fmla="*/ 490466 h 874716"/>
                <a:gd name="connsiteX59" fmla="*/ 4363890 w 6858001"/>
                <a:gd name="connsiteY59" fmla="*/ 499420 h 874716"/>
                <a:gd name="connsiteX60" fmla="*/ 4482004 w 6858001"/>
                <a:gd name="connsiteY60" fmla="*/ 498658 h 874716"/>
                <a:gd name="connsiteX61" fmla="*/ 4659174 w 6858001"/>
                <a:gd name="connsiteY61" fmla="*/ 438648 h 874716"/>
                <a:gd name="connsiteX62" fmla="*/ 4677655 w 6858001"/>
                <a:gd name="connsiteY62" fmla="*/ 430646 h 874716"/>
                <a:gd name="connsiteX63" fmla="*/ 4767764 w 6858001"/>
                <a:gd name="connsiteY63" fmla="*/ 420739 h 874716"/>
                <a:gd name="connsiteX64" fmla="*/ 4828916 w 6858001"/>
                <a:gd name="connsiteY64" fmla="*/ 434266 h 874716"/>
                <a:gd name="connsiteX65" fmla="*/ 4912168 w 6858001"/>
                <a:gd name="connsiteY65" fmla="*/ 462271 h 874716"/>
                <a:gd name="connsiteX66" fmla="*/ 4987037 w 6858001"/>
                <a:gd name="connsiteY66" fmla="*/ 485703 h 874716"/>
                <a:gd name="connsiteX67" fmla="*/ 5041521 w 6858001"/>
                <a:gd name="connsiteY67" fmla="*/ 512182 h 874716"/>
                <a:gd name="connsiteX68" fmla="*/ 5166113 w 6858001"/>
                <a:gd name="connsiteY68" fmla="*/ 531615 h 874716"/>
                <a:gd name="connsiteX69" fmla="*/ 5179067 w 6858001"/>
                <a:gd name="connsiteY69" fmla="*/ 534853 h 874716"/>
                <a:gd name="connsiteX70" fmla="*/ 5272796 w 6858001"/>
                <a:gd name="connsiteY70" fmla="*/ 511230 h 874716"/>
                <a:gd name="connsiteX71" fmla="*/ 5385384 w 6858001"/>
                <a:gd name="connsiteY71" fmla="*/ 487227 h 874716"/>
                <a:gd name="connsiteX72" fmla="*/ 5425582 w 6858001"/>
                <a:gd name="connsiteY72" fmla="*/ 495418 h 874716"/>
                <a:gd name="connsiteX73" fmla="*/ 5480637 w 6858001"/>
                <a:gd name="connsiteY73" fmla="*/ 507040 h 874716"/>
                <a:gd name="connsiteX74" fmla="*/ 5531693 w 6858001"/>
                <a:gd name="connsiteY74" fmla="*/ 500944 h 874716"/>
                <a:gd name="connsiteX75" fmla="*/ 5562746 w 6858001"/>
                <a:gd name="connsiteY75" fmla="*/ 500372 h 874716"/>
                <a:gd name="connsiteX76" fmla="*/ 5704483 w 6858001"/>
                <a:gd name="connsiteY76" fmla="*/ 571620 h 874716"/>
                <a:gd name="connsiteX77" fmla="*/ 5740488 w 6858001"/>
                <a:gd name="connsiteY77" fmla="*/ 577526 h 874716"/>
                <a:gd name="connsiteX78" fmla="*/ 5760873 w 6858001"/>
                <a:gd name="connsiteY78" fmla="*/ 586291 h 874716"/>
                <a:gd name="connsiteX79" fmla="*/ 5883751 w 6858001"/>
                <a:gd name="connsiteY79" fmla="*/ 674686 h 874716"/>
                <a:gd name="connsiteX80" fmla="*/ 5935949 w 6858001"/>
                <a:gd name="connsiteY80" fmla="*/ 692592 h 874716"/>
                <a:gd name="connsiteX81" fmla="*/ 5993291 w 6858001"/>
                <a:gd name="connsiteY81" fmla="*/ 688972 h 874716"/>
                <a:gd name="connsiteX82" fmla="*/ 6026440 w 6858001"/>
                <a:gd name="connsiteY82" fmla="*/ 682496 h 874716"/>
                <a:gd name="connsiteX83" fmla="*/ 6108738 w 6858001"/>
                <a:gd name="connsiteY83" fmla="*/ 626296 h 874716"/>
                <a:gd name="connsiteX84" fmla="*/ 6155602 w 6858001"/>
                <a:gd name="connsiteY84" fmla="*/ 628202 h 874716"/>
                <a:gd name="connsiteX85" fmla="*/ 6228756 w 6858001"/>
                <a:gd name="connsiteY85" fmla="*/ 666873 h 874716"/>
                <a:gd name="connsiteX86" fmla="*/ 6361539 w 6858001"/>
                <a:gd name="connsiteY86" fmla="*/ 684210 h 874716"/>
                <a:gd name="connsiteX87" fmla="*/ 6428979 w 6858001"/>
                <a:gd name="connsiteY87" fmla="*/ 630106 h 874716"/>
                <a:gd name="connsiteX88" fmla="*/ 6463840 w 6858001"/>
                <a:gd name="connsiteY88" fmla="*/ 578098 h 874716"/>
                <a:gd name="connsiteX89" fmla="*/ 6564620 w 6858001"/>
                <a:gd name="connsiteY89" fmla="*/ 517708 h 874716"/>
                <a:gd name="connsiteX90" fmla="*/ 6588625 w 6858001"/>
                <a:gd name="connsiteY90" fmla="*/ 540187 h 874716"/>
                <a:gd name="connsiteX91" fmla="*/ 6662541 w 6858001"/>
                <a:gd name="connsiteY91" fmla="*/ 549714 h 874716"/>
                <a:gd name="connsiteX92" fmla="*/ 6742552 w 6858001"/>
                <a:gd name="connsiteY92" fmla="*/ 548952 h 874716"/>
                <a:gd name="connsiteX93" fmla="*/ 6812063 w 6858001"/>
                <a:gd name="connsiteY93" fmla="*/ 568430 h 874716"/>
                <a:gd name="connsiteX94" fmla="*/ 6858001 w 6858001"/>
                <a:gd name="connsiteY94" fmla="*/ 562267 h 874716"/>
                <a:gd name="connsiteX95" fmla="*/ 6858001 w 6858001"/>
                <a:gd name="connsiteY95" fmla="*/ 734520 h 874716"/>
                <a:gd name="connsiteX96" fmla="*/ 6815516 w 6858001"/>
                <a:gd name="connsiteY96" fmla="*/ 744220 h 874716"/>
                <a:gd name="connsiteX97" fmla="*/ 6748458 w 6858001"/>
                <a:gd name="connsiteY97" fmla="*/ 763271 h 874716"/>
                <a:gd name="connsiteX98" fmla="*/ 6584812 w 6858001"/>
                <a:gd name="connsiteY98" fmla="*/ 784797 h 874716"/>
                <a:gd name="connsiteX99" fmla="*/ 6415833 w 6858001"/>
                <a:gd name="connsiteY99" fmla="*/ 805562 h 874716"/>
                <a:gd name="connsiteX100" fmla="*/ 6323058 w 6858001"/>
                <a:gd name="connsiteY100" fmla="*/ 812420 h 874716"/>
                <a:gd name="connsiteX101" fmla="*/ 6242093 w 6858001"/>
                <a:gd name="connsiteY101" fmla="*/ 823281 h 874716"/>
                <a:gd name="connsiteX102" fmla="*/ 6171605 w 6858001"/>
                <a:gd name="connsiteY102" fmla="*/ 830139 h 874716"/>
                <a:gd name="connsiteX103" fmla="*/ 6059397 w 6858001"/>
                <a:gd name="connsiteY103" fmla="*/ 844045 h 874716"/>
                <a:gd name="connsiteX104" fmla="*/ 6012723 w 6858001"/>
                <a:gd name="connsiteY104" fmla="*/ 847665 h 874716"/>
                <a:gd name="connsiteX105" fmla="*/ 5902610 w 6858001"/>
                <a:gd name="connsiteY105" fmla="*/ 847473 h 874716"/>
                <a:gd name="connsiteX106" fmla="*/ 5864318 w 6858001"/>
                <a:gd name="connsiteY106" fmla="*/ 845569 h 874716"/>
                <a:gd name="connsiteX107" fmla="*/ 5790592 w 6858001"/>
                <a:gd name="connsiteY107" fmla="*/ 821947 h 874716"/>
                <a:gd name="connsiteX108" fmla="*/ 5781830 w 6858001"/>
                <a:gd name="connsiteY108" fmla="*/ 820233 h 874716"/>
                <a:gd name="connsiteX109" fmla="*/ 5733440 w 6858001"/>
                <a:gd name="connsiteY109" fmla="*/ 810896 h 874716"/>
                <a:gd name="connsiteX110" fmla="*/ 5706959 w 6858001"/>
                <a:gd name="connsiteY110" fmla="*/ 807848 h 874716"/>
                <a:gd name="connsiteX111" fmla="*/ 5606372 w 6858001"/>
                <a:gd name="connsiteY111" fmla="*/ 788417 h 874716"/>
                <a:gd name="connsiteX112" fmla="*/ 5548460 w 6858001"/>
                <a:gd name="connsiteY112" fmla="*/ 779273 h 874716"/>
                <a:gd name="connsiteX113" fmla="*/ 5501594 w 6858001"/>
                <a:gd name="connsiteY113" fmla="*/ 780607 h 874716"/>
                <a:gd name="connsiteX114" fmla="*/ 5419295 w 6858001"/>
                <a:gd name="connsiteY114" fmla="*/ 782321 h 874716"/>
                <a:gd name="connsiteX115" fmla="*/ 5393005 w 6858001"/>
                <a:gd name="connsiteY115" fmla="*/ 786703 h 874716"/>
                <a:gd name="connsiteX116" fmla="*/ 5274129 w 6858001"/>
                <a:gd name="connsiteY116" fmla="*/ 774129 h 874716"/>
                <a:gd name="connsiteX117" fmla="*/ 5206308 w 6858001"/>
                <a:gd name="connsiteY117" fmla="*/ 773177 h 874716"/>
                <a:gd name="connsiteX118" fmla="*/ 5129916 w 6858001"/>
                <a:gd name="connsiteY118" fmla="*/ 757554 h 874716"/>
                <a:gd name="connsiteX119" fmla="*/ 5107627 w 6858001"/>
                <a:gd name="connsiteY119" fmla="*/ 758316 h 874716"/>
                <a:gd name="connsiteX120" fmla="*/ 5082670 w 6858001"/>
                <a:gd name="connsiteY120" fmla="*/ 759651 h 874716"/>
                <a:gd name="connsiteX121" fmla="*/ 5006086 w 6858001"/>
                <a:gd name="connsiteY121" fmla="*/ 760795 h 874716"/>
                <a:gd name="connsiteX122" fmla="*/ 4959602 w 6858001"/>
                <a:gd name="connsiteY122" fmla="*/ 766509 h 874716"/>
                <a:gd name="connsiteX123" fmla="*/ 4871019 w 6858001"/>
                <a:gd name="connsiteY123" fmla="*/ 763081 h 874716"/>
                <a:gd name="connsiteX124" fmla="*/ 4838250 w 6858001"/>
                <a:gd name="connsiteY124" fmla="*/ 768033 h 874716"/>
                <a:gd name="connsiteX125" fmla="*/ 4755381 w 6858001"/>
                <a:gd name="connsiteY125" fmla="*/ 768605 h 874716"/>
                <a:gd name="connsiteX126" fmla="*/ 4681083 w 6858001"/>
                <a:gd name="connsiteY126" fmla="*/ 765747 h 874716"/>
                <a:gd name="connsiteX127" fmla="*/ 4609452 w 6858001"/>
                <a:gd name="connsiteY127" fmla="*/ 767271 h 874716"/>
                <a:gd name="connsiteX128" fmla="*/ 4558207 w 6858001"/>
                <a:gd name="connsiteY128" fmla="*/ 773557 h 874716"/>
                <a:gd name="connsiteX129" fmla="*/ 4502579 w 6858001"/>
                <a:gd name="connsiteY129" fmla="*/ 777367 h 874716"/>
                <a:gd name="connsiteX130" fmla="*/ 4349222 w 6858001"/>
                <a:gd name="connsiteY130" fmla="*/ 800038 h 874716"/>
                <a:gd name="connsiteX131" fmla="*/ 4320837 w 6858001"/>
                <a:gd name="connsiteY131" fmla="*/ 794514 h 874716"/>
                <a:gd name="connsiteX132" fmla="*/ 4159667 w 6858001"/>
                <a:gd name="connsiteY132" fmla="*/ 789370 h 874716"/>
                <a:gd name="connsiteX133" fmla="*/ 4124614 w 6858001"/>
                <a:gd name="connsiteY133" fmla="*/ 789752 h 874716"/>
                <a:gd name="connsiteX134" fmla="*/ 4030503 w 6858001"/>
                <a:gd name="connsiteY134" fmla="*/ 767271 h 874716"/>
                <a:gd name="connsiteX135" fmla="*/ 3885338 w 6858001"/>
                <a:gd name="connsiteY135" fmla="*/ 802896 h 874716"/>
                <a:gd name="connsiteX136" fmla="*/ 3749506 w 6858001"/>
                <a:gd name="connsiteY136" fmla="*/ 847473 h 874716"/>
                <a:gd name="connsiteX137" fmla="*/ 3732361 w 6858001"/>
                <a:gd name="connsiteY137" fmla="*/ 853190 h 874716"/>
                <a:gd name="connsiteX138" fmla="*/ 3683591 w 6858001"/>
                <a:gd name="connsiteY138" fmla="*/ 862906 h 874716"/>
                <a:gd name="connsiteX139" fmla="*/ 3623201 w 6858001"/>
                <a:gd name="connsiteY139" fmla="*/ 866334 h 874716"/>
                <a:gd name="connsiteX140" fmla="*/ 3546617 w 6858001"/>
                <a:gd name="connsiteY140" fmla="*/ 874716 h 874716"/>
                <a:gd name="connsiteX141" fmla="*/ 3485275 w 6858001"/>
                <a:gd name="connsiteY141" fmla="*/ 864238 h 874716"/>
                <a:gd name="connsiteX142" fmla="*/ 3399546 w 6858001"/>
                <a:gd name="connsiteY142" fmla="*/ 848618 h 874716"/>
                <a:gd name="connsiteX143" fmla="*/ 3318771 w 6858001"/>
                <a:gd name="connsiteY143" fmla="*/ 833757 h 874716"/>
                <a:gd name="connsiteX144" fmla="*/ 3293244 w 6858001"/>
                <a:gd name="connsiteY144" fmla="*/ 851284 h 874716"/>
                <a:gd name="connsiteX145" fmla="*/ 3253809 w 6858001"/>
                <a:gd name="connsiteY145" fmla="*/ 866524 h 874716"/>
                <a:gd name="connsiteX146" fmla="*/ 3209993 w 6858001"/>
                <a:gd name="connsiteY146" fmla="*/ 848235 h 874716"/>
                <a:gd name="connsiteX147" fmla="*/ 3107500 w 6858001"/>
                <a:gd name="connsiteY147" fmla="*/ 810326 h 874716"/>
                <a:gd name="connsiteX148" fmla="*/ 3042728 w 6858001"/>
                <a:gd name="connsiteY148" fmla="*/ 808610 h 874716"/>
                <a:gd name="connsiteX149" fmla="*/ 2901943 w 6858001"/>
                <a:gd name="connsiteY149" fmla="*/ 792418 h 874716"/>
                <a:gd name="connsiteX150" fmla="*/ 2809930 w 6858001"/>
                <a:gd name="connsiteY150" fmla="*/ 769367 h 874716"/>
                <a:gd name="connsiteX151" fmla="*/ 2743826 w 6858001"/>
                <a:gd name="connsiteY151" fmla="*/ 743268 h 874716"/>
                <a:gd name="connsiteX152" fmla="*/ 2649143 w 6858001"/>
                <a:gd name="connsiteY152" fmla="*/ 709167 h 874716"/>
                <a:gd name="connsiteX153" fmla="*/ 2554079 w 6858001"/>
                <a:gd name="connsiteY153" fmla="*/ 691450 h 874716"/>
                <a:gd name="connsiteX154" fmla="*/ 2485307 w 6858001"/>
                <a:gd name="connsiteY154" fmla="*/ 669160 h 874716"/>
                <a:gd name="connsiteX155" fmla="*/ 2401292 w 6858001"/>
                <a:gd name="connsiteY155" fmla="*/ 653919 h 874716"/>
                <a:gd name="connsiteX156" fmla="*/ 2330806 w 6858001"/>
                <a:gd name="connsiteY156" fmla="*/ 653349 h 874716"/>
                <a:gd name="connsiteX157" fmla="*/ 2220312 w 6858001"/>
                <a:gd name="connsiteY157" fmla="*/ 656015 h 874716"/>
                <a:gd name="connsiteX158" fmla="*/ 2085054 w 6858001"/>
                <a:gd name="connsiteY158" fmla="*/ 609914 h 874716"/>
                <a:gd name="connsiteX159" fmla="*/ 2030378 w 6858001"/>
                <a:gd name="connsiteY159" fmla="*/ 599625 h 874716"/>
                <a:gd name="connsiteX160" fmla="*/ 1978940 w 6858001"/>
                <a:gd name="connsiteY160" fmla="*/ 594863 h 874716"/>
                <a:gd name="connsiteX161" fmla="*/ 1869780 w 6858001"/>
                <a:gd name="connsiteY161" fmla="*/ 564192 h 874716"/>
                <a:gd name="connsiteX162" fmla="*/ 1825393 w 6858001"/>
                <a:gd name="connsiteY162" fmla="*/ 554094 h 874716"/>
                <a:gd name="connsiteX163" fmla="*/ 1763287 w 6858001"/>
                <a:gd name="connsiteY163" fmla="*/ 554286 h 874716"/>
                <a:gd name="connsiteX164" fmla="*/ 1650317 w 6858001"/>
                <a:gd name="connsiteY164" fmla="*/ 540187 h 874716"/>
                <a:gd name="connsiteX165" fmla="*/ 1537537 w 6858001"/>
                <a:gd name="connsiteY165" fmla="*/ 499038 h 874716"/>
                <a:gd name="connsiteX166" fmla="*/ 1489720 w 6858001"/>
                <a:gd name="connsiteY166" fmla="*/ 503038 h 874716"/>
                <a:gd name="connsiteX167" fmla="*/ 1472575 w 6858001"/>
                <a:gd name="connsiteY167" fmla="*/ 502086 h 874716"/>
                <a:gd name="connsiteX168" fmla="*/ 1318456 w 6858001"/>
                <a:gd name="connsiteY168" fmla="*/ 479415 h 874716"/>
                <a:gd name="connsiteX169" fmla="*/ 1303024 w 6858001"/>
                <a:gd name="connsiteY169" fmla="*/ 476939 h 874716"/>
                <a:gd name="connsiteX170" fmla="*/ 1230633 w 6858001"/>
                <a:gd name="connsiteY170" fmla="*/ 456746 h 874716"/>
                <a:gd name="connsiteX171" fmla="*/ 1048125 w 6858001"/>
                <a:gd name="connsiteY171" fmla="*/ 444172 h 874716"/>
                <a:gd name="connsiteX172" fmla="*/ 1036887 w 6858001"/>
                <a:gd name="connsiteY172" fmla="*/ 442648 h 874716"/>
                <a:gd name="connsiteX173" fmla="*/ 975733 w 6858001"/>
                <a:gd name="connsiteY173" fmla="*/ 452744 h 874716"/>
                <a:gd name="connsiteX174" fmla="*/ 945444 w 6858001"/>
                <a:gd name="connsiteY174" fmla="*/ 467033 h 874716"/>
                <a:gd name="connsiteX175" fmla="*/ 898198 w 6858001"/>
                <a:gd name="connsiteY175" fmla="*/ 481893 h 874716"/>
                <a:gd name="connsiteX176" fmla="*/ 850189 w 6858001"/>
                <a:gd name="connsiteY176" fmla="*/ 487417 h 874716"/>
                <a:gd name="connsiteX177" fmla="*/ 769605 w 6858001"/>
                <a:gd name="connsiteY177" fmla="*/ 464937 h 874716"/>
                <a:gd name="connsiteX178" fmla="*/ 740268 w 6858001"/>
                <a:gd name="connsiteY178" fmla="*/ 462651 h 874716"/>
                <a:gd name="connsiteX179" fmla="*/ 674923 w 6858001"/>
                <a:gd name="connsiteY179" fmla="*/ 451792 h 874716"/>
                <a:gd name="connsiteX180" fmla="*/ 617772 w 6858001"/>
                <a:gd name="connsiteY180" fmla="*/ 452554 h 874716"/>
                <a:gd name="connsiteX181" fmla="*/ 571860 w 6858001"/>
                <a:gd name="connsiteY181" fmla="*/ 469891 h 874716"/>
                <a:gd name="connsiteX182" fmla="*/ 505182 w 6858001"/>
                <a:gd name="connsiteY182" fmla="*/ 473319 h 874716"/>
                <a:gd name="connsiteX183" fmla="*/ 462126 w 6858001"/>
                <a:gd name="connsiteY183" fmla="*/ 460747 h 874716"/>
                <a:gd name="connsiteX184" fmla="*/ 453364 w 6858001"/>
                <a:gd name="connsiteY184" fmla="*/ 459033 h 874716"/>
                <a:gd name="connsiteX185" fmla="*/ 340774 w 6858001"/>
                <a:gd name="connsiteY185" fmla="*/ 458268 h 874716"/>
                <a:gd name="connsiteX186" fmla="*/ 200182 w 6858001"/>
                <a:gd name="connsiteY186" fmla="*/ 496180 h 874716"/>
                <a:gd name="connsiteX187" fmla="*/ 176939 w 6858001"/>
                <a:gd name="connsiteY187" fmla="*/ 504182 h 874716"/>
                <a:gd name="connsiteX188" fmla="*/ 63587 w 6858001"/>
                <a:gd name="connsiteY188" fmla="*/ 518088 h 874716"/>
                <a:gd name="connsiteX189" fmla="*/ 2817 w 6858001"/>
                <a:gd name="connsiteY189" fmla="*/ 532187 h 874716"/>
                <a:gd name="connsiteX190" fmla="*/ 0 w 6858001"/>
                <a:gd name="connsiteY190" fmla="*/ 533314 h 87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Lst>
              <a:rect l="l" t="t" r="r" b="b"/>
              <a:pathLst>
                <a:path w="6858001" h="874716">
                  <a:moveTo>
                    <a:pt x="0" y="533314"/>
                  </a:moveTo>
                  <a:lnTo>
                    <a:pt x="0" y="69206"/>
                  </a:lnTo>
                  <a:lnTo>
                    <a:pt x="21486" y="71924"/>
                  </a:lnTo>
                  <a:cubicBezTo>
                    <a:pt x="92546" y="60493"/>
                    <a:pt x="159604" y="87354"/>
                    <a:pt x="228948" y="88116"/>
                  </a:cubicBezTo>
                  <a:cubicBezTo>
                    <a:pt x="260382" y="88496"/>
                    <a:pt x="291435" y="94592"/>
                    <a:pt x="313533" y="62779"/>
                  </a:cubicBezTo>
                  <a:cubicBezTo>
                    <a:pt x="316389" y="58587"/>
                    <a:pt x="330298" y="60873"/>
                    <a:pt x="338870" y="62207"/>
                  </a:cubicBezTo>
                  <a:cubicBezTo>
                    <a:pt x="357921" y="65066"/>
                    <a:pt x="376781" y="72304"/>
                    <a:pt x="395640" y="72114"/>
                  </a:cubicBezTo>
                  <a:cubicBezTo>
                    <a:pt x="434695" y="71924"/>
                    <a:pt x="473939" y="68876"/>
                    <a:pt x="512802" y="65446"/>
                  </a:cubicBezTo>
                  <a:cubicBezTo>
                    <a:pt x="527470" y="64112"/>
                    <a:pt x="541569" y="58969"/>
                    <a:pt x="556047" y="55349"/>
                  </a:cubicBezTo>
                  <a:cubicBezTo>
                    <a:pt x="564048" y="53253"/>
                    <a:pt x="572622" y="47729"/>
                    <a:pt x="580050" y="48871"/>
                  </a:cubicBezTo>
                  <a:cubicBezTo>
                    <a:pt x="623106" y="55539"/>
                    <a:pt x="662541" y="39157"/>
                    <a:pt x="703308" y="30964"/>
                  </a:cubicBezTo>
                  <a:cubicBezTo>
                    <a:pt x="722169" y="27154"/>
                    <a:pt x="739886" y="18010"/>
                    <a:pt x="758174" y="11724"/>
                  </a:cubicBezTo>
                  <a:cubicBezTo>
                    <a:pt x="762936" y="10008"/>
                    <a:pt x="768271" y="8484"/>
                    <a:pt x="773035" y="8866"/>
                  </a:cubicBezTo>
                  <a:cubicBezTo>
                    <a:pt x="800276" y="11152"/>
                    <a:pt x="827329" y="14390"/>
                    <a:pt x="854379" y="16866"/>
                  </a:cubicBezTo>
                  <a:cubicBezTo>
                    <a:pt x="878956" y="19152"/>
                    <a:pt x="903722" y="19914"/>
                    <a:pt x="915343" y="47919"/>
                  </a:cubicBezTo>
                  <a:cubicBezTo>
                    <a:pt x="917059" y="52301"/>
                    <a:pt x="922773" y="55539"/>
                    <a:pt x="927155" y="58397"/>
                  </a:cubicBezTo>
                  <a:cubicBezTo>
                    <a:pt x="994785" y="102405"/>
                    <a:pt x="1030980" y="101261"/>
                    <a:pt x="1097087" y="54777"/>
                  </a:cubicBezTo>
                  <a:cubicBezTo>
                    <a:pt x="1103945" y="50015"/>
                    <a:pt x="1118613" y="46585"/>
                    <a:pt x="1123185" y="50395"/>
                  </a:cubicBezTo>
                  <a:cubicBezTo>
                    <a:pt x="1162049" y="82020"/>
                    <a:pt x="1204532" y="78590"/>
                    <a:pt x="1249302" y="68684"/>
                  </a:cubicBezTo>
                  <a:cubicBezTo>
                    <a:pt x="1260922" y="66018"/>
                    <a:pt x="1277307" y="66018"/>
                    <a:pt x="1286069" y="72304"/>
                  </a:cubicBezTo>
                  <a:cubicBezTo>
                    <a:pt x="1327790" y="101451"/>
                    <a:pt x="1372560" y="97261"/>
                    <a:pt x="1417899" y="88688"/>
                  </a:cubicBezTo>
                  <a:cubicBezTo>
                    <a:pt x="1424948" y="87354"/>
                    <a:pt x="1433522" y="80114"/>
                    <a:pt x="1436568" y="73448"/>
                  </a:cubicBezTo>
                  <a:cubicBezTo>
                    <a:pt x="1447428" y="49825"/>
                    <a:pt x="1467813" y="41823"/>
                    <a:pt x="1490292" y="35154"/>
                  </a:cubicBezTo>
                  <a:cubicBezTo>
                    <a:pt x="1525727" y="24296"/>
                    <a:pt x="1560588" y="11532"/>
                    <a:pt x="1596213" y="1245"/>
                  </a:cubicBezTo>
                  <a:cubicBezTo>
                    <a:pt x="1604978" y="-1231"/>
                    <a:pt x="1615836" y="293"/>
                    <a:pt x="1624980" y="3150"/>
                  </a:cubicBezTo>
                  <a:cubicBezTo>
                    <a:pt x="1656223" y="12866"/>
                    <a:pt x="1676036" y="37251"/>
                    <a:pt x="1697753" y="59731"/>
                  </a:cubicBezTo>
                  <a:cubicBezTo>
                    <a:pt x="1707279" y="69638"/>
                    <a:pt x="1720423" y="76686"/>
                    <a:pt x="1733188" y="82400"/>
                  </a:cubicBezTo>
                  <a:cubicBezTo>
                    <a:pt x="1766335" y="97071"/>
                    <a:pt x="1800246" y="110215"/>
                    <a:pt x="1833775" y="124121"/>
                  </a:cubicBezTo>
                  <a:cubicBezTo>
                    <a:pt x="1837013" y="125455"/>
                    <a:pt x="1839679" y="128884"/>
                    <a:pt x="1842158" y="131742"/>
                  </a:cubicBezTo>
                  <a:cubicBezTo>
                    <a:pt x="1866922" y="161843"/>
                    <a:pt x="1891497" y="192132"/>
                    <a:pt x="1916454" y="222233"/>
                  </a:cubicBezTo>
                  <a:cubicBezTo>
                    <a:pt x="1921216" y="227947"/>
                    <a:pt x="1928076" y="232139"/>
                    <a:pt x="1933219" y="237663"/>
                  </a:cubicBezTo>
                  <a:cubicBezTo>
                    <a:pt x="1940459" y="245283"/>
                    <a:pt x="1949603" y="252524"/>
                    <a:pt x="1953413" y="261668"/>
                  </a:cubicBezTo>
                  <a:cubicBezTo>
                    <a:pt x="1965224" y="290433"/>
                    <a:pt x="1987894" y="302817"/>
                    <a:pt x="2016469" y="308151"/>
                  </a:cubicBezTo>
                  <a:cubicBezTo>
                    <a:pt x="2042570" y="313104"/>
                    <a:pt x="2068669" y="317296"/>
                    <a:pt x="2094578" y="323010"/>
                  </a:cubicBezTo>
                  <a:cubicBezTo>
                    <a:pt x="2126201" y="329868"/>
                    <a:pt x="2157636" y="337298"/>
                    <a:pt x="2188879" y="345681"/>
                  </a:cubicBezTo>
                  <a:cubicBezTo>
                    <a:pt x="2202404" y="349301"/>
                    <a:pt x="2216692" y="353491"/>
                    <a:pt x="2228314" y="360921"/>
                  </a:cubicBezTo>
                  <a:cubicBezTo>
                    <a:pt x="2260890" y="381496"/>
                    <a:pt x="2295753" y="395402"/>
                    <a:pt x="2334044" y="389878"/>
                  </a:cubicBezTo>
                  <a:cubicBezTo>
                    <a:pt x="2364715" y="385496"/>
                    <a:pt x="2390434" y="396736"/>
                    <a:pt x="2409485" y="414263"/>
                  </a:cubicBezTo>
                  <a:cubicBezTo>
                    <a:pt x="2444158" y="446078"/>
                    <a:pt x="2481305" y="438838"/>
                    <a:pt x="2518264" y="428552"/>
                  </a:cubicBezTo>
                  <a:cubicBezTo>
                    <a:pt x="2537315" y="423217"/>
                    <a:pt x="2552935" y="423979"/>
                    <a:pt x="2571034" y="429122"/>
                  </a:cubicBezTo>
                  <a:cubicBezTo>
                    <a:pt x="2612945" y="441124"/>
                    <a:pt x="2640950" y="473701"/>
                    <a:pt x="2668001" y="502276"/>
                  </a:cubicBezTo>
                  <a:cubicBezTo>
                    <a:pt x="2691054" y="526661"/>
                    <a:pt x="2716963" y="540377"/>
                    <a:pt x="2745348" y="550666"/>
                  </a:cubicBezTo>
                  <a:cubicBezTo>
                    <a:pt x="2781163" y="563810"/>
                    <a:pt x="2809548" y="558858"/>
                    <a:pt x="2826694" y="527233"/>
                  </a:cubicBezTo>
                  <a:cubicBezTo>
                    <a:pt x="2831457" y="518278"/>
                    <a:pt x="2839839" y="507800"/>
                    <a:pt x="2848793" y="505134"/>
                  </a:cubicBezTo>
                  <a:cubicBezTo>
                    <a:pt x="2892037" y="491800"/>
                    <a:pt x="2935854" y="472367"/>
                    <a:pt x="2982148" y="484179"/>
                  </a:cubicBezTo>
                  <a:cubicBezTo>
                    <a:pt x="3046158" y="500372"/>
                    <a:pt x="3108644" y="499420"/>
                    <a:pt x="3172654" y="483417"/>
                  </a:cubicBezTo>
                  <a:cubicBezTo>
                    <a:pt x="3276480" y="457508"/>
                    <a:pt x="3380305" y="430076"/>
                    <a:pt x="3489467" y="435790"/>
                  </a:cubicBezTo>
                  <a:cubicBezTo>
                    <a:pt x="3507563" y="436742"/>
                    <a:pt x="3529090" y="425121"/>
                    <a:pt x="3544713" y="413691"/>
                  </a:cubicBezTo>
                  <a:cubicBezTo>
                    <a:pt x="3574622" y="391974"/>
                    <a:pt x="3573288" y="390258"/>
                    <a:pt x="3606817" y="408167"/>
                  </a:cubicBezTo>
                  <a:cubicBezTo>
                    <a:pt x="3614819" y="412549"/>
                    <a:pt x="3624725" y="415215"/>
                    <a:pt x="3630632" y="421693"/>
                  </a:cubicBezTo>
                  <a:cubicBezTo>
                    <a:pt x="3660731" y="454650"/>
                    <a:pt x="3697880" y="446648"/>
                    <a:pt x="3734837" y="441886"/>
                  </a:cubicBezTo>
                  <a:cubicBezTo>
                    <a:pt x="3741315" y="440934"/>
                    <a:pt x="3749125" y="439600"/>
                    <a:pt x="3754652" y="442268"/>
                  </a:cubicBezTo>
                  <a:cubicBezTo>
                    <a:pt x="3779607" y="454268"/>
                    <a:pt x="3800753" y="450078"/>
                    <a:pt x="3822472" y="433694"/>
                  </a:cubicBezTo>
                  <a:cubicBezTo>
                    <a:pt x="3841331" y="419597"/>
                    <a:pt x="3863049" y="411215"/>
                    <a:pt x="3885338" y="428742"/>
                  </a:cubicBezTo>
                  <a:cubicBezTo>
                    <a:pt x="3934870" y="467605"/>
                    <a:pt x="3987829" y="469509"/>
                    <a:pt x="4043839" y="444934"/>
                  </a:cubicBezTo>
                  <a:cubicBezTo>
                    <a:pt x="4083845" y="427407"/>
                    <a:pt x="4123280" y="423407"/>
                    <a:pt x="4165383" y="441124"/>
                  </a:cubicBezTo>
                  <a:cubicBezTo>
                    <a:pt x="4181576" y="447982"/>
                    <a:pt x="4202531" y="443410"/>
                    <a:pt x="4221391" y="444934"/>
                  </a:cubicBezTo>
                  <a:cubicBezTo>
                    <a:pt x="4232060" y="445696"/>
                    <a:pt x="4243872" y="445886"/>
                    <a:pt x="4253014" y="450650"/>
                  </a:cubicBezTo>
                  <a:cubicBezTo>
                    <a:pt x="4277401" y="462843"/>
                    <a:pt x="4300070" y="478463"/>
                    <a:pt x="4324645" y="490466"/>
                  </a:cubicBezTo>
                  <a:cubicBezTo>
                    <a:pt x="4336457" y="496180"/>
                    <a:pt x="4350554" y="499228"/>
                    <a:pt x="4363890" y="499420"/>
                  </a:cubicBezTo>
                  <a:cubicBezTo>
                    <a:pt x="4403325" y="500372"/>
                    <a:pt x="4442761" y="500372"/>
                    <a:pt x="4482004" y="498658"/>
                  </a:cubicBezTo>
                  <a:cubicBezTo>
                    <a:pt x="4546776" y="495990"/>
                    <a:pt x="4612500" y="495418"/>
                    <a:pt x="4659174" y="438648"/>
                  </a:cubicBezTo>
                  <a:cubicBezTo>
                    <a:pt x="4662986" y="434076"/>
                    <a:pt x="4671176" y="431408"/>
                    <a:pt x="4677655" y="430646"/>
                  </a:cubicBezTo>
                  <a:cubicBezTo>
                    <a:pt x="4707564" y="427027"/>
                    <a:pt x="4738235" y="426645"/>
                    <a:pt x="4767764" y="420739"/>
                  </a:cubicBezTo>
                  <a:cubicBezTo>
                    <a:pt x="4791386" y="415977"/>
                    <a:pt x="4811009" y="417501"/>
                    <a:pt x="4828916" y="434266"/>
                  </a:cubicBezTo>
                  <a:cubicBezTo>
                    <a:pt x="4852348" y="456364"/>
                    <a:pt x="4880925" y="469319"/>
                    <a:pt x="4912168" y="462271"/>
                  </a:cubicBezTo>
                  <a:cubicBezTo>
                    <a:pt x="4943409" y="455412"/>
                    <a:pt x="4963984" y="470271"/>
                    <a:pt x="4987037" y="485703"/>
                  </a:cubicBezTo>
                  <a:cubicBezTo>
                    <a:pt x="5003801" y="496942"/>
                    <a:pt x="5022852" y="511040"/>
                    <a:pt x="5041521" y="512182"/>
                  </a:cubicBezTo>
                  <a:cubicBezTo>
                    <a:pt x="5083814" y="514658"/>
                    <a:pt x="5120201" y="553904"/>
                    <a:pt x="5166113" y="531615"/>
                  </a:cubicBezTo>
                  <a:cubicBezTo>
                    <a:pt x="5169161" y="530091"/>
                    <a:pt x="5174685" y="533901"/>
                    <a:pt x="5179067" y="534853"/>
                  </a:cubicBezTo>
                  <a:cubicBezTo>
                    <a:pt x="5214121" y="542093"/>
                    <a:pt x="5247078" y="535043"/>
                    <a:pt x="5272796" y="511230"/>
                  </a:cubicBezTo>
                  <a:cubicBezTo>
                    <a:pt x="5306516" y="480177"/>
                    <a:pt x="5343855" y="477129"/>
                    <a:pt x="5385384" y="487227"/>
                  </a:cubicBezTo>
                  <a:cubicBezTo>
                    <a:pt x="5398721" y="490466"/>
                    <a:pt x="5412057" y="492752"/>
                    <a:pt x="5425582" y="495418"/>
                  </a:cubicBezTo>
                  <a:cubicBezTo>
                    <a:pt x="5443870" y="499228"/>
                    <a:pt x="5462351" y="503230"/>
                    <a:pt x="5480637" y="507040"/>
                  </a:cubicBezTo>
                  <a:cubicBezTo>
                    <a:pt x="5498356" y="510850"/>
                    <a:pt x="5517979" y="517326"/>
                    <a:pt x="5531693" y="500944"/>
                  </a:cubicBezTo>
                  <a:cubicBezTo>
                    <a:pt x="5543506" y="486845"/>
                    <a:pt x="5551888" y="488179"/>
                    <a:pt x="5562746" y="500372"/>
                  </a:cubicBezTo>
                  <a:cubicBezTo>
                    <a:pt x="5600467" y="543045"/>
                    <a:pt x="5646189" y="569716"/>
                    <a:pt x="5704483" y="571620"/>
                  </a:cubicBezTo>
                  <a:cubicBezTo>
                    <a:pt x="5716485" y="572002"/>
                    <a:pt x="5728678" y="574668"/>
                    <a:pt x="5740488" y="577526"/>
                  </a:cubicBezTo>
                  <a:cubicBezTo>
                    <a:pt x="5747728" y="579241"/>
                    <a:pt x="5756493" y="581147"/>
                    <a:pt x="5760873" y="586291"/>
                  </a:cubicBezTo>
                  <a:cubicBezTo>
                    <a:pt x="5794974" y="625534"/>
                    <a:pt x="5837457" y="652777"/>
                    <a:pt x="5883751" y="674686"/>
                  </a:cubicBezTo>
                  <a:cubicBezTo>
                    <a:pt x="5900323" y="682496"/>
                    <a:pt x="5918042" y="690306"/>
                    <a:pt x="5935949" y="692592"/>
                  </a:cubicBezTo>
                  <a:cubicBezTo>
                    <a:pt x="5954617" y="694878"/>
                    <a:pt x="5974240" y="691068"/>
                    <a:pt x="5993291" y="688972"/>
                  </a:cubicBezTo>
                  <a:cubicBezTo>
                    <a:pt x="6004531" y="687830"/>
                    <a:pt x="6017485" y="688020"/>
                    <a:pt x="6026440" y="682496"/>
                  </a:cubicBezTo>
                  <a:cubicBezTo>
                    <a:pt x="6054825" y="665159"/>
                    <a:pt x="6082258" y="646491"/>
                    <a:pt x="6108738" y="626296"/>
                  </a:cubicBezTo>
                  <a:cubicBezTo>
                    <a:pt x="6131409" y="608960"/>
                    <a:pt x="6135981" y="606483"/>
                    <a:pt x="6155602" y="628202"/>
                  </a:cubicBezTo>
                  <a:cubicBezTo>
                    <a:pt x="6175797" y="650491"/>
                    <a:pt x="6200944" y="662111"/>
                    <a:pt x="6228756" y="666873"/>
                  </a:cubicBezTo>
                  <a:cubicBezTo>
                    <a:pt x="6272764" y="674304"/>
                    <a:pt x="6317151" y="680590"/>
                    <a:pt x="6361539" y="684210"/>
                  </a:cubicBezTo>
                  <a:cubicBezTo>
                    <a:pt x="6401736" y="687448"/>
                    <a:pt x="6420977" y="669922"/>
                    <a:pt x="6428979" y="630106"/>
                  </a:cubicBezTo>
                  <a:cubicBezTo>
                    <a:pt x="6433551" y="608007"/>
                    <a:pt x="6439458" y="584003"/>
                    <a:pt x="6463840" y="578098"/>
                  </a:cubicBezTo>
                  <a:cubicBezTo>
                    <a:pt x="6503658" y="568572"/>
                    <a:pt x="6544997" y="564382"/>
                    <a:pt x="6564620" y="517708"/>
                  </a:cubicBezTo>
                  <a:cubicBezTo>
                    <a:pt x="6575478" y="527995"/>
                    <a:pt x="6582146" y="534091"/>
                    <a:pt x="6588625" y="540187"/>
                  </a:cubicBezTo>
                  <a:cubicBezTo>
                    <a:pt x="6606531" y="557142"/>
                    <a:pt x="6643678" y="564382"/>
                    <a:pt x="6662541" y="549714"/>
                  </a:cubicBezTo>
                  <a:cubicBezTo>
                    <a:pt x="6690354" y="528377"/>
                    <a:pt x="6715883" y="532377"/>
                    <a:pt x="6742552" y="548952"/>
                  </a:cubicBezTo>
                  <a:cubicBezTo>
                    <a:pt x="6764841" y="562668"/>
                    <a:pt x="6788417" y="567954"/>
                    <a:pt x="6812063" y="568430"/>
                  </a:cubicBezTo>
                  <a:lnTo>
                    <a:pt x="6858001" y="562267"/>
                  </a:lnTo>
                  <a:lnTo>
                    <a:pt x="6858001" y="734520"/>
                  </a:lnTo>
                  <a:lnTo>
                    <a:pt x="6815516" y="744220"/>
                  </a:lnTo>
                  <a:cubicBezTo>
                    <a:pt x="6793035" y="749744"/>
                    <a:pt x="6771319" y="759651"/>
                    <a:pt x="6748458" y="763271"/>
                  </a:cubicBezTo>
                  <a:cubicBezTo>
                    <a:pt x="6694164" y="771843"/>
                    <a:pt x="6639488" y="777939"/>
                    <a:pt x="6584812" y="784797"/>
                  </a:cubicBezTo>
                  <a:cubicBezTo>
                    <a:pt x="6528424" y="791846"/>
                    <a:pt x="6472225" y="799276"/>
                    <a:pt x="6415833" y="805562"/>
                  </a:cubicBezTo>
                  <a:cubicBezTo>
                    <a:pt x="6384972" y="808802"/>
                    <a:pt x="6353919" y="809372"/>
                    <a:pt x="6323058" y="812420"/>
                  </a:cubicBezTo>
                  <a:cubicBezTo>
                    <a:pt x="6296005" y="815088"/>
                    <a:pt x="6269144" y="820041"/>
                    <a:pt x="6242093" y="823281"/>
                  </a:cubicBezTo>
                  <a:cubicBezTo>
                    <a:pt x="6218660" y="825947"/>
                    <a:pt x="6195037" y="827471"/>
                    <a:pt x="6171605" y="830139"/>
                  </a:cubicBezTo>
                  <a:cubicBezTo>
                    <a:pt x="6134075" y="834519"/>
                    <a:pt x="6096736" y="839473"/>
                    <a:pt x="6059397" y="844045"/>
                  </a:cubicBezTo>
                  <a:cubicBezTo>
                    <a:pt x="6043776" y="845759"/>
                    <a:pt x="6027392" y="850522"/>
                    <a:pt x="6012723" y="847665"/>
                  </a:cubicBezTo>
                  <a:cubicBezTo>
                    <a:pt x="5975764" y="840425"/>
                    <a:pt x="5939377" y="842521"/>
                    <a:pt x="5902610" y="847473"/>
                  </a:cubicBezTo>
                  <a:cubicBezTo>
                    <a:pt x="5890037" y="849190"/>
                    <a:pt x="5876511" y="848808"/>
                    <a:pt x="5864318" y="845569"/>
                  </a:cubicBezTo>
                  <a:cubicBezTo>
                    <a:pt x="5839361" y="839091"/>
                    <a:pt x="5815169" y="829947"/>
                    <a:pt x="5790592" y="821947"/>
                  </a:cubicBezTo>
                  <a:cubicBezTo>
                    <a:pt x="5787924" y="820995"/>
                    <a:pt x="5784686" y="820803"/>
                    <a:pt x="5781830" y="820233"/>
                  </a:cubicBezTo>
                  <a:cubicBezTo>
                    <a:pt x="5765635" y="816992"/>
                    <a:pt x="5749634" y="813754"/>
                    <a:pt x="5733440" y="810896"/>
                  </a:cubicBezTo>
                  <a:cubicBezTo>
                    <a:pt x="5724678" y="809372"/>
                    <a:pt x="5715723" y="809182"/>
                    <a:pt x="5706959" y="807848"/>
                  </a:cubicBezTo>
                  <a:cubicBezTo>
                    <a:pt x="5673050" y="802514"/>
                    <a:pt x="5635711" y="811468"/>
                    <a:pt x="5606372" y="788417"/>
                  </a:cubicBezTo>
                  <a:cubicBezTo>
                    <a:pt x="5587321" y="773557"/>
                    <a:pt x="5568842" y="776987"/>
                    <a:pt x="5548460" y="779273"/>
                  </a:cubicBezTo>
                  <a:cubicBezTo>
                    <a:pt x="5533027" y="780987"/>
                    <a:pt x="5517215" y="780415"/>
                    <a:pt x="5501594" y="780607"/>
                  </a:cubicBezTo>
                  <a:cubicBezTo>
                    <a:pt x="5474161" y="781177"/>
                    <a:pt x="5446728" y="781369"/>
                    <a:pt x="5419295" y="782321"/>
                  </a:cubicBezTo>
                  <a:cubicBezTo>
                    <a:pt x="5410531" y="782701"/>
                    <a:pt x="5401579" y="787465"/>
                    <a:pt x="5393005" y="786703"/>
                  </a:cubicBezTo>
                  <a:cubicBezTo>
                    <a:pt x="5353379" y="783083"/>
                    <a:pt x="5313754" y="777367"/>
                    <a:pt x="5274129" y="774129"/>
                  </a:cubicBezTo>
                  <a:cubicBezTo>
                    <a:pt x="5251650" y="772225"/>
                    <a:pt x="5228597" y="775843"/>
                    <a:pt x="5206308" y="773177"/>
                  </a:cubicBezTo>
                  <a:cubicBezTo>
                    <a:pt x="5180591" y="770129"/>
                    <a:pt x="5155445" y="762319"/>
                    <a:pt x="5129916" y="757554"/>
                  </a:cubicBezTo>
                  <a:cubicBezTo>
                    <a:pt x="5122867" y="756222"/>
                    <a:pt x="5115057" y="757936"/>
                    <a:pt x="5107627" y="758316"/>
                  </a:cubicBezTo>
                  <a:cubicBezTo>
                    <a:pt x="5099245" y="758699"/>
                    <a:pt x="5091052" y="759461"/>
                    <a:pt x="5082670" y="759651"/>
                  </a:cubicBezTo>
                  <a:cubicBezTo>
                    <a:pt x="5057141" y="760033"/>
                    <a:pt x="5031614" y="759461"/>
                    <a:pt x="5006086" y="760795"/>
                  </a:cubicBezTo>
                  <a:cubicBezTo>
                    <a:pt x="4990465" y="761557"/>
                    <a:pt x="4974082" y="769367"/>
                    <a:pt x="4959602" y="766509"/>
                  </a:cubicBezTo>
                  <a:cubicBezTo>
                    <a:pt x="4930075" y="760985"/>
                    <a:pt x="4900546" y="773367"/>
                    <a:pt x="4871019" y="763081"/>
                  </a:cubicBezTo>
                  <a:cubicBezTo>
                    <a:pt x="4861873" y="760033"/>
                    <a:pt x="4849300" y="767653"/>
                    <a:pt x="4838250" y="768033"/>
                  </a:cubicBezTo>
                  <a:cubicBezTo>
                    <a:pt x="4810627" y="768985"/>
                    <a:pt x="4783004" y="768795"/>
                    <a:pt x="4755381" y="768605"/>
                  </a:cubicBezTo>
                  <a:cubicBezTo>
                    <a:pt x="4730614" y="768415"/>
                    <a:pt x="4704895" y="771081"/>
                    <a:pt x="4681083" y="765747"/>
                  </a:cubicBezTo>
                  <a:cubicBezTo>
                    <a:pt x="4656126" y="760033"/>
                    <a:pt x="4633647" y="760795"/>
                    <a:pt x="4609452" y="767271"/>
                  </a:cubicBezTo>
                  <a:cubicBezTo>
                    <a:pt x="4592878" y="771653"/>
                    <a:pt x="4575351" y="772225"/>
                    <a:pt x="4558207" y="773557"/>
                  </a:cubicBezTo>
                  <a:cubicBezTo>
                    <a:pt x="4539728" y="775081"/>
                    <a:pt x="4519343" y="771081"/>
                    <a:pt x="4502579" y="777367"/>
                  </a:cubicBezTo>
                  <a:cubicBezTo>
                    <a:pt x="4452665" y="796038"/>
                    <a:pt x="4401419" y="800038"/>
                    <a:pt x="4349222" y="800038"/>
                  </a:cubicBezTo>
                  <a:cubicBezTo>
                    <a:pt x="4339695" y="800038"/>
                    <a:pt x="4329979" y="797372"/>
                    <a:pt x="4320837" y="794514"/>
                  </a:cubicBezTo>
                  <a:cubicBezTo>
                    <a:pt x="4267493" y="777367"/>
                    <a:pt x="4213961" y="778891"/>
                    <a:pt x="4159667" y="789370"/>
                  </a:cubicBezTo>
                  <a:cubicBezTo>
                    <a:pt x="4148427" y="791656"/>
                    <a:pt x="4135854" y="792038"/>
                    <a:pt x="4124614" y="789752"/>
                  </a:cubicBezTo>
                  <a:cubicBezTo>
                    <a:pt x="4092989" y="783083"/>
                    <a:pt x="4062318" y="772033"/>
                    <a:pt x="4030503" y="767271"/>
                  </a:cubicBezTo>
                  <a:cubicBezTo>
                    <a:pt x="3977925" y="759461"/>
                    <a:pt x="3932394" y="785749"/>
                    <a:pt x="3885338" y="802896"/>
                  </a:cubicBezTo>
                  <a:cubicBezTo>
                    <a:pt x="3840569" y="819089"/>
                    <a:pt x="3802467" y="855666"/>
                    <a:pt x="3749506" y="847473"/>
                  </a:cubicBezTo>
                  <a:cubicBezTo>
                    <a:pt x="3744173" y="846711"/>
                    <a:pt x="3738267" y="851856"/>
                    <a:pt x="3732361" y="853190"/>
                  </a:cubicBezTo>
                  <a:cubicBezTo>
                    <a:pt x="3716168" y="856810"/>
                    <a:pt x="3699976" y="861190"/>
                    <a:pt x="3683591" y="862906"/>
                  </a:cubicBezTo>
                  <a:cubicBezTo>
                    <a:pt x="3663589" y="865192"/>
                    <a:pt x="3643204" y="864430"/>
                    <a:pt x="3623201" y="866334"/>
                  </a:cubicBezTo>
                  <a:cubicBezTo>
                    <a:pt x="3597482" y="868620"/>
                    <a:pt x="3572146" y="874716"/>
                    <a:pt x="3546617" y="874716"/>
                  </a:cubicBezTo>
                  <a:cubicBezTo>
                    <a:pt x="3526042" y="874716"/>
                    <a:pt x="3505657" y="867668"/>
                    <a:pt x="3485275" y="864238"/>
                  </a:cubicBezTo>
                  <a:cubicBezTo>
                    <a:pt x="3456508" y="859476"/>
                    <a:pt x="3424883" y="860810"/>
                    <a:pt x="3399546" y="848618"/>
                  </a:cubicBezTo>
                  <a:cubicBezTo>
                    <a:pt x="3372495" y="835663"/>
                    <a:pt x="3346776" y="829757"/>
                    <a:pt x="3318771" y="833757"/>
                  </a:cubicBezTo>
                  <a:cubicBezTo>
                    <a:pt x="3309437" y="835091"/>
                    <a:pt x="3297434" y="843093"/>
                    <a:pt x="3293244" y="851284"/>
                  </a:cubicBezTo>
                  <a:cubicBezTo>
                    <a:pt x="3283908" y="869572"/>
                    <a:pt x="3271145" y="872812"/>
                    <a:pt x="3253809" y="866524"/>
                  </a:cubicBezTo>
                  <a:cubicBezTo>
                    <a:pt x="3238758" y="861190"/>
                    <a:pt x="3220280" y="858524"/>
                    <a:pt x="3209993" y="848235"/>
                  </a:cubicBezTo>
                  <a:cubicBezTo>
                    <a:pt x="3180844" y="819089"/>
                    <a:pt x="3143695" y="818136"/>
                    <a:pt x="3107500" y="810326"/>
                  </a:cubicBezTo>
                  <a:cubicBezTo>
                    <a:pt x="3085403" y="805562"/>
                    <a:pt x="3064827" y="805372"/>
                    <a:pt x="3042728" y="808610"/>
                  </a:cubicBezTo>
                  <a:cubicBezTo>
                    <a:pt x="2994722" y="815850"/>
                    <a:pt x="2948047" y="805562"/>
                    <a:pt x="2901943" y="792418"/>
                  </a:cubicBezTo>
                  <a:cubicBezTo>
                    <a:pt x="2871462" y="783655"/>
                    <a:pt x="2840219" y="778321"/>
                    <a:pt x="2809930" y="769367"/>
                  </a:cubicBezTo>
                  <a:cubicBezTo>
                    <a:pt x="2787259" y="762509"/>
                    <a:pt x="2764590" y="754316"/>
                    <a:pt x="2743826" y="743268"/>
                  </a:cubicBezTo>
                  <a:cubicBezTo>
                    <a:pt x="2713723" y="727073"/>
                    <a:pt x="2687436" y="702689"/>
                    <a:pt x="2649143" y="709167"/>
                  </a:cubicBezTo>
                  <a:cubicBezTo>
                    <a:pt x="2615421" y="714881"/>
                    <a:pt x="2584942" y="702881"/>
                    <a:pt x="2554079" y="691450"/>
                  </a:cubicBezTo>
                  <a:cubicBezTo>
                    <a:pt x="2531409" y="683068"/>
                    <a:pt x="2508742" y="674494"/>
                    <a:pt x="2485307" y="669160"/>
                  </a:cubicBezTo>
                  <a:cubicBezTo>
                    <a:pt x="2457492" y="662873"/>
                    <a:pt x="2426059" y="665541"/>
                    <a:pt x="2401292" y="653919"/>
                  </a:cubicBezTo>
                  <a:cubicBezTo>
                    <a:pt x="2375383" y="641727"/>
                    <a:pt x="2353859" y="649919"/>
                    <a:pt x="2330806" y="653349"/>
                  </a:cubicBezTo>
                  <a:cubicBezTo>
                    <a:pt x="2294039" y="658683"/>
                    <a:pt x="2257459" y="668590"/>
                    <a:pt x="2220312" y="656015"/>
                  </a:cubicBezTo>
                  <a:cubicBezTo>
                    <a:pt x="2175163" y="640775"/>
                    <a:pt x="2130393" y="624392"/>
                    <a:pt x="2085054" y="609914"/>
                  </a:cubicBezTo>
                  <a:cubicBezTo>
                    <a:pt x="2067525" y="604387"/>
                    <a:pt x="2048668" y="602101"/>
                    <a:pt x="2030378" y="599625"/>
                  </a:cubicBezTo>
                  <a:cubicBezTo>
                    <a:pt x="2013043" y="597529"/>
                    <a:pt x="1992279" y="602863"/>
                    <a:pt x="1978940" y="594863"/>
                  </a:cubicBezTo>
                  <a:cubicBezTo>
                    <a:pt x="1944649" y="574288"/>
                    <a:pt x="1909408" y="564192"/>
                    <a:pt x="1869780" y="564192"/>
                  </a:cubicBezTo>
                  <a:cubicBezTo>
                    <a:pt x="1854920" y="564192"/>
                    <a:pt x="1840441" y="555618"/>
                    <a:pt x="1825393" y="554094"/>
                  </a:cubicBezTo>
                  <a:cubicBezTo>
                    <a:pt x="1804816" y="552190"/>
                    <a:pt x="1781194" y="547045"/>
                    <a:pt x="1763287" y="554286"/>
                  </a:cubicBezTo>
                  <a:cubicBezTo>
                    <a:pt x="1721185" y="571430"/>
                    <a:pt x="1687086" y="557142"/>
                    <a:pt x="1650317" y="540187"/>
                  </a:cubicBezTo>
                  <a:cubicBezTo>
                    <a:pt x="1614120" y="523423"/>
                    <a:pt x="1576019" y="510088"/>
                    <a:pt x="1537537" y="499038"/>
                  </a:cubicBezTo>
                  <a:cubicBezTo>
                    <a:pt x="1523059" y="495038"/>
                    <a:pt x="1505724" y="501706"/>
                    <a:pt x="1489720" y="503038"/>
                  </a:cubicBezTo>
                  <a:cubicBezTo>
                    <a:pt x="1484004" y="503420"/>
                    <a:pt x="1477717" y="503992"/>
                    <a:pt x="1472575" y="502086"/>
                  </a:cubicBezTo>
                  <a:cubicBezTo>
                    <a:pt x="1422854" y="483797"/>
                    <a:pt x="1372368" y="469891"/>
                    <a:pt x="1318456" y="479415"/>
                  </a:cubicBezTo>
                  <a:cubicBezTo>
                    <a:pt x="1313504" y="480369"/>
                    <a:pt x="1307978" y="478273"/>
                    <a:pt x="1303024" y="476939"/>
                  </a:cubicBezTo>
                  <a:cubicBezTo>
                    <a:pt x="1278829" y="470081"/>
                    <a:pt x="1255206" y="459223"/>
                    <a:pt x="1230633" y="456746"/>
                  </a:cubicBezTo>
                  <a:cubicBezTo>
                    <a:pt x="1170051" y="450650"/>
                    <a:pt x="1109091" y="448172"/>
                    <a:pt x="1048125" y="444172"/>
                  </a:cubicBezTo>
                  <a:cubicBezTo>
                    <a:pt x="1044315" y="443982"/>
                    <a:pt x="1040315" y="443982"/>
                    <a:pt x="1036887" y="442648"/>
                  </a:cubicBezTo>
                  <a:cubicBezTo>
                    <a:pt x="1014406" y="434456"/>
                    <a:pt x="994785" y="437124"/>
                    <a:pt x="975733" y="452744"/>
                  </a:cubicBezTo>
                  <a:cubicBezTo>
                    <a:pt x="967350" y="459603"/>
                    <a:pt x="955920" y="463223"/>
                    <a:pt x="945444" y="467033"/>
                  </a:cubicBezTo>
                  <a:cubicBezTo>
                    <a:pt x="930011" y="472749"/>
                    <a:pt x="914200" y="478273"/>
                    <a:pt x="898198" y="481893"/>
                  </a:cubicBezTo>
                  <a:cubicBezTo>
                    <a:pt x="882384" y="485321"/>
                    <a:pt x="865430" y="490084"/>
                    <a:pt x="850189" y="487417"/>
                  </a:cubicBezTo>
                  <a:cubicBezTo>
                    <a:pt x="822756" y="482655"/>
                    <a:pt x="796655" y="471987"/>
                    <a:pt x="769605" y="464937"/>
                  </a:cubicBezTo>
                  <a:cubicBezTo>
                    <a:pt x="760270" y="462461"/>
                    <a:pt x="749982" y="462843"/>
                    <a:pt x="740268" y="462651"/>
                  </a:cubicBezTo>
                  <a:cubicBezTo>
                    <a:pt x="717977" y="462081"/>
                    <a:pt x="695116" y="467605"/>
                    <a:pt x="674923" y="451792"/>
                  </a:cubicBezTo>
                  <a:cubicBezTo>
                    <a:pt x="656255" y="436934"/>
                    <a:pt x="637392" y="441314"/>
                    <a:pt x="617772" y="452554"/>
                  </a:cubicBezTo>
                  <a:cubicBezTo>
                    <a:pt x="603673" y="460557"/>
                    <a:pt x="587672" y="466843"/>
                    <a:pt x="571860" y="469891"/>
                  </a:cubicBezTo>
                  <a:cubicBezTo>
                    <a:pt x="550141" y="474081"/>
                    <a:pt x="528615" y="475797"/>
                    <a:pt x="505182" y="473319"/>
                  </a:cubicBezTo>
                  <a:cubicBezTo>
                    <a:pt x="488607" y="471605"/>
                    <a:pt x="475081" y="470843"/>
                    <a:pt x="462126" y="460747"/>
                  </a:cubicBezTo>
                  <a:cubicBezTo>
                    <a:pt x="460032" y="459223"/>
                    <a:pt x="456222" y="458841"/>
                    <a:pt x="453364" y="459033"/>
                  </a:cubicBezTo>
                  <a:cubicBezTo>
                    <a:pt x="415835" y="462271"/>
                    <a:pt x="378686" y="460557"/>
                    <a:pt x="340774" y="458268"/>
                  </a:cubicBezTo>
                  <a:cubicBezTo>
                    <a:pt x="292579" y="455222"/>
                    <a:pt x="241901" y="464175"/>
                    <a:pt x="200182" y="496180"/>
                  </a:cubicBezTo>
                  <a:cubicBezTo>
                    <a:pt x="194085" y="500944"/>
                    <a:pt x="184941" y="503038"/>
                    <a:pt x="176939" y="504182"/>
                  </a:cubicBezTo>
                  <a:cubicBezTo>
                    <a:pt x="139219" y="509134"/>
                    <a:pt x="101308" y="512564"/>
                    <a:pt x="63587" y="518088"/>
                  </a:cubicBezTo>
                  <a:cubicBezTo>
                    <a:pt x="43012" y="521137"/>
                    <a:pt x="21486" y="523805"/>
                    <a:pt x="2817" y="532187"/>
                  </a:cubicBezTo>
                  <a:lnTo>
                    <a:pt x="0" y="533314"/>
                  </a:lnTo>
                  <a:close/>
                </a:path>
              </a:pathLst>
            </a:custGeom>
            <a:blipFill dpi="0" rotWithShape="1">
              <a:blip r:embed="rId3">
                <a:alphaModFix amt="57000"/>
              </a:blip>
              <a:srcRect/>
              <a:tile tx="0" ty="0" sx="100000" sy="100000" flip="none" algn="tl"/>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Tree>
    <p:extLst>
      <p:ext uri="{BB962C8B-B14F-4D97-AF65-F5344CB8AC3E}">
        <p14:creationId xmlns:p14="http://schemas.microsoft.com/office/powerpoint/2010/main" val="1117622349"/>
      </p:ext>
    </p:extLst>
  </p:cSld>
  <p:clrMapOvr>
    <a:masterClrMapping/>
  </p:clrMapOvr>
  <p:transition spd="slow">
    <p:wipe/>
  </p:transition>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16A15A88-001A-4EEF-8984-D87E643599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ubrik 1">
            <a:extLst>
              <a:ext uri="{FF2B5EF4-FFF2-40B4-BE49-F238E27FC236}">
                <a16:creationId xmlns:a16="http://schemas.microsoft.com/office/drawing/2014/main" id="{CA7AE24A-9071-41F3-9773-0D3E0EEC49CE}"/>
              </a:ext>
            </a:extLst>
          </p:cNvPr>
          <p:cNvSpPr>
            <a:spLocks noGrp="1"/>
          </p:cNvSpPr>
          <p:nvPr>
            <p:ph type="title"/>
          </p:nvPr>
        </p:nvSpPr>
        <p:spPr>
          <a:xfrm>
            <a:off x="5324474" y="1425146"/>
            <a:ext cx="6124576" cy="3563799"/>
          </a:xfrm>
        </p:spPr>
        <p:txBody>
          <a:bodyPr vert="horz" lIns="91440" tIns="45720" rIns="91440" bIns="45720" rtlCol="0" anchor="b">
            <a:normAutofit/>
          </a:bodyPr>
          <a:lstStyle/>
          <a:p>
            <a:pPr algn="ctr"/>
            <a:r>
              <a:rPr lang="en-US" sz="3600" b="1" dirty="0" err="1">
                <a:solidFill>
                  <a:srgbClr val="FFFF00"/>
                </a:solidFill>
              </a:rPr>
              <a:t>Tävlingskommittén</a:t>
            </a:r>
            <a:br>
              <a:rPr lang="en-US" sz="3600" dirty="0">
                <a:solidFill>
                  <a:schemeClr val="bg1"/>
                </a:solidFill>
              </a:rPr>
            </a:br>
            <a:r>
              <a:rPr lang="en-US" sz="2400" dirty="0">
                <a:solidFill>
                  <a:srgbClr val="FFFF00"/>
                </a:solidFill>
              </a:rPr>
              <a:t>Jyrki Sivenius (Maria F Andersson)</a:t>
            </a:r>
            <a:br>
              <a:rPr lang="en-US" sz="2400" dirty="0">
                <a:solidFill>
                  <a:srgbClr val="FFFF00"/>
                </a:solidFill>
              </a:rPr>
            </a:br>
            <a:br>
              <a:rPr lang="en-US" sz="2400" dirty="0">
                <a:solidFill>
                  <a:srgbClr val="FFFF00"/>
                </a:solidFill>
              </a:rPr>
            </a:br>
            <a:br>
              <a:rPr lang="en-US" sz="2400" dirty="0">
                <a:solidFill>
                  <a:srgbClr val="FFFF00"/>
                </a:solidFill>
              </a:rPr>
            </a:br>
            <a:br>
              <a:rPr lang="en-US" sz="2400" dirty="0">
                <a:solidFill>
                  <a:schemeClr val="bg1"/>
                </a:solidFill>
              </a:rPr>
            </a:br>
            <a:r>
              <a:rPr lang="en-US" sz="3600" b="1" dirty="0" err="1">
                <a:solidFill>
                  <a:srgbClr val="FFFF00"/>
                </a:solidFill>
              </a:rPr>
              <a:t>Utbildningskommittén</a:t>
            </a:r>
            <a:br>
              <a:rPr lang="en-US" sz="2400" dirty="0">
                <a:solidFill>
                  <a:schemeClr val="bg1"/>
                </a:solidFill>
              </a:rPr>
            </a:br>
            <a:r>
              <a:rPr lang="en-US" sz="2400" dirty="0">
                <a:solidFill>
                  <a:srgbClr val="FFFF00"/>
                </a:solidFill>
              </a:rPr>
              <a:t>Malin Andersson</a:t>
            </a:r>
            <a:br>
              <a:rPr lang="en-US" sz="2400" dirty="0">
                <a:solidFill>
                  <a:schemeClr val="bg1"/>
                </a:solidFill>
              </a:rPr>
            </a:br>
            <a:br>
              <a:rPr lang="en-US" sz="2400" dirty="0">
                <a:solidFill>
                  <a:schemeClr val="bg1"/>
                </a:solidFill>
              </a:rPr>
            </a:br>
            <a:endParaRPr lang="en-US" sz="2400" dirty="0">
              <a:solidFill>
                <a:schemeClr val="bg1"/>
              </a:solidFill>
            </a:endParaRPr>
          </a:p>
        </p:txBody>
      </p:sp>
      <p:pic>
        <p:nvPicPr>
          <p:cNvPr id="5" name="Platshållare för innehåll 4">
            <a:extLst>
              <a:ext uri="{FF2B5EF4-FFF2-40B4-BE49-F238E27FC236}">
                <a16:creationId xmlns:a16="http://schemas.microsoft.com/office/drawing/2014/main" id="{33CC00E9-724A-470C-8533-2BCDAD7538D4}"/>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l="62670"/>
          <a:stretch/>
        </p:blipFill>
        <p:spPr>
          <a:xfrm>
            <a:off x="-74139" y="10"/>
            <a:ext cx="4551219" cy="6857990"/>
          </a:xfrm>
          <a:custGeom>
            <a:avLst/>
            <a:gdLst/>
            <a:ahLst/>
            <a:cxnLst/>
            <a:rect l="l" t="t" r="r" b="b"/>
            <a:pathLst>
              <a:path w="4551219" h="6858000">
                <a:moveTo>
                  <a:pt x="4194211" y="6564619"/>
                </a:moveTo>
                <a:lnTo>
                  <a:pt x="4194211" y="6564620"/>
                </a:lnTo>
                <a:cubicBezTo>
                  <a:pt x="4204498" y="6575478"/>
                  <a:pt x="4210595" y="6582146"/>
                  <a:pt x="4216690" y="6588625"/>
                </a:cubicBezTo>
                <a:lnTo>
                  <a:pt x="4233312" y="6625224"/>
                </a:lnTo>
                <a:lnTo>
                  <a:pt x="4226218" y="6662539"/>
                </a:lnTo>
                <a:lnTo>
                  <a:pt x="4226217" y="6662540"/>
                </a:lnTo>
                <a:lnTo>
                  <a:pt x="4226216" y="6662543"/>
                </a:lnTo>
                <a:lnTo>
                  <a:pt x="4214767" y="6683026"/>
                </a:lnTo>
                <a:lnTo>
                  <a:pt x="4211619" y="6702975"/>
                </a:lnTo>
                <a:lnTo>
                  <a:pt x="4211619" y="6702976"/>
                </a:lnTo>
                <a:cubicBezTo>
                  <a:pt x="4212024" y="6716168"/>
                  <a:pt x="4217168" y="6729218"/>
                  <a:pt x="4225455" y="6742552"/>
                </a:cubicBezTo>
                <a:lnTo>
                  <a:pt x="4225456" y="6742554"/>
                </a:lnTo>
                <a:lnTo>
                  <a:pt x="4244933" y="6812061"/>
                </a:lnTo>
                <a:lnTo>
                  <a:pt x="4244933" y="6812063"/>
                </a:lnTo>
                <a:lnTo>
                  <a:pt x="4244933" y="6812062"/>
                </a:lnTo>
                <a:lnTo>
                  <a:pt x="4244933" y="6812061"/>
                </a:lnTo>
                <a:lnTo>
                  <a:pt x="4240159" y="6776799"/>
                </a:lnTo>
                <a:lnTo>
                  <a:pt x="4225456" y="6742554"/>
                </a:lnTo>
                <a:lnTo>
                  <a:pt x="4225455" y="6742551"/>
                </a:lnTo>
                <a:lnTo>
                  <a:pt x="4211619" y="6702975"/>
                </a:lnTo>
                <a:lnTo>
                  <a:pt x="4226216" y="6662543"/>
                </a:lnTo>
                <a:lnTo>
                  <a:pt x="4226217" y="6662541"/>
                </a:lnTo>
                <a:lnTo>
                  <a:pt x="4226218" y="6662539"/>
                </a:lnTo>
                <a:lnTo>
                  <a:pt x="4233301" y="6645551"/>
                </a:lnTo>
                <a:lnTo>
                  <a:pt x="4233312" y="6625224"/>
                </a:lnTo>
                <a:lnTo>
                  <a:pt x="4233312" y="6625223"/>
                </a:lnTo>
                <a:cubicBezTo>
                  <a:pt x="4231216" y="6611340"/>
                  <a:pt x="4225168" y="6597577"/>
                  <a:pt x="4216690" y="6588624"/>
                </a:cubicBezTo>
                <a:close/>
                <a:moveTo>
                  <a:pt x="4274532" y="6438980"/>
                </a:moveTo>
                <a:lnTo>
                  <a:pt x="4254602" y="6463839"/>
                </a:lnTo>
                <a:lnTo>
                  <a:pt x="4254600" y="6463848"/>
                </a:lnTo>
                <a:lnTo>
                  <a:pt x="4240803" y="6513011"/>
                </a:lnTo>
                <a:lnTo>
                  <a:pt x="4221998" y="6546193"/>
                </a:lnTo>
                <a:lnTo>
                  <a:pt x="4221998" y="6546194"/>
                </a:lnTo>
                <a:lnTo>
                  <a:pt x="4238336" y="6521803"/>
                </a:lnTo>
                <a:lnTo>
                  <a:pt x="4240803" y="6513011"/>
                </a:lnTo>
                <a:lnTo>
                  <a:pt x="4243614" y="6508051"/>
                </a:lnTo>
                <a:lnTo>
                  <a:pt x="4254600" y="6463848"/>
                </a:lnTo>
                <a:lnTo>
                  <a:pt x="4254602" y="6463840"/>
                </a:lnTo>
                <a:cubicBezTo>
                  <a:pt x="4257553" y="6451649"/>
                  <a:pt x="4265030" y="6444076"/>
                  <a:pt x="4274532" y="6438980"/>
                </a:cubicBezTo>
                <a:close/>
                <a:moveTo>
                  <a:pt x="4360506" y="6365203"/>
                </a:moveTo>
                <a:lnTo>
                  <a:pt x="4359224" y="6387909"/>
                </a:lnTo>
                <a:lnTo>
                  <a:pt x="4357461" y="6391548"/>
                </a:lnTo>
                <a:lnTo>
                  <a:pt x="4349806" y="6407331"/>
                </a:lnTo>
                <a:lnTo>
                  <a:pt x="4349806" y="6407332"/>
                </a:lnTo>
                <a:lnTo>
                  <a:pt x="4357461" y="6391548"/>
                </a:lnTo>
                <a:lnTo>
                  <a:pt x="4359225" y="6387909"/>
                </a:lnTo>
                <a:close/>
                <a:moveTo>
                  <a:pt x="4121437" y="4221390"/>
                </a:moveTo>
                <a:lnTo>
                  <a:pt x="4121437" y="4221391"/>
                </a:lnTo>
                <a:cubicBezTo>
                  <a:pt x="4122199" y="4232060"/>
                  <a:pt x="4122389" y="4243872"/>
                  <a:pt x="4127153" y="4253014"/>
                </a:cubicBezTo>
                <a:cubicBezTo>
                  <a:pt x="4139346" y="4277401"/>
                  <a:pt x="4154966" y="4300070"/>
                  <a:pt x="4166969" y="4324645"/>
                </a:cubicBezTo>
                <a:lnTo>
                  <a:pt x="4175923" y="4363890"/>
                </a:lnTo>
                <a:lnTo>
                  <a:pt x="4175161" y="4482003"/>
                </a:lnTo>
                <a:cubicBezTo>
                  <a:pt x="4172493" y="4546775"/>
                  <a:pt x="4171921" y="4612499"/>
                  <a:pt x="4115151" y="4659173"/>
                </a:cubicBezTo>
                <a:cubicBezTo>
                  <a:pt x="4110579" y="4662985"/>
                  <a:pt x="4107911" y="4671175"/>
                  <a:pt x="4107149" y="4677654"/>
                </a:cubicBezTo>
                <a:cubicBezTo>
                  <a:pt x="4103530" y="4707563"/>
                  <a:pt x="4103148" y="4738234"/>
                  <a:pt x="4097242" y="4767763"/>
                </a:cubicBezTo>
                <a:cubicBezTo>
                  <a:pt x="4094861" y="4779574"/>
                  <a:pt x="4094052" y="4790386"/>
                  <a:pt x="4095933" y="4800482"/>
                </a:cubicBezTo>
                <a:lnTo>
                  <a:pt x="4095933" y="4800483"/>
                </a:lnTo>
                <a:cubicBezTo>
                  <a:pt x="4097814" y="4810580"/>
                  <a:pt x="4102387" y="4819963"/>
                  <a:pt x="4110769" y="4828916"/>
                </a:cubicBezTo>
                <a:lnTo>
                  <a:pt x="4132950" y="4863342"/>
                </a:lnTo>
                <a:lnTo>
                  <a:pt x="4140479" y="4889274"/>
                </a:lnTo>
                <a:lnTo>
                  <a:pt x="4138774" y="4912167"/>
                </a:lnTo>
                <a:cubicBezTo>
                  <a:pt x="4137059" y="4919977"/>
                  <a:pt x="4136702" y="4927121"/>
                  <a:pt x="4137372" y="4933803"/>
                </a:cubicBezTo>
                <a:lnTo>
                  <a:pt x="4137372" y="4933804"/>
                </a:lnTo>
                <a:lnTo>
                  <a:pt x="4142131" y="4952672"/>
                </a:lnTo>
                <a:lnTo>
                  <a:pt x="4144924" y="4957453"/>
                </a:lnTo>
                <a:lnTo>
                  <a:pt x="4146202" y="4961455"/>
                </a:lnTo>
                <a:cubicBezTo>
                  <a:pt x="4150713" y="4970096"/>
                  <a:pt x="4156419" y="4978393"/>
                  <a:pt x="4162206" y="4987037"/>
                </a:cubicBezTo>
                <a:cubicBezTo>
                  <a:pt x="4173445" y="5003801"/>
                  <a:pt x="4187543" y="5022852"/>
                  <a:pt x="4188685" y="5041521"/>
                </a:cubicBezTo>
                <a:cubicBezTo>
                  <a:pt x="4189304" y="5052095"/>
                  <a:pt x="4192222" y="5062299"/>
                  <a:pt x="4195901" y="5072375"/>
                </a:cubicBezTo>
                <a:lnTo>
                  <a:pt x="4201805" y="5087442"/>
                </a:lnTo>
                <a:lnTo>
                  <a:pt x="4214832" y="5133219"/>
                </a:lnTo>
                <a:lnTo>
                  <a:pt x="4214833" y="5133224"/>
                </a:lnTo>
                <a:lnTo>
                  <a:pt x="4208118" y="5166112"/>
                </a:lnTo>
                <a:lnTo>
                  <a:pt x="4208118" y="5166113"/>
                </a:lnTo>
                <a:cubicBezTo>
                  <a:pt x="4207356" y="5167637"/>
                  <a:pt x="4207928" y="5169780"/>
                  <a:pt x="4208809" y="5172090"/>
                </a:cubicBezTo>
                <a:lnTo>
                  <a:pt x="4211356" y="5179067"/>
                </a:lnTo>
                <a:cubicBezTo>
                  <a:pt x="4214976" y="5196594"/>
                  <a:pt x="4215024" y="5213597"/>
                  <a:pt x="4211190" y="5229433"/>
                </a:cubicBezTo>
                <a:lnTo>
                  <a:pt x="4200644" y="5248928"/>
                </a:lnTo>
                <a:lnTo>
                  <a:pt x="4187733" y="5272795"/>
                </a:lnTo>
                <a:cubicBezTo>
                  <a:pt x="4176088" y="5285440"/>
                  <a:pt x="4168382" y="5298594"/>
                  <a:pt x="4163830" y="5312287"/>
                </a:cubicBezTo>
                <a:lnTo>
                  <a:pt x="4162774" y="5321350"/>
                </a:lnTo>
                <a:lnTo>
                  <a:pt x="4160300" y="5326162"/>
                </a:lnTo>
                <a:lnTo>
                  <a:pt x="4158854" y="5355013"/>
                </a:lnTo>
                <a:lnTo>
                  <a:pt x="4158854" y="5355014"/>
                </a:lnTo>
                <a:cubicBezTo>
                  <a:pt x="4159503" y="5364882"/>
                  <a:pt x="4161206" y="5375002"/>
                  <a:pt x="4163730" y="5385384"/>
                </a:cubicBezTo>
                <a:cubicBezTo>
                  <a:pt x="4166969" y="5398721"/>
                  <a:pt x="4169255" y="5412057"/>
                  <a:pt x="4171921" y="5425582"/>
                </a:cubicBezTo>
                <a:cubicBezTo>
                  <a:pt x="4175731" y="5443870"/>
                  <a:pt x="4179733" y="5462351"/>
                  <a:pt x="4183543" y="5480637"/>
                </a:cubicBezTo>
                <a:lnTo>
                  <a:pt x="4188067" y="5507667"/>
                </a:lnTo>
                <a:lnTo>
                  <a:pt x="4177448" y="5531691"/>
                </a:lnTo>
                <a:lnTo>
                  <a:pt x="4177447" y="5531692"/>
                </a:lnTo>
                <a:cubicBezTo>
                  <a:pt x="4170398" y="5537599"/>
                  <a:pt x="4167206" y="5542648"/>
                  <a:pt x="4167302" y="5547577"/>
                </a:cubicBezTo>
                <a:lnTo>
                  <a:pt x="4167302" y="5547578"/>
                </a:lnTo>
                <a:cubicBezTo>
                  <a:pt x="4167397" y="5552507"/>
                  <a:pt x="4170779" y="5557317"/>
                  <a:pt x="4176875" y="5562746"/>
                </a:cubicBezTo>
                <a:cubicBezTo>
                  <a:pt x="4219548" y="5600467"/>
                  <a:pt x="4246219" y="5646189"/>
                  <a:pt x="4248123" y="5704483"/>
                </a:cubicBezTo>
                <a:cubicBezTo>
                  <a:pt x="4248505" y="5716485"/>
                  <a:pt x="4251171" y="5728678"/>
                  <a:pt x="4254029" y="5740488"/>
                </a:cubicBezTo>
                <a:cubicBezTo>
                  <a:pt x="4255744" y="5747728"/>
                  <a:pt x="4257650" y="5756493"/>
                  <a:pt x="4262794" y="5760873"/>
                </a:cubicBezTo>
                <a:cubicBezTo>
                  <a:pt x="4302037" y="5794974"/>
                  <a:pt x="4329280" y="5837457"/>
                  <a:pt x="4351189" y="5883751"/>
                </a:cubicBezTo>
                <a:lnTo>
                  <a:pt x="4351191" y="5883755"/>
                </a:lnTo>
                <a:lnTo>
                  <a:pt x="4369094" y="5935945"/>
                </a:lnTo>
                <a:lnTo>
                  <a:pt x="4369096" y="5935949"/>
                </a:lnTo>
                <a:lnTo>
                  <a:pt x="4365476" y="5993289"/>
                </a:lnTo>
                <a:lnTo>
                  <a:pt x="4365475" y="5993290"/>
                </a:lnTo>
                <a:cubicBezTo>
                  <a:pt x="4364334" y="6004530"/>
                  <a:pt x="4364524" y="6017484"/>
                  <a:pt x="4358999" y="6026439"/>
                </a:cubicBezTo>
                <a:cubicBezTo>
                  <a:pt x="4341662" y="6054824"/>
                  <a:pt x="4322994" y="6082257"/>
                  <a:pt x="4302799" y="6108737"/>
                </a:cubicBezTo>
                <a:cubicBezTo>
                  <a:pt x="4294131" y="6120073"/>
                  <a:pt x="4289178" y="6126883"/>
                  <a:pt x="4289107" y="6133313"/>
                </a:cubicBezTo>
                <a:lnTo>
                  <a:pt x="4289107" y="6133314"/>
                </a:lnTo>
                <a:lnTo>
                  <a:pt x="4292807" y="6143189"/>
                </a:lnTo>
                <a:lnTo>
                  <a:pt x="4304703" y="6155599"/>
                </a:lnTo>
                <a:lnTo>
                  <a:pt x="4304706" y="6155602"/>
                </a:lnTo>
                <a:cubicBezTo>
                  <a:pt x="4326994" y="6175797"/>
                  <a:pt x="4338614" y="6200944"/>
                  <a:pt x="4343376" y="6228756"/>
                </a:cubicBezTo>
                <a:lnTo>
                  <a:pt x="4360713" y="6361539"/>
                </a:lnTo>
                <a:lnTo>
                  <a:pt x="4360713" y="6361538"/>
                </a:lnTo>
                <a:cubicBezTo>
                  <a:pt x="4357093" y="6317150"/>
                  <a:pt x="4350808" y="6272763"/>
                  <a:pt x="4343376" y="6228755"/>
                </a:cubicBezTo>
                <a:cubicBezTo>
                  <a:pt x="4338614" y="6200943"/>
                  <a:pt x="4326994" y="6175796"/>
                  <a:pt x="4304706" y="6155601"/>
                </a:cubicBezTo>
                <a:lnTo>
                  <a:pt x="4304703" y="6155599"/>
                </a:lnTo>
                <a:lnTo>
                  <a:pt x="4289107" y="6133314"/>
                </a:lnTo>
                <a:lnTo>
                  <a:pt x="4302799" y="6108738"/>
                </a:lnTo>
                <a:cubicBezTo>
                  <a:pt x="4322994" y="6082258"/>
                  <a:pt x="4341662" y="6054825"/>
                  <a:pt x="4358999" y="6026440"/>
                </a:cubicBezTo>
                <a:cubicBezTo>
                  <a:pt x="4364524" y="6017485"/>
                  <a:pt x="4364334" y="6004531"/>
                  <a:pt x="4365475" y="5993291"/>
                </a:cubicBezTo>
                <a:lnTo>
                  <a:pt x="4365476" y="5993289"/>
                </a:lnTo>
                <a:lnTo>
                  <a:pt x="4368929" y="5964476"/>
                </a:lnTo>
                <a:lnTo>
                  <a:pt x="4369096" y="5935949"/>
                </a:lnTo>
                <a:lnTo>
                  <a:pt x="4369096" y="5935948"/>
                </a:lnTo>
                <a:lnTo>
                  <a:pt x="4369094" y="5935945"/>
                </a:lnTo>
                <a:lnTo>
                  <a:pt x="4362214" y="5909350"/>
                </a:lnTo>
                <a:lnTo>
                  <a:pt x="4351191" y="5883755"/>
                </a:lnTo>
                <a:lnTo>
                  <a:pt x="4351189" y="5883750"/>
                </a:lnTo>
                <a:cubicBezTo>
                  <a:pt x="4329280" y="5837456"/>
                  <a:pt x="4302037" y="5794973"/>
                  <a:pt x="4262794" y="5760872"/>
                </a:cubicBezTo>
                <a:cubicBezTo>
                  <a:pt x="4257650" y="5756492"/>
                  <a:pt x="4255744" y="5747727"/>
                  <a:pt x="4254029" y="5740487"/>
                </a:cubicBezTo>
                <a:cubicBezTo>
                  <a:pt x="4251171" y="5728677"/>
                  <a:pt x="4248505" y="5716484"/>
                  <a:pt x="4248123" y="5704482"/>
                </a:cubicBezTo>
                <a:cubicBezTo>
                  <a:pt x="4246219" y="5646188"/>
                  <a:pt x="4219548" y="5600466"/>
                  <a:pt x="4176875" y="5562745"/>
                </a:cubicBezTo>
                <a:lnTo>
                  <a:pt x="4167302" y="5547577"/>
                </a:lnTo>
                <a:lnTo>
                  <a:pt x="4177447" y="5531693"/>
                </a:lnTo>
                <a:lnTo>
                  <a:pt x="4177448" y="5531691"/>
                </a:lnTo>
                <a:lnTo>
                  <a:pt x="4185847" y="5520421"/>
                </a:lnTo>
                <a:lnTo>
                  <a:pt x="4188067" y="5507667"/>
                </a:lnTo>
                <a:lnTo>
                  <a:pt x="4188067" y="5507666"/>
                </a:lnTo>
                <a:cubicBezTo>
                  <a:pt x="4188020" y="5498831"/>
                  <a:pt x="4185448" y="5489496"/>
                  <a:pt x="4183543" y="5480636"/>
                </a:cubicBezTo>
                <a:cubicBezTo>
                  <a:pt x="4179733" y="5462350"/>
                  <a:pt x="4175731" y="5443869"/>
                  <a:pt x="4171921" y="5425581"/>
                </a:cubicBezTo>
                <a:cubicBezTo>
                  <a:pt x="4169255" y="5412056"/>
                  <a:pt x="4166969" y="5398720"/>
                  <a:pt x="4163730" y="5385383"/>
                </a:cubicBezTo>
                <a:lnTo>
                  <a:pt x="4158854" y="5355013"/>
                </a:lnTo>
                <a:lnTo>
                  <a:pt x="4162774" y="5321350"/>
                </a:lnTo>
                <a:lnTo>
                  <a:pt x="4187733" y="5272796"/>
                </a:lnTo>
                <a:lnTo>
                  <a:pt x="4200644" y="5248928"/>
                </a:lnTo>
                <a:lnTo>
                  <a:pt x="4211191" y="5229432"/>
                </a:lnTo>
                <a:lnTo>
                  <a:pt x="4211356" y="5179067"/>
                </a:lnTo>
                <a:lnTo>
                  <a:pt x="4211356" y="5179066"/>
                </a:lnTo>
                <a:cubicBezTo>
                  <a:pt x="4210880" y="5176875"/>
                  <a:pt x="4209690" y="5174399"/>
                  <a:pt x="4208809" y="5172089"/>
                </a:cubicBezTo>
                <a:lnTo>
                  <a:pt x="4208118" y="5166113"/>
                </a:lnTo>
                <a:lnTo>
                  <a:pt x="4214833" y="5133224"/>
                </a:lnTo>
                <a:lnTo>
                  <a:pt x="4214833" y="5133223"/>
                </a:lnTo>
                <a:lnTo>
                  <a:pt x="4214832" y="5133219"/>
                </a:lnTo>
                <a:lnTo>
                  <a:pt x="4207690" y="5102460"/>
                </a:lnTo>
                <a:lnTo>
                  <a:pt x="4201805" y="5087442"/>
                </a:lnTo>
                <a:lnTo>
                  <a:pt x="4201799" y="5087422"/>
                </a:lnTo>
                <a:cubicBezTo>
                  <a:pt x="4195713" y="5072410"/>
                  <a:pt x="4189614" y="5057380"/>
                  <a:pt x="4188685" y="5041520"/>
                </a:cubicBezTo>
                <a:cubicBezTo>
                  <a:pt x="4187543" y="5022851"/>
                  <a:pt x="4173445" y="5003800"/>
                  <a:pt x="4162206" y="4987036"/>
                </a:cubicBezTo>
                <a:lnTo>
                  <a:pt x="4144924" y="4957453"/>
                </a:lnTo>
                <a:lnTo>
                  <a:pt x="4137372" y="4933804"/>
                </a:lnTo>
                <a:lnTo>
                  <a:pt x="4138774" y="4912168"/>
                </a:lnTo>
                <a:cubicBezTo>
                  <a:pt x="4140536" y="4904357"/>
                  <a:pt x="4141048" y="4896713"/>
                  <a:pt x="4140479" y="4889275"/>
                </a:cubicBezTo>
                <a:lnTo>
                  <a:pt x="4140479" y="4889274"/>
                </a:lnTo>
                <a:lnTo>
                  <a:pt x="4135701" y="4867613"/>
                </a:lnTo>
                <a:lnTo>
                  <a:pt x="4132950" y="4863342"/>
                </a:lnTo>
                <a:lnTo>
                  <a:pt x="4131200" y="4857316"/>
                </a:lnTo>
                <a:cubicBezTo>
                  <a:pt x="4126057" y="4847213"/>
                  <a:pt x="4119056" y="4837702"/>
                  <a:pt x="4110769" y="4828915"/>
                </a:cubicBezTo>
                <a:lnTo>
                  <a:pt x="4095933" y="4800482"/>
                </a:lnTo>
                <a:lnTo>
                  <a:pt x="4097242" y="4767764"/>
                </a:lnTo>
                <a:cubicBezTo>
                  <a:pt x="4103148" y="4738235"/>
                  <a:pt x="4103530" y="4707564"/>
                  <a:pt x="4107149" y="4677655"/>
                </a:cubicBezTo>
                <a:cubicBezTo>
                  <a:pt x="4107911" y="4671176"/>
                  <a:pt x="4110579" y="4662986"/>
                  <a:pt x="4115151" y="4659174"/>
                </a:cubicBezTo>
                <a:cubicBezTo>
                  <a:pt x="4171921" y="4612500"/>
                  <a:pt x="4172493" y="4546776"/>
                  <a:pt x="4175161" y="4482004"/>
                </a:cubicBezTo>
                <a:cubicBezTo>
                  <a:pt x="4176875" y="4442761"/>
                  <a:pt x="4176875" y="4403325"/>
                  <a:pt x="4175923" y="4363890"/>
                </a:cubicBezTo>
                <a:lnTo>
                  <a:pt x="4175923" y="4363889"/>
                </a:lnTo>
                <a:cubicBezTo>
                  <a:pt x="4175731" y="4350553"/>
                  <a:pt x="4172683" y="4336456"/>
                  <a:pt x="4166969" y="4324644"/>
                </a:cubicBezTo>
                <a:cubicBezTo>
                  <a:pt x="4154966" y="4300069"/>
                  <a:pt x="4139346" y="4277400"/>
                  <a:pt x="4127153" y="4253013"/>
                </a:cubicBezTo>
                <a:close/>
                <a:moveTo>
                  <a:pt x="4190328" y="2836171"/>
                </a:moveTo>
                <a:lnTo>
                  <a:pt x="4181637" y="2848792"/>
                </a:lnTo>
                <a:cubicBezTo>
                  <a:pt x="4176637" y="2865009"/>
                  <a:pt x="4170779" y="2881306"/>
                  <a:pt x="4166033" y="2897784"/>
                </a:cubicBezTo>
                <a:lnTo>
                  <a:pt x="4165004" y="2903549"/>
                </a:lnTo>
                <a:lnTo>
                  <a:pt x="4161730" y="2914327"/>
                </a:lnTo>
                <a:lnTo>
                  <a:pt x="4157099" y="2947858"/>
                </a:lnTo>
                <a:lnTo>
                  <a:pt x="4157098" y="2947861"/>
                </a:lnTo>
                <a:lnTo>
                  <a:pt x="4157098" y="2947862"/>
                </a:lnTo>
                <a:cubicBezTo>
                  <a:pt x="4156729" y="2959156"/>
                  <a:pt x="4157729" y="2970575"/>
                  <a:pt x="4160682" y="2982148"/>
                </a:cubicBezTo>
                <a:lnTo>
                  <a:pt x="4172375" y="3077401"/>
                </a:lnTo>
                <a:lnTo>
                  <a:pt x="4159920" y="3172653"/>
                </a:lnTo>
                <a:cubicBezTo>
                  <a:pt x="4134011" y="3276479"/>
                  <a:pt x="4106579" y="3380304"/>
                  <a:pt x="4112293" y="3489466"/>
                </a:cubicBezTo>
                <a:cubicBezTo>
                  <a:pt x="4113245" y="3507562"/>
                  <a:pt x="4101624" y="3529089"/>
                  <a:pt x="4090194" y="3544712"/>
                </a:cubicBezTo>
                <a:cubicBezTo>
                  <a:pt x="4079336" y="3559667"/>
                  <a:pt x="4073477" y="3566811"/>
                  <a:pt x="4072572" y="3574407"/>
                </a:cubicBezTo>
                <a:lnTo>
                  <a:pt x="4072572" y="3574408"/>
                </a:lnTo>
                <a:cubicBezTo>
                  <a:pt x="4071667" y="3582004"/>
                  <a:pt x="4075716" y="3590053"/>
                  <a:pt x="4084670" y="3606817"/>
                </a:cubicBezTo>
                <a:cubicBezTo>
                  <a:pt x="4089052" y="3614819"/>
                  <a:pt x="4091718" y="3624725"/>
                  <a:pt x="4098196" y="3630632"/>
                </a:cubicBezTo>
                <a:lnTo>
                  <a:pt x="4115925" y="3654415"/>
                </a:lnTo>
                <a:lnTo>
                  <a:pt x="4118836" y="3665923"/>
                </a:lnTo>
                <a:lnTo>
                  <a:pt x="4122437" y="3680163"/>
                </a:lnTo>
                <a:lnTo>
                  <a:pt x="4118389" y="3734836"/>
                </a:lnTo>
                <a:lnTo>
                  <a:pt x="4118389" y="3734837"/>
                </a:lnTo>
                <a:cubicBezTo>
                  <a:pt x="4117437" y="3741315"/>
                  <a:pt x="4116103" y="3749125"/>
                  <a:pt x="4118771" y="3754652"/>
                </a:cubicBezTo>
                <a:lnTo>
                  <a:pt x="4125128" y="3789775"/>
                </a:lnTo>
                <a:lnTo>
                  <a:pt x="4110197" y="3822471"/>
                </a:lnTo>
                <a:cubicBezTo>
                  <a:pt x="4103149" y="3831901"/>
                  <a:pt x="4097529" y="3842045"/>
                  <a:pt x="4095862" y="3852618"/>
                </a:cubicBezTo>
                <a:lnTo>
                  <a:pt x="4095862" y="3852619"/>
                </a:lnTo>
                <a:lnTo>
                  <a:pt x="4096642" y="3868763"/>
                </a:lnTo>
                <a:lnTo>
                  <a:pt x="4105245" y="3885336"/>
                </a:lnTo>
                <a:lnTo>
                  <a:pt x="4105245" y="3885338"/>
                </a:lnTo>
                <a:cubicBezTo>
                  <a:pt x="4114961" y="3897721"/>
                  <a:pt x="4122367" y="3910318"/>
                  <a:pt x="4127626" y="3923124"/>
                </a:cubicBezTo>
                <a:lnTo>
                  <a:pt x="4137130" y="3962159"/>
                </a:lnTo>
                <a:lnTo>
                  <a:pt x="4121438" y="4043837"/>
                </a:lnTo>
                <a:lnTo>
                  <a:pt x="4121437" y="4043838"/>
                </a:lnTo>
                <a:cubicBezTo>
                  <a:pt x="4112674" y="4063841"/>
                  <a:pt x="4107292" y="4083701"/>
                  <a:pt x="4106316" y="4103824"/>
                </a:cubicBezTo>
                <a:lnTo>
                  <a:pt x="4106316" y="4103825"/>
                </a:lnTo>
                <a:lnTo>
                  <a:pt x="4108283" y="4134255"/>
                </a:lnTo>
                <a:lnTo>
                  <a:pt x="4117627" y="4165381"/>
                </a:lnTo>
                <a:lnTo>
                  <a:pt x="4117627" y="4165383"/>
                </a:lnTo>
                <a:lnTo>
                  <a:pt x="4121532" y="4192387"/>
                </a:lnTo>
                <a:lnTo>
                  <a:pt x="4121532" y="4192386"/>
                </a:lnTo>
                <a:cubicBezTo>
                  <a:pt x="4121628" y="4182766"/>
                  <a:pt x="4121056" y="4173479"/>
                  <a:pt x="4117627" y="4165382"/>
                </a:cubicBezTo>
                <a:lnTo>
                  <a:pt x="4117627" y="4165381"/>
                </a:lnTo>
                <a:lnTo>
                  <a:pt x="4106316" y="4103825"/>
                </a:lnTo>
                <a:lnTo>
                  <a:pt x="4121437" y="4043839"/>
                </a:lnTo>
                <a:lnTo>
                  <a:pt x="4121438" y="4043837"/>
                </a:lnTo>
                <a:lnTo>
                  <a:pt x="4134740" y="4002409"/>
                </a:lnTo>
                <a:lnTo>
                  <a:pt x="4137130" y="3962159"/>
                </a:lnTo>
                <a:lnTo>
                  <a:pt x="4137130" y="3962158"/>
                </a:lnTo>
                <a:cubicBezTo>
                  <a:pt x="4134868" y="3935726"/>
                  <a:pt x="4124677" y="3910103"/>
                  <a:pt x="4105245" y="3885337"/>
                </a:cubicBezTo>
                <a:lnTo>
                  <a:pt x="4105245" y="3885336"/>
                </a:lnTo>
                <a:lnTo>
                  <a:pt x="4095862" y="3852619"/>
                </a:lnTo>
                <a:lnTo>
                  <a:pt x="4110197" y="3822472"/>
                </a:lnTo>
                <a:cubicBezTo>
                  <a:pt x="4118389" y="3811613"/>
                  <a:pt x="4123533" y="3800896"/>
                  <a:pt x="4125128" y="3789776"/>
                </a:cubicBezTo>
                <a:lnTo>
                  <a:pt x="4125128" y="3789775"/>
                </a:lnTo>
                <a:cubicBezTo>
                  <a:pt x="4126724" y="3778654"/>
                  <a:pt x="4124771" y="3767129"/>
                  <a:pt x="4118771" y="3754651"/>
                </a:cubicBezTo>
                <a:lnTo>
                  <a:pt x="4118389" y="3734837"/>
                </a:lnTo>
                <a:lnTo>
                  <a:pt x="4122437" y="3680163"/>
                </a:lnTo>
                <a:lnTo>
                  <a:pt x="4122437" y="3680162"/>
                </a:lnTo>
                <a:lnTo>
                  <a:pt x="4118836" y="3665923"/>
                </a:lnTo>
                <a:lnTo>
                  <a:pt x="4115925" y="3654415"/>
                </a:lnTo>
                <a:lnTo>
                  <a:pt x="4115925" y="3654415"/>
                </a:lnTo>
                <a:lnTo>
                  <a:pt x="4115925" y="3654415"/>
                </a:lnTo>
                <a:cubicBezTo>
                  <a:pt x="4112115" y="3646122"/>
                  <a:pt x="4106436" y="3638156"/>
                  <a:pt x="4098196" y="3630631"/>
                </a:cubicBezTo>
                <a:cubicBezTo>
                  <a:pt x="4091718" y="3624724"/>
                  <a:pt x="4089052" y="3614818"/>
                  <a:pt x="4084670" y="3606816"/>
                </a:cubicBezTo>
                <a:cubicBezTo>
                  <a:pt x="4080193" y="3598434"/>
                  <a:pt x="4076942" y="3592231"/>
                  <a:pt x="4074924" y="3587173"/>
                </a:cubicBezTo>
                <a:lnTo>
                  <a:pt x="4072572" y="3574407"/>
                </a:lnTo>
                <a:lnTo>
                  <a:pt x="4077651" y="3562320"/>
                </a:lnTo>
                <a:cubicBezTo>
                  <a:pt x="4080586" y="3557715"/>
                  <a:pt x="4084765" y="3552190"/>
                  <a:pt x="4090194" y="3544713"/>
                </a:cubicBezTo>
                <a:cubicBezTo>
                  <a:pt x="4101624" y="3529090"/>
                  <a:pt x="4113245" y="3507563"/>
                  <a:pt x="4112293" y="3489467"/>
                </a:cubicBezTo>
                <a:cubicBezTo>
                  <a:pt x="4106579" y="3380305"/>
                  <a:pt x="4134011" y="3276480"/>
                  <a:pt x="4159920" y="3172654"/>
                </a:cubicBezTo>
                <a:cubicBezTo>
                  <a:pt x="4167922" y="3140649"/>
                  <a:pt x="4172160" y="3109025"/>
                  <a:pt x="4172375" y="3077401"/>
                </a:cubicBezTo>
                <a:lnTo>
                  <a:pt x="4172375" y="3077400"/>
                </a:lnTo>
                <a:cubicBezTo>
                  <a:pt x="4172589" y="3045776"/>
                  <a:pt x="4168779" y="3014152"/>
                  <a:pt x="4160682" y="2982147"/>
                </a:cubicBezTo>
                <a:lnTo>
                  <a:pt x="4157098" y="2947862"/>
                </a:lnTo>
                <a:lnTo>
                  <a:pt x="4157099" y="2947858"/>
                </a:lnTo>
                <a:lnTo>
                  <a:pt x="4165004" y="2903549"/>
                </a:lnTo>
                <a:lnTo>
                  <a:pt x="4181637" y="2848793"/>
                </a:lnTo>
                <a:cubicBezTo>
                  <a:pt x="4182970" y="2844316"/>
                  <a:pt x="4186256" y="2839982"/>
                  <a:pt x="4190328" y="2836172"/>
                </a:cubicBezTo>
                <a:close/>
                <a:moveTo>
                  <a:pt x="3705842" y="1508457"/>
                </a:moveTo>
                <a:lnTo>
                  <a:pt x="3677748" y="1596213"/>
                </a:lnTo>
                <a:cubicBezTo>
                  <a:pt x="3675271" y="1604978"/>
                  <a:pt x="3676796" y="1615836"/>
                  <a:pt x="3679653" y="1624980"/>
                </a:cubicBezTo>
                <a:cubicBezTo>
                  <a:pt x="3689369" y="1656223"/>
                  <a:pt x="3713754" y="1676036"/>
                  <a:pt x="3736234" y="1697753"/>
                </a:cubicBezTo>
                <a:cubicBezTo>
                  <a:pt x="3746141" y="1707279"/>
                  <a:pt x="3753189" y="1720423"/>
                  <a:pt x="3758903" y="1733188"/>
                </a:cubicBezTo>
                <a:cubicBezTo>
                  <a:pt x="3773574" y="1766335"/>
                  <a:pt x="3786718" y="1800246"/>
                  <a:pt x="3800624" y="1833775"/>
                </a:cubicBezTo>
                <a:cubicBezTo>
                  <a:pt x="3801958" y="1837013"/>
                  <a:pt x="3805387" y="1839679"/>
                  <a:pt x="3808245" y="1842158"/>
                </a:cubicBezTo>
                <a:cubicBezTo>
                  <a:pt x="3838346" y="1866922"/>
                  <a:pt x="3868635" y="1891497"/>
                  <a:pt x="3898736" y="1916454"/>
                </a:cubicBezTo>
                <a:cubicBezTo>
                  <a:pt x="3904450" y="1921216"/>
                  <a:pt x="3908642" y="1928076"/>
                  <a:pt x="3914166" y="1933219"/>
                </a:cubicBezTo>
                <a:cubicBezTo>
                  <a:pt x="3921786" y="1940459"/>
                  <a:pt x="3929027" y="1949603"/>
                  <a:pt x="3938171" y="1953413"/>
                </a:cubicBezTo>
                <a:cubicBezTo>
                  <a:pt x="3966936" y="1965224"/>
                  <a:pt x="3979320" y="1987894"/>
                  <a:pt x="3984654" y="2016469"/>
                </a:cubicBezTo>
                <a:cubicBezTo>
                  <a:pt x="3989607" y="2042570"/>
                  <a:pt x="3993799" y="2068669"/>
                  <a:pt x="3999513" y="2094578"/>
                </a:cubicBezTo>
                <a:cubicBezTo>
                  <a:pt x="4006371" y="2126201"/>
                  <a:pt x="4013801" y="2157636"/>
                  <a:pt x="4022184" y="2188879"/>
                </a:cubicBezTo>
                <a:cubicBezTo>
                  <a:pt x="4025804" y="2202404"/>
                  <a:pt x="4029994" y="2216692"/>
                  <a:pt x="4037424" y="2228314"/>
                </a:cubicBezTo>
                <a:cubicBezTo>
                  <a:pt x="4057999" y="2260890"/>
                  <a:pt x="4071905" y="2295753"/>
                  <a:pt x="4066381" y="2334044"/>
                </a:cubicBezTo>
                <a:cubicBezTo>
                  <a:pt x="4061999" y="2364715"/>
                  <a:pt x="4073239" y="2390434"/>
                  <a:pt x="4090766" y="2409485"/>
                </a:cubicBezTo>
                <a:cubicBezTo>
                  <a:pt x="4098720" y="2418154"/>
                  <a:pt x="4104233" y="2426976"/>
                  <a:pt x="4107867" y="2435912"/>
                </a:cubicBezTo>
                <a:lnTo>
                  <a:pt x="4113698" y="2463017"/>
                </a:lnTo>
                <a:lnTo>
                  <a:pt x="4105056" y="2518262"/>
                </a:lnTo>
                <a:lnTo>
                  <a:pt x="4105055" y="2518263"/>
                </a:lnTo>
                <a:cubicBezTo>
                  <a:pt x="4102388" y="2527789"/>
                  <a:pt x="4101244" y="2536456"/>
                  <a:pt x="4101411" y="2545005"/>
                </a:cubicBezTo>
                <a:lnTo>
                  <a:pt x="4101411" y="2545006"/>
                </a:lnTo>
                <a:cubicBezTo>
                  <a:pt x="4101577" y="2553555"/>
                  <a:pt x="4103054" y="2561985"/>
                  <a:pt x="4105625" y="2571034"/>
                </a:cubicBezTo>
                <a:cubicBezTo>
                  <a:pt x="4117627" y="2612945"/>
                  <a:pt x="4150204" y="2640950"/>
                  <a:pt x="4178779" y="2668001"/>
                </a:cubicBezTo>
                <a:cubicBezTo>
                  <a:pt x="4203164" y="2691054"/>
                  <a:pt x="4216880" y="2716963"/>
                  <a:pt x="4227170" y="2745348"/>
                </a:cubicBezTo>
                <a:lnTo>
                  <a:pt x="4227170" y="2745351"/>
                </a:lnTo>
                <a:lnTo>
                  <a:pt x="4233090" y="2778005"/>
                </a:lnTo>
                <a:lnTo>
                  <a:pt x="4232670" y="2785439"/>
                </a:lnTo>
                <a:lnTo>
                  <a:pt x="4222591" y="2811779"/>
                </a:lnTo>
                <a:lnTo>
                  <a:pt x="4222587" y="2811786"/>
                </a:lnTo>
                <a:lnTo>
                  <a:pt x="4222588" y="2811786"/>
                </a:lnTo>
                <a:lnTo>
                  <a:pt x="4222591" y="2811779"/>
                </a:lnTo>
                <a:lnTo>
                  <a:pt x="4232241" y="2793022"/>
                </a:lnTo>
                <a:lnTo>
                  <a:pt x="4232670" y="2785439"/>
                </a:lnTo>
                <a:lnTo>
                  <a:pt x="4233870" y="2782304"/>
                </a:lnTo>
                <a:lnTo>
                  <a:pt x="4233090" y="2778005"/>
                </a:lnTo>
                <a:lnTo>
                  <a:pt x="4233500" y="2770757"/>
                </a:lnTo>
                <a:lnTo>
                  <a:pt x="4227170" y="2745351"/>
                </a:lnTo>
                <a:lnTo>
                  <a:pt x="4227170" y="2745347"/>
                </a:lnTo>
                <a:cubicBezTo>
                  <a:pt x="4216880" y="2716962"/>
                  <a:pt x="4203164" y="2691053"/>
                  <a:pt x="4178779" y="2668000"/>
                </a:cubicBezTo>
                <a:cubicBezTo>
                  <a:pt x="4150204" y="2640949"/>
                  <a:pt x="4117627" y="2612944"/>
                  <a:pt x="4105625" y="2571033"/>
                </a:cubicBezTo>
                <a:lnTo>
                  <a:pt x="4101411" y="2545006"/>
                </a:lnTo>
                <a:lnTo>
                  <a:pt x="4105055" y="2518264"/>
                </a:lnTo>
                <a:lnTo>
                  <a:pt x="4105056" y="2518262"/>
                </a:lnTo>
                <a:lnTo>
                  <a:pt x="4111636" y="2490550"/>
                </a:lnTo>
                <a:lnTo>
                  <a:pt x="4113698" y="2463017"/>
                </a:lnTo>
                <a:lnTo>
                  <a:pt x="4113698" y="2463016"/>
                </a:lnTo>
                <a:cubicBezTo>
                  <a:pt x="4112817" y="2444776"/>
                  <a:pt x="4106674" y="2426821"/>
                  <a:pt x="4090766" y="2409484"/>
                </a:cubicBezTo>
                <a:cubicBezTo>
                  <a:pt x="4073239" y="2390433"/>
                  <a:pt x="4061999" y="2364714"/>
                  <a:pt x="4066381" y="2334043"/>
                </a:cubicBezTo>
                <a:cubicBezTo>
                  <a:pt x="4071905" y="2295752"/>
                  <a:pt x="4057999" y="2260889"/>
                  <a:pt x="4037424" y="2228313"/>
                </a:cubicBezTo>
                <a:cubicBezTo>
                  <a:pt x="4029994" y="2216691"/>
                  <a:pt x="4025804" y="2202403"/>
                  <a:pt x="4022184" y="2188878"/>
                </a:cubicBezTo>
                <a:cubicBezTo>
                  <a:pt x="4013801" y="2157635"/>
                  <a:pt x="4006371" y="2126200"/>
                  <a:pt x="3999513" y="2094577"/>
                </a:cubicBezTo>
                <a:cubicBezTo>
                  <a:pt x="3993799" y="2068668"/>
                  <a:pt x="3989607" y="2042569"/>
                  <a:pt x="3984654" y="2016468"/>
                </a:cubicBezTo>
                <a:cubicBezTo>
                  <a:pt x="3979320" y="1987893"/>
                  <a:pt x="3966936" y="1965223"/>
                  <a:pt x="3938171" y="1953412"/>
                </a:cubicBezTo>
                <a:cubicBezTo>
                  <a:pt x="3929027" y="1949602"/>
                  <a:pt x="3921786" y="1940458"/>
                  <a:pt x="3914166" y="1933218"/>
                </a:cubicBezTo>
                <a:cubicBezTo>
                  <a:pt x="3908642" y="1928075"/>
                  <a:pt x="3904450" y="1921215"/>
                  <a:pt x="3898736" y="1916453"/>
                </a:cubicBezTo>
                <a:cubicBezTo>
                  <a:pt x="3868635" y="1891496"/>
                  <a:pt x="3838346" y="1866921"/>
                  <a:pt x="3808245" y="1842157"/>
                </a:cubicBezTo>
                <a:cubicBezTo>
                  <a:pt x="3805387" y="1839678"/>
                  <a:pt x="3801958" y="1837012"/>
                  <a:pt x="3800624" y="1833774"/>
                </a:cubicBezTo>
                <a:cubicBezTo>
                  <a:pt x="3786718" y="1800245"/>
                  <a:pt x="3773575" y="1766334"/>
                  <a:pt x="3758903" y="1733187"/>
                </a:cubicBezTo>
                <a:cubicBezTo>
                  <a:pt x="3753189" y="1720422"/>
                  <a:pt x="3746141" y="1707278"/>
                  <a:pt x="3736235" y="1697752"/>
                </a:cubicBezTo>
                <a:cubicBezTo>
                  <a:pt x="3713755" y="1676035"/>
                  <a:pt x="3689369" y="1656222"/>
                  <a:pt x="3679653" y="1624979"/>
                </a:cubicBezTo>
                <a:cubicBezTo>
                  <a:pt x="3676797" y="1615835"/>
                  <a:pt x="3675272" y="1604977"/>
                  <a:pt x="3677749" y="1596212"/>
                </a:cubicBezTo>
                <a:close/>
                <a:moveTo>
                  <a:pt x="3724447" y="1459072"/>
                </a:moveTo>
                <a:lnTo>
                  <a:pt x="3724446" y="1459073"/>
                </a:lnTo>
                <a:lnTo>
                  <a:pt x="3715229" y="1481571"/>
                </a:lnTo>
                <a:close/>
                <a:moveTo>
                  <a:pt x="3743640" y="1268757"/>
                </a:moveTo>
                <a:cubicBezTo>
                  <a:pt x="3744092" y="1275401"/>
                  <a:pt x="3745664" y="1281688"/>
                  <a:pt x="3748807" y="1286069"/>
                </a:cubicBezTo>
                <a:cubicBezTo>
                  <a:pt x="3763380" y="1306929"/>
                  <a:pt x="3769620" y="1328552"/>
                  <a:pt x="3771144" y="1350627"/>
                </a:cubicBezTo>
                <a:lnTo>
                  <a:pt x="3765550" y="1413839"/>
                </a:lnTo>
                <a:lnTo>
                  <a:pt x="3771145" y="1350626"/>
                </a:lnTo>
                <a:cubicBezTo>
                  <a:pt x="3769620" y="1328551"/>
                  <a:pt x="3763381" y="1306929"/>
                  <a:pt x="3748807" y="1286068"/>
                </a:cubicBezTo>
                <a:close/>
                <a:moveTo>
                  <a:pt x="3685369" y="773034"/>
                </a:moveTo>
                <a:lnTo>
                  <a:pt x="3685369" y="773035"/>
                </a:lnTo>
                <a:cubicBezTo>
                  <a:pt x="3687655" y="800276"/>
                  <a:pt x="3690893" y="827329"/>
                  <a:pt x="3693369" y="854379"/>
                </a:cubicBezTo>
                <a:cubicBezTo>
                  <a:pt x="3695655" y="878956"/>
                  <a:pt x="3696417" y="903722"/>
                  <a:pt x="3724422" y="915343"/>
                </a:cubicBezTo>
                <a:cubicBezTo>
                  <a:pt x="3728804" y="917059"/>
                  <a:pt x="3732042" y="922773"/>
                  <a:pt x="3734900" y="927155"/>
                </a:cubicBezTo>
                <a:cubicBezTo>
                  <a:pt x="3778908" y="994785"/>
                  <a:pt x="3777764" y="1030980"/>
                  <a:pt x="3731280" y="1097087"/>
                </a:cubicBezTo>
                <a:cubicBezTo>
                  <a:pt x="3726518" y="1103945"/>
                  <a:pt x="3723088" y="1118613"/>
                  <a:pt x="3726898" y="1123185"/>
                </a:cubicBezTo>
                <a:cubicBezTo>
                  <a:pt x="3742710" y="1142617"/>
                  <a:pt x="3749759" y="1162953"/>
                  <a:pt x="3751617" y="1184028"/>
                </a:cubicBezTo>
                <a:cubicBezTo>
                  <a:pt x="3749759" y="1162953"/>
                  <a:pt x="3742711" y="1142616"/>
                  <a:pt x="3726899" y="1123184"/>
                </a:cubicBezTo>
                <a:cubicBezTo>
                  <a:pt x="3723089" y="1118612"/>
                  <a:pt x="3726519" y="1103944"/>
                  <a:pt x="3731281" y="1097086"/>
                </a:cubicBezTo>
                <a:cubicBezTo>
                  <a:pt x="3777765" y="1030979"/>
                  <a:pt x="3778909" y="994784"/>
                  <a:pt x="3734901" y="927154"/>
                </a:cubicBezTo>
                <a:cubicBezTo>
                  <a:pt x="3732043" y="922772"/>
                  <a:pt x="3728805" y="917058"/>
                  <a:pt x="3724423" y="915342"/>
                </a:cubicBezTo>
                <a:cubicBezTo>
                  <a:pt x="3696417" y="903721"/>
                  <a:pt x="3695655" y="878955"/>
                  <a:pt x="3693369" y="854378"/>
                </a:cubicBezTo>
                <a:close/>
                <a:moveTo>
                  <a:pt x="3740770" y="517850"/>
                </a:moveTo>
                <a:lnTo>
                  <a:pt x="3731852" y="556047"/>
                </a:lnTo>
                <a:cubicBezTo>
                  <a:pt x="3729756" y="564048"/>
                  <a:pt x="3724232" y="572622"/>
                  <a:pt x="3725374" y="580050"/>
                </a:cubicBezTo>
                <a:cubicBezTo>
                  <a:pt x="3728708" y="601578"/>
                  <a:pt x="3726279" y="622200"/>
                  <a:pt x="3721993" y="642537"/>
                </a:cubicBezTo>
                <a:lnTo>
                  <a:pt x="3709470" y="694927"/>
                </a:lnTo>
                <a:lnTo>
                  <a:pt x="3721994" y="642536"/>
                </a:lnTo>
                <a:cubicBezTo>
                  <a:pt x="3726280" y="622200"/>
                  <a:pt x="3728709" y="601577"/>
                  <a:pt x="3725375" y="580049"/>
                </a:cubicBezTo>
                <a:cubicBezTo>
                  <a:pt x="3724233" y="572621"/>
                  <a:pt x="3729757" y="564047"/>
                  <a:pt x="3731853" y="556046"/>
                </a:cubicBezTo>
                <a:close/>
                <a:moveTo>
                  <a:pt x="3754065" y="298168"/>
                </a:moveTo>
                <a:lnTo>
                  <a:pt x="3739283" y="313532"/>
                </a:lnTo>
                <a:lnTo>
                  <a:pt x="3739283" y="313532"/>
                </a:lnTo>
                <a:lnTo>
                  <a:pt x="3739282" y="313533"/>
                </a:lnTo>
                <a:cubicBezTo>
                  <a:pt x="3735090" y="316389"/>
                  <a:pt x="3737376" y="330298"/>
                  <a:pt x="3738710" y="338870"/>
                </a:cubicBezTo>
                <a:lnTo>
                  <a:pt x="3738716" y="338898"/>
                </a:lnTo>
                <a:lnTo>
                  <a:pt x="3748617" y="395639"/>
                </a:lnTo>
                <a:lnTo>
                  <a:pt x="3744807" y="367327"/>
                </a:lnTo>
                <a:lnTo>
                  <a:pt x="3738716" y="338898"/>
                </a:lnTo>
                <a:lnTo>
                  <a:pt x="3738711" y="338869"/>
                </a:lnTo>
                <a:cubicBezTo>
                  <a:pt x="3738044" y="334583"/>
                  <a:pt x="3737139" y="328963"/>
                  <a:pt x="3736925" y="324057"/>
                </a:cubicBezTo>
                <a:lnTo>
                  <a:pt x="3739283" y="313532"/>
                </a:lnTo>
                <a:close/>
                <a:moveTo>
                  <a:pt x="3761610" y="281567"/>
                </a:moveTo>
                <a:lnTo>
                  <a:pt x="3756715" y="295414"/>
                </a:lnTo>
                <a:lnTo>
                  <a:pt x="3756716" y="295414"/>
                </a:lnTo>
                <a:close/>
                <a:moveTo>
                  <a:pt x="3748290" y="24485"/>
                </a:moveTo>
                <a:lnTo>
                  <a:pt x="3746027" y="74128"/>
                </a:lnTo>
                <a:cubicBezTo>
                  <a:pt x="3746950" y="91491"/>
                  <a:pt x="3749260" y="108702"/>
                  <a:pt x="3751951" y="125860"/>
                </a:cubicBezTo>
                <a:lnTo>
                  <a:pt x="3756346" y="153386"/>
                </a:lnTo>
                <a:lnTo>
                  <a:pt x="3764619" y="228943"/>
                </a:lnTo>
                <a:lnTo>
                  <a:pt x="3760160" y="177270"/>
                </a:lnTo>
                <a:lnTo>
                  <a:pt x="3756346" y="153386"/>
                </a:lnTo>
                <a:lnTo>
                  <a:pt x="3756147" y="151568"/>
                </a:lnTo>
                <a:cubicBezTo>
                  <a:pt x="3751917" y="125875"/>
                  <a:pt x="3747412" y="100173"/>
                  <a:pt x="3746028" y="74128"/>
                </a:cubicBezTo>
                <a:close/>
                <a:moveTo>
                  <a:pt x="3745709" y="0"/>
                </a:moveTo>
                <a:lnTo>
                  <a:pt x="3748427" y="21485"/>
                </a:lnTo>
                <a:lnTo>
                  <a:pt x="3745709" y="0"/>
                </a:lnTo>
                <a:lnTo>
                  <a:pt x="4209817" y="0"/>
                </a:lnTo>
                <a:lnTo>
                  <a:pt x="4208690" y="2816"/>
                </a:lnTo>
                <a:cubicBezTo>
                  <a:pt x="4200308" y="21485"/>
                  <a:pt x="4197640" y="43011"/>
                  <a:pt x="4194592" y="63586"/>
                </a:cubicBezTo>
                <a:cubicBezTo>
                  <a:pt x="4189067" y="101307"/>
                  <a:pt x="4185637" y="139218"/>
                  <a:pt x="4180685" y="176938"/>
                </a:cubicBezTo>
                <a:cubicBezTo>
                  <a:pt x="4179541" y="184940"/>
                  <a:pt x="4177447" y="194084"/>
                  <a:pt x="4172683" y="200181"/>
                </a:cubicBezTo>
                <a:cubicBezTo>
                  <a:pt x="4140678" y="241900"/>
                  <a:pt x="4131725" y="292578"/>
                  <a:pt x="4134771" y="340773"/>
                </a:cubicBezTo>
                <a:cubicBezTo>
                  <a:pt x="4137060" y="378685"/>
                  <a:pt x="4138774" y="415834"/>
                  <a:pt x="4135536" y="453363"/>
                </a:cubicBezTo>
                <a:cubicBezTo>
                  <a:pt x="4135344" y="456221"/>
                  <a:pt x="4135726" y="460031"/>
                  <a:pt x="4137250" y="462125"/>
                </a:cubicBezTo>
                <a:cubicBezTo>
                  <a:pt x="4147346" y="475080"/>
                  <a:pt x="4148108" y="488606"/>
                  <a:pt x="4149822" y="505181"/>
                </a:cubicBezTo>
                <a:cubicBezTo>
                  <a:pt x="4152300" y="528614"/>
                  <a:pt x="4150584" y="550140"/>
                  <a:pt x="4146394" y="571859"/>
                </a:cubicBezTo>
                <a:cubicBezTo>
                  <a:pt x="4143346" y="587671"/>
                  <a:pt x="4137060" y="603672"/>
                  <a:pt x="4129057" y="617771"/>
                </a:cubicBezTo>
                <a:cubicBezTo>
                  <a:pt x="4117817" y="637391"/>
                  <a:pt x="4113437" y="656254"/>
                  <a:pt x="4128295" y="674922"/>
                </a:cubicBezTo>
                <a:cubicBezTo>
                  <a:pt x="4144108" y="695115"/>
                  <a:pt x="4138584" y="717976"/>
                  <a:pt x="4139154" y="740267"/>
                </a:cubicBezTo>
                <a:cubicBezTo>
                  <a:pt x="4139346" y="749981"/>
                  <a:pt x="4138964" y="760269"/>
                  <a:pt x="4141440" y="769604"/>
                </a:cubicBezTo>
                <a:cubicBezTo>
                  <a:pt x="4148490" y="796654"/>
                  <a:pt x="4159158" y="822755"/>
                  <a:pt x="4163920" y="850188"/>
                </a:cubicBezTo>
                <a:cubicBezTo>
                  <a:pt x="4166587" y="865429"/>
                  <a:pt x="4161824" y="882383"/>
                  <a:pt x="4158396" y="898197"/>
                </a:cubicBezTo>
                <a:cubicBezTo>
                  <a:pt x="4154776" y="914199"/>
                  <a:pt x="4149252" y="930010"/>
                  <a:pt x="4143536" y="945443"/>
                </a:cubicBezTo>
                <a:cubicBezTo>
                  <a:pt x="4139726" y="955919"/>
                  <a:pt x="4136106" y="967349"/>
                  <a:pt x="4129247" y="975732"/>
                </a:cubicBezTo>
                <a:cubicBezTo>
                  <a:pt x="4113627" y="994784"/>
                  <a:pt x="4110959" y="1014405"/>
                  <a:pt x="4119151" y="1036886"/>
                </a:cubicBezTo>
                <a:cubicBezTo>
                  <a:pt x="4120485" y="1040314"/>
                  <a:pt x="4120485" y="1044314"/>
                  <a:pt x="4120675" y="1048124"/>
                </a:cubicBezTo>
                <a:cubicBezTo>
                  <a:pt x="4124675" y="1109090"/>
                  <a:pt x="4127153" y="1170050"/>
                  <a:pt x="4133249" y="1230632"/>
                </a:cubicBezTo>
                <a:cubicBezTo>
                  <a:pt x="4135726" y="1255205"/>
                  <a:pt x="4146584" y="1278828"/>
                  <a:pt x="4153442" y="1303023"/>
                </a:cubicBezTo>
                <a:cubicBezTo>
                  <a:pt x="4154776" y="1307977"/>
                  <a:pt x="4156872" y="1313503"/>
                  <a:pt x="4155918" y="1318455"/>
                </a:cubicBezTo>
                <a:cubicBezTo>
                  <a:pt x="4146394" y="1372367"/>
                  <a:pt x="4160300" y="1422853"/>
                  <a:pt x="4178589" y="1472574"/>
                </a:cubicBezTo>
                <a:cubicBezTo>
                  <a:pt x="4180495" y="1477716"/>
                  <a:pt x="4179923" y="1484003"/>
                  <a:pt x="4179541" y="1489719"/>
                </a:cubicBezTo>
                <a:cubicBezTo>
                  <a:pt x="4178209" y="1505723"/>
                  <a:pt x="4171541" y="1523058"/>
                  <a:pt x="4175541" y="1537536"/>
                </a:cubicBezTo>
                <a:cubicBezTo>
                  <a:pt x="4186591" y="1576018"/>
                  <a:pt x="4199926" y="1614119"/>
                  <a:pt x="4216690" y="1650316"/>
                </a:cubicBezTo>
                <a:cubicBezTo>
                  <a:pt x="4233645" y="1687085"/>
                  <a:pt x="4247933" y="1721184"/>
                  <a:pt x="4230789" y="1763286"/>
                </a:cubicBezTo>
                <a:cubicBezTo>
                  <a:pt x="4223548" y="1781193"/>
                  <a:pt x="4228693" y="1804815"/>
                  <a:pt x="4230597" y="1825392"/>
                </a:cubicBezTo>
                <a:cubicBezTo>
                  <a:pt x="4232121" y="1840440"/>
                  <a:pt x="4240696" y="1854919"/>
                  <a:pt x="4240696" y="1869779"/>
                </a:cubicBezTo>
                <a:cubicBezTo>
                  <a:pt x="4240696" y="1909407"/>
                  <a:pt x="4250791" y="1944648"/>
                  <a:pt x="4271366" y="1978939"/>
                </a:cubicBezTo>
                <a:cubicBezTo>
                  <a:pt x="4279367" y="1992278"/>
                  <a:pt x="4274032" y="2013042"/>
                  <a:pt x="4276128" y="2030377"/>
                </a:cubicBezTo>
                <a:cubicBezTo>
                  <a:pt x="4278604" y="2048667"/>
                  <a:pt x="4280890" y="2067524"/>
                  <a:pt x="4286418" y="2085053"/>
                </a:cubicBezTo>
                <a:cubicBezTo>
                  <a:pt x="4300895" y="2130392"/>
                  <a:pt x="4317278" y="2175162"/>
                  <a:pt x="4332518" y="2220311"/>
                </a:cubicBezTo>
                <a:cubicBezTo>
                  <a:pt x="4345093" y="2257458"/>
                  <a:pt x="4335186" y="2294038"/>
                  <a:pt x="4329853" y="2330805"/>
                </a:cubicBezTo>
                <a:cubicBezTo>
                  <a:pt x="4326422" y="2353858"/>
                  <a:pt x="4318230" y="2375382"/>
                  <a:pt x="4330422" y="2401291"/>
                </a:cubicBezTo>
                <a:cubicBezTo>
                  <a:pt x="4342044" y="2426058"/>
                  <a:pt x="4339377" y="2457491"/>
                  <a:pt x="4345663" y="2485306"/>
                </a:cubicBezTo>
                <a:cubicBezTo>
                  <a:pt x="4350997" y="2508741"/>
                  <a:pt x="4359572" y="2531408"/>
                  <a:pt x="4367953" y="2554078"/>
                </a:cubicBezTo>
                <a:cubicBezTo>
                  <a:pt x="4379384" y="2584941"/>
                  <a:pt x="4391384" y="2615420"/>
                  <a:pt x="4385670" y="2649142"/>
                </a:cubicBezTo>
                <a:cubicBezTo>
                  <a:pt x="4379192" y="2687435"/>
                  <a:pt x="4403577" y="2713722"/>
                  <a:pt x="4419771" y="2743825"/>
                </a:cubicBezTo>
                <a:cubicBezTo>
                  <a:pt x="4430819" y="2764589"/>
                  <a:pt x="4439012" y="2787258"/>
                  <a:pt x="4445870" y="2809929"/>
                </a:cubicBezTo>
                <a:cubicBezTo>
                  <a:pt x="4454824" y="2840218"/>
                  <a:pt x="4460158" y="2871461"/>
                  <a:pt x="4468921" y="2901942"/>
                </a:cubicBezTo>
                <a:cubicBezTo>
                  <a:pt x="4482065" y="2948046"/>
                  <a:pt x="4492353" y="2994721"/>
                  <a:pt x="4485113" y="3042727"/>
                </a:cubicBezTo>
                <a:cubicBezTo>
                  <a:pt x="4481875" y="3064826"/>
                  <a:pt x="4482065" y="3085402"/>
                  <a:pt x="4486829" y="3107499"/>
                </a:cubicBezTo>
                <a:cubicBezTo>
                  <a:pt x="4494639" y="3143694"/>
                  <a:pt x="4495592" y="3180843"/>
                  <a:pt x="4524738" y="3209992"/>
                </a:cubicBezTo>
                <a:cubicBezTo>
                  <a:pt x="4535027" y="3220279"/>
                  <a:pt x="4537693" y="3238757"/>
                  <a:pt x="4543028" y="3253808"/>
                </a:cubicBezTo>
                <a:cubicBezTo>
                  <a:pt x="4549315" y="3271144"/>
                  <a:pt x="4546075" y="3283907"/>
                  <a:pt x="4527787" y="3293243"/>
                </a:cubicBezTo>
                <a:cubicBezTo>
                  <a:pt x="4519596" y="3297433"/>
                  <a:pt x="4511594" y="3309436"/>
                  <a:pt x="4510260" y="3318770"/>
                </a:cubicBezTo>
                <a:cubicBezTo>
                  <a:pt x="4506260" y="3346775"/>
                  <a:pt x="4512166" y="3372494"/>
                  <a:pt x="4525122" y="3399545"/>
                </a:cubicBezTo>
                <a:cubicBezTo>
                  <a:pt x="4537313" y="3424882"/>
                  <a:pt x="4535979" y="3456507"/>
                  <a:pt x="4540741" y="3485274"/>
                </a:cubicBezTo>
                <a:cubicBezTo>
                  <a:pt x="4544171" y="3505656"/>
                  <a:pt x="4551219" y="3526041"/>
                  <a:pt x="4551219" y="3546616"/>
                </a:cubicBezTo>
                <a:cubicBezTo>
                  <a:pt x="4551219" y="3572145"/>
                  <a:pt x="4545123" y="3597481"/>
                  <a:pt x="4542837" y="3623200"/>
                </a:cubicBezTo>
                <a:cubicBezTo>
                  <a:pt x="4540933" y="3643203"/>
                  <a:pt x="4541695" y="3663588"/>
                  <a:pt x="4539409" y="3683590"/>
                </a:cubicBezTo>
                <a:cubicBezTo>
                  <a:pt x="4537693" y="3699975"/>
                  <a:pt x="4533313" y="3716167"/>
                  <a:pt x="4529694" y="3732360"/>
                </a:cubicBezTo>
                <a:cubicBezTo>
                  <a:pt x="4528359" y="3738266"/>
                  <a:pt x="4523214" y="3744172"/>
                  <a:pt x="4523976" y="3749505"/>
                </a:cubicBezTo>
                <a:cubicBezTo>
                  <a:pt x="4532169" y="3802466"/>
                  <a:pt x="4495592" y="3840568"/>
                  <a:pt x="4479399" y="3885337"/>
                </a:cubicBezTo>
                <a:cubicBezTo>
                  <a:pt x="4462252" y="3932393"/>
                  <a:pt x="4435964" y="3977924"/>
                  <a:pt x="4443774" y="4030502"/>
                </a:cubicBezTo>
                <a:cubicBezTo>
                  <a:pt x="4448536" y="4062317"/>
                  <a:pt x="4459586" y="4092988"/>
                  <a:pt x="4466255" y="4124613"/>
                </a:cubicBezTo>
                <a:cubicBezTo>
                  <a:pt x="4468541" y="4135853"/>
                  <a:pt x="4468159" y="4148426"/>
                  <a:pt x="4465873" y="4159666"/>
                </a:cubicBezTo>
                <a:cubicBezTo>
                  <a:pt x="4455394" y="4213960"/>
                  <a:pt x="4453871" y="4267492"/>
                  <a:pt x="4471017" y="4320836"/>
                </a:cubicBezTo>
                <a:cubicBezTo>
                  <a:pt x="4473875" y="4329978"/>
                  <a:pt x="4476541" y="4339694"/>
                  <a:pt x="4476541" y="4349221"/>
                </a:cubicBezTo>
                <a:cubicBezTo>
                  <a:pt x="4476541" y="4401418"/>
                  <a:pt x="4472541" y="4452664"/>
                  <a:pt x="4453871" y="4502578"/>
                </a:cubicBezTo>
                <a:cubicBezTo>
                  <a:pt x="4447584" y="4519342"/>
                  <a:pt x="4451584" y="4539727"/>
                  <a:pt x="4450060" y="4558206"/>
                </a:cubicBezTo>
                <a:cubicBezTo>
                  <a:pt x="4448728" y="4575350"/>
                  <a:pt x="4448156" y="4592877"/>
                  <a:pt x="4443774" y="4609451"/>
                </a:cubicBezTo>
                <a:cubicBezTo>
                  <a:pt x="4437298" y="4633646"/>
                  <a:pt x="4436536" y="4656125"/>
                  <a:pt x="4442250" y="4681082"/>
                </a:cubicBezTo>
                <a:cubicBezTo>
                  <a:pt x="4447584" y="4704894"/>
                  <a:pt x="4444919" y="4730613"/>
                  <a:pt x="4445108" y="4755380"/>
                </a:cubicBezTo>
                <a:cubicBezTo>
                  <a:pt x="4445298" y="4783003"/>
                  <a:pt x="4445488" y="4810626"/>
                  <a:pt x="4444537" y="4838249"/>
                </a:cubicBezTo>
                <a:cubicBezTo>
                  <a:pt x="4444156" y="4849299"/>
                  <a:pt x="4436536" y="4861872"/>
                  <a:pt x="4439584" y="4871018"/>
                </a:cubicBezTo>
                <a:cubicBezTo>
                  <a:pt x="4449870" y="4900545"/>
                  <a:pt x="4437488" y="4930074"/>
                  <a:pt x="4443012" y="4959601"/>
                </a:cubicBezTo>
                <a:cubicBezTo>
                  <a:pt x="4445870" y="4974081"/>
                  <a:pt x="4438060" y="4990464"/>
                  <a:pt x="4437298" y="5006085"/>
                </a:cubicBezTo>
                <a:cubicBezTo>
                  <a:pt x="4435964" y="5031613"/>
                  <a:pt x="4436536" y="5057140"/>
                  <a:pt x="4436154" y="5082669"/>
                </a:cubicBezTo>
                <a:cubicBezTo>
                  <a:pt x="4435964" y="5091051"/>
                  <a:pt x="4435203" y="5099244"/>
                  <a:pt x="4434819" y="5107626"/>
                </a:cubicBezTo>
                <a:cubicBezTo>
                  <a:pt x="4434439" y="5115056"/>
                  <a:pt x="4432725" y="5122866"/>
                  <a:pt x="4434057" y="5129915"/>
                </a:cubicBezTo>
                <a:cubicBezTo>
                  <a:pt x="4438822" y="5155444"/>
                  <a:pt x="4446632" y="5180590"/>
                  <a:pt x="4449680" y="5206307"/>
                </a:cubicBezTo>
                <a:cubicBezTo>
                  <a:pt x="4452346" y="5228596"/>
                  <a:pt x="4448728" y="5251649"/>
                  <a:pt x="4450632" y="5274128"/>
                </a:cubicBezTo>
                <a:cubicBezTo>
                  <a:pt x="4453871" y="5313753"/>
                  <a:pt x="4459586" y="5353378"/>
                  <a:pt x="4463207" y="5393004"/>
                </a:cubicBezTo>
                <a:cubicBezTo>
                  <a:pt x="4463968" y="5401578"/>
                  <a:pt x="4459204" y="5410530"/>
                  <a:pt x="4458824" y="5419294"/>
                </a:cubicBezTo>
                <a:cubicBezTo>
                  <a:pt x="4457872" y="5446727"/>
                  <a:pt x="4457680" y="5474160"/>
                  <a:pt x="4457110" y="5501593"/>
                </a:cubicBezTo>
                <a:cubicBezTo>
                  <a:pt x="4456918" y="5517214"/>
                  <a:pt x="4457490" y="5533026"/>
                  <a:pt x="4455776" y="5548459"/>
                </a:cubicBezTo>
                <a:cubicBezTo>
                  <a:pt x="4453490" y="5568841"/>
                  <a:pt x="4450060" y="5587320"/>
                  <a:pt x="4464920" y="5606371"/>
                </a:cubicBezTo>
                <a:cubicBezTo>
                  <a:pt x="4487972" y="5635710"/>
                  <a:pt x="4479018" y="5673049"/>
                  <a:pt x="4484351" y="5706958"/>
                </a:cubicBezTo>
                <a:cubicBezTo>
                  <a:pt x="4485685" y="5715722"/>
                  <a:pt x="4485875" y="5724677"/>
                  <a:pt x="4487399" y="5733439"/>
                </a:cubicBezTo>
                <a:cubicBezTo>
                  <a:pt x="4490257" y="5749633"/>
                  <a:pt x="4493495" y="5765634"/>
                  <a:pt x="4496736" y="5781829"/>
                </a:cubicBezTo>
                <a:cubicBezTo>
                  <a:pt x="4497306" y="5784685"/>
                  <a:pt x="4497498" y="5787923"/>
                  <a:pt x="4498450" y="5790591"/>
                </a:cubicBezTo>
                <a:cubicBezTo>
                  <a:pt x="4506450" y="5815168"/>
                  <a:pt x="4515594" y="5839360"/>
                  <a:pt x="4522072" y="5864317"/>
                </a:cubicBezTo>
                <a:cubicBezTo>
                  <a:pt x="4525311" y="5876510"/>
                  <a:pt x="4525693" y="5890036"/>
                  <a:pt x="4523976" y="5902609"/>
                </a:cubicBezTo>
                <a:cubicBezTo>
                  <a:pt x="4519024" y="5939376"/>
                  <a:pt x="4516928" y="5975763"/>
                  <a:pt x="4524168" y="6012722"/>
                </a:cubicBezTo>
                <a:cubicBezTo>
                  <a:pt x="4527025" y="6027391"/>
                  <a:pt x="4522263" y="6043775"/>
                  <a:pt x="4520548" y="6059396"/>
                </a:cubicBezTo>
                <a:cubicBezTo>
                  <a:pt x="4515976" y="6096735"/>
                  <a:pt x="4511022" y="6134074"/>
                  <a:pt x="4506642" y="6171604"/>
                </a:cubicBezTo>
                <a:cubicBezTo>
                  <a:pt x="4503975" y="6195036"/>
                  <a:pt x="4502450" y="6218659"/>
                  <a:pt x="4499785" y="6242092"/>
                </a:cubicBezTo>
                <a:cubicBezTo>
                  <a:pt x="4496544" y="6269143"/>
                  <a:pt x="4491591" y="6296004"/>
                  <a:pt x="4488923" y="6323057"/>
                </a:cubicBezTo>
                <a:cubicBezTo>
                  <a:pt x="4485875" y="6353918"/>
                  <a:pt x="4485305" y="6384971"/>
                  <a:pt x="4482065" y="6415832"/>
                </a:cubicBezTo>
                <a:cubicBezTo>
                  <a:pt x="4475779" y="6472224"/>
                  <a:pt x="4468349" y="6528423"/>
                  <a:pt x="4461300" y="6584811"/>
                </a:cubicBezTo>
                <a:cubicBezTo>
                  <a:pt x="4454442" y="6639487"/>
                  <a:pt x="4448346" y="6694163"/>
                  <a:pt x="4439775" y="6748457"/>
                </a:cubicBezTo>
                <a:cubicBezTo>
                  <a:pt x="4436154" y="6771318"/>
                  <a:pt x="4426247" y="6793034"/>
                  <a:pt x="4420723" y="6815515"/>
                </a:cubicBezTo>
                <a:lnTo>
                  <a:pt x="4411023" y="6858000"/>
                </a:lnTo>
                <a:lnTo>
                  <a:pt x="4238770" y="6858000"/>
                </a:lnTo>
                <a:lnTo>
                  <a:pt x="0" y="6858000"/>
                </a:lnTo>
                <a:lnTo>
                  <a:pt x="0" y="1"/>
                </a:lnTo>
                <a:close/>
              </a:path>
            </a:pathLst>
          </a:custGeom>
        </p:spPr>
      </p:pic>
      <p:grpSp>
        <p:nvGrpSpPr>
          <p:cNvPr id="12" name="Group 11">
            <a:extLst>
              <a:ext uri="{FF2B5EF4-FFF2-40B4-BE49-F238E27FC236}">
                <a16:creationId xmlns:a16="http://schemas.microsoft.com/office/drawing/2014/main" id="{A7900967-84CA-47B4-9F1C-E787BAC1496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697284" y="-1"/>
            <a:ext cx="884241" cy="6858001"/>
            <a:chOff x="3697284" y="-1"/>
            <a:chExt cx="884241" cy="6858001"/>
          </a:xfrm>
          <a:effectLst>
            <a:outerShdw blurRad="381000" dist="152400" algn="l" rotWithShape="0">
              <a:prstClr val="black">
                <a:alpha val="10000"/>
              </a:prstClr>
            </a:outerShdw>
          </a:effectLst>
        </p:grpSpPr>
        <p:sp>
          <p:nvSpPr>
            <p:cNvPr id="13" name="Freeform: Shape 12">
              <a:extLst>
                <a:ext uri="{FF2B5EF4-FFF2-40B4-BE49-F238E27FC236}">
                  <a16:creationId xmlns:a16="http://schemas.microsoft.com/office/drawing/2014/main" id="{CAB3C749-6482-440B-9386-94091006D67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flipH="1">
              <a:off x="705641" y="2991642"/>
              <a:ext cx="6858001" cy="874716"/>
            </a:xfrm>
            <a:custGeom>
              <a:avLst/>
              <a:gdLst>
                <a:gd name="connsiteX0" fmla="*/ 0 w 6858001"/>
                <a:gd name="connsiteY0" fmla="*/ 533314 h 874716"/>
                <a:gd name="connsiteX1" fmla="*/ 0 w 6858001"/>
                <a:gd name="connsiteY1" fmla="*/ 69206 h 874716"/>
                <a:gd name="connsiteX2" fmla="*/ 21486 w 6858001"/>
                <a:gd name="connsiteY2" fmla="*/ 71924 h 874716"/>
                <a:gd name="connsiteX3" fmla="*/ 228948 w 6858001"/>
                <a:gd name="connsiteY3" fmla="*/ 88116 h 874716"/>
                <a:gd name="connsiteX4" fmla="*/ 313533 w 6858001"/>
                <a:gd name="connsiteY4" fmla="*/ 62779 h 874716"/>
                <a:gd name="connsiteX5" fmla="*/ 338870 w 6858001"/>
                <a:gd name="connsiteY5" fmla="*/ 62207 h 874716"/>
                <a:gd name="connsiteX6" fmla="*/ 395640 w 6858001"/>
                <a:gd name="connsiteY6" fmla="*/ 72114 h 874716"/>
                <a:gd name="connsiteX7" fmla="*/ 512802 w 6858001"/>
                <a:gd name="connsiteY7" fmla="*/ 65446 h 874716"/>
                <a:gd name="connsiteX8" fmla="*/ 556047 w 6858001"/>
                <a:gd name="connsiteY8" fmla="*/ 55349 h 874716"/>
                <a:gd name="connsiteX9" fmla="*/ 580050 w 6858001"/>
                <a:gd name="connsiteY9" fmla="*/ 48871 h 874716"/>
                <a:gd name="connsiteX10" fmla="*/ 703308 w 6858001"/>
                <a:gd name="connsiteY10" fmla="*/ 30964 h 874716"/>
                <a:gd name="connsiteX11" fmla="*/ 758174 w 6858001"/>
                <a:gd name="connsiteY11" fmla="*/ 11724 h 874716"/>
                <a:gd name="connsiteX12" fmla="*/ 773035 w 6858001"/>
                <a:gd name="connsiteY12" fmla="*/ 8866 h 874716"/>
                <a:gd name="connsiteX13" fmla="*/ 854379 w 6858001"/>
                <a:gd name="connsiteY13" fmla="*/ 16866 h 874716"/>
                <a:gd name="connsiteX14" fmla="*/ 915343 w 6858001"/>
                <a:gd name="connsiteY14" fmla="*/ 47919 h 874716"/>
                <a:gd name="connsiteX15" fmla="*/ 927155 w 6858001"/>
                <a:gd name="connsiteY15" fmla="*/ 58397 h 874716"/>
                <a:gd name="connsiteX16" fmla="*/ 1097087 w 6858001"/>
                <a:gd name="connsiteY16" fmla="*/ 54777 h 874716"/>
                <a:gd name="connsiteX17" fmla="*/ 1123185 w 6858001"/>
                <a:gd name="connsiteY17" fmla="*/ 50395 h 874716"/>
                <a:gd name="connsiteX18" fmla="*/ 1249302 w 6858001"/>
                <a:gd name="connsiteY18" fmla="*/ 68684 h 874716"/>
                <a:gd name="connsiteX19" fmla="*/ 1286069 w 6858001"/>
                <a:gd name="connsiteY19" fmla="*/ 72304 h 874716"/>
                <a:gd name="connsiteX20" fmla="*/ 1417899 w 6858001"/>
                <a:gd name="connsiteY20" fmla="*/ 88688 h 874716"/>
                <a:gd name="connsiteX21" fmla="*/ 1436568 w 6858001"/>
                <a:gd name="connsiteY21" fmla="*/ 73448 h 874716"/>
                <a:gd name="connsiteX22" fmla="*/ 1490292 w 6858001"/>
                <a:gd name="connsiteY22" fmla="*/ 35154 h 874716"/>
                <a:gd name="connsiteX23" fmla="*/ 1596213 w 6858001"/>
                <a:gd name="connsiteY23" fmla="*/ 1245 h 874716"/>
                <a:gd name="connsiteX24" fmla="*/ 1624980 w 6858001"/>
                <a:gd name="connsiteY24" fmla="*/ 3150 h 874716"/>
                <a:gd name="connsiteX25" fmla="*/ 1697753 w 6858001"/>
                <a:gd name="connsiteY25" fmla="*/ 59731 h 874716"/>
                <a:gd name="connsiteX26" fmla="*/ 1733188 w 6858001"/>
                <a:gd name="connsiteY26" fmla="*/ 82400 h 874716"/>
                <a:gd name="connsiteX27" fmla="*/ 1833775 w 6858001"/>
                <a:gd name="connsiteY27" fmla="*/ 124121 h 874716"/>
                <a:gd name="connsiteX28" fmla="*/ 1842158 w 6858001"/>
                <a:gd name="connsiteY28" fmla="*/ 131742 h 874716"/>
                <a:gd name="connsiteX29" fmla="*/ 1916454 w 6858001"/>
                <a:gd name="connsiteY29" fmla="*/ 222233 h 874716"/>
                <a:gd name="connsiteX30" fmla="*/ 1933219 w 6858001"/>
                <a:gd name="connsiteY30" fmla="*/ 237663 h 874716"/>
                <a:gd name="connsiteX31" fmla="*/ 1953413 w 6858001"/>
                <a:gd name="connsiteY31" fmla="*/ 261668 h 874716"/>
                <a:gd name="connsiteX32" fmla="*/ 2016469 w 6858001"/>
                <a:gd name="connsiteY32" fmla="*/ 308151 h 874716"/>
                <a:gd name="connsiteX33" fmla="*/ 2094578 w 6858001"/>
                <a:gd name="connsiteY33" fmla="*/ 323010 h 874716"/>
                <a:gd name="connsiteX34" fmla="*/ 2188879 w 6858001"/>
                <a:gd name="connsiteY34" fmla="*/ 345681 h 874716"/>
                <a:gd name="connsiteX35" fmla="*/ 2228314 w 6858001"/>
                <a:gd name="connsiteY35" fmla="*/ 360921 h 874716"/>
                <a:gd name="connsiteX36" fmla="*/ 2334044 w 6858001"/>
                <a:gd name="connsiteY36" fmla="*/ 389878 h 874716"/>
                <a:gd name="connsiteX37" fmla="*/ 2409485 w 6858001"/>
                <a:gd name="connsiteY37" fmla="*/ 414263 h 874716"/>
                <a:gd name="connsiteX38" fmla="*/ 2518264 w 6858001"/>
                <a:gd name="connsiteY38" fmla="*/ 428552 h 874716"/>
                <a:gd name="connsiteX39" fmla="*/ 2571034 w 6858001"/>
                <a:gd name="connsiteY39" fmla="*/ 429122 h 874716"/>
                <a:gd name="connsiteX40" fmla="*/ 2668001 w 6858001"/>
                <a:gd name="connsiteY40" fmla="*/ 502276 h 874716"/>
                <a:gd name="connsiteX41" fmla="*/ 2745348 w 6858001"/>
                <a:gd name="connsiteY41" fmla="*/ 550666 h 874716"/>
                <a:gd name="connsiteX42" fmla="*/ 2826694 w 6858001"/>
                <a:gd name="connsiteY42" fmla="*/ 527233 h 874716"/>
                <a:gd name="connsiteX43" fmla="*/ 2848793 w 6858001"/>
                <a:gd name="connsiteY43" fmla="*/ 505134 h 874716"/>
                <a:gd name="connsiteX44" fmla="*/ 2982148 w 6858001"/>
                <a:gd name="connsiteY44" fmla="*/ 484179 h 874716"/>
                <a:gd name="connsiteX45" fmla="*/ 3172654 w 6858001"/>
                <a:gd name="connsiteY45" fmla="*/ 483417 h 874716"/>
                <a:gd name="connsiteX46" fmla="*/ 3489467 w 6858001"/>
                <a:gd name="connsiteY46" fmla="*/ 435790 h 874716"/>
                <a:gd name="connsiteX47" fmla="*/ 3544713 w 6858001"/>
                <a:gd name="connsiteY47" fmla="*/ 413691 h 874716"/>
                <a:gd name="connsiteX48" fmla="*/ 3606817 w 6858001"/>
                <a:gd name="connsiteY48" fmla="*/ 408167 h 874716"/>
                <a:gd name="connsiteX49" fmla="*/ 3630632 w 6858001"/>
                <a:gd name="connsiteY49" fmla="*/ 421693 h 874716"/>
                <a:gd name="connsiteX50" fmla="*/ 3734837 w 6858001"/>
                <a:gd name="connsiteY50" fmla="*/ 441886 h 874716"/>
                <a:gd name="connsiteX51" fmla="*/ 3754652 w 6858001"/>
                <a:gd name="connsiteY51" fmla="*/ 442268 h 874716"/>
                <a:gd name="connsiteX52" fmla="*/ 3822472 w 6858001"/>
                <a:gd name="connsiteY52" fmla="*/ 433694 h 874716"/>
                <a:gd name="connsiteX53" fmla="*/ 3885338 w 6858001"/>
                <a:gd name="connsiteY53" fmla="*/ 428742 h 874716"/>
                <a:gd name="connsiteX54" fmla="*/ 4043839 w 6858001"/>
                <a:gd name="connsiteY54" fmla="*/ 444934 h 874716"/>
                <a:gd name="connsiteX55" fmla="*/ 4165383 w 6858001"/>
                <a:gd name="connsiteY55" fmla="*/ 441124 h 874716"/>
                <a:gd name="connsiteX56" fmla="*/ 4221391 w 6858001"/>
                <a:gd name="connsiteY56" fmla="*/ 444934 h 874716"/>
                <a:gd name="connsiteX57" fmla="*/ 4253014 w 6858001"/>
                <a:gd name="connsiteY57" fmla="*/ 450650 h 874716"/>
                <a:gd name="connsiteX58" fmla="*/ 4324645 w 6858001"/>
                <a:gd name="connsiteY58" fmla="*/ 490466 h 874716"/>
                <a:gd name="connsiteX59" fmla="*/ 4363890 w 6858001"/>
                <a:gd name="connsiteY59" fmla="*/ 499420 h 874716"/>
                <a:gd name="connsiteX60" fmla="*/ 4482004 w 6858001"/>
                <a:gd name="connsiteY60" fmla="*/ 498658 h 874716"/>
                <a:gd name="connsiteX61" fmla="*/ 4659174 w 6858001"/>
                <a:gd name="connsiteY61" fmla="*/ 438648 h 874716"/>
                <a:gd name="connsiteX62" fmla="*/ 4677655 w 6858001"/>
                <a:gd name="connsiteY62" fmla="*/ 430646 h 874716"/>
                <a:gd name="connsiteX63" fmla="*/ 4767764 w 6858001"/>
                <a:gd name="connsiteY63" fmla="*/ 420739 h 874716"/>
                <a:gd name="connsiteX64" fmla="*/ 4828916 w 6858001"/>
                <a:gd name="connsiteY64" fmla="*/ 434266 h 874716"/>
                <a:gd name="connsiteX65" fmla="*/ 4912168 w 6858001"/>
                <a:gd name="connsiteY65" fmla="*/ 462271 h 874716"/>
                <a:gd name="connsiteX66" fmla="*/ 4987037 w 6858001"/>
                <a:gd name="connsiteY66" fmla="*/ 485703 h 874716"/>
                <a:gd name="connsiteX67" fmla="*/ 5041521 w 6858001"/>
                <a:gd name="connsiteY67" fmla="*/ 512182 h 874716"/>
                <a:gd name="connsiteX68" fmla="*/ 5166113 w 6858001"/>
                <a:gd name="connsiteY68" fmla="*/ 531615 h 874716"/>
                <a:gd name="connsiteX69" fmla="*/ 5179067 w 6858001"/>
                <a:gd name="connsiteY69" fmla="*/ 534853 h 874716"/>
                <a:gd name="connsiteX70" fmla="*/ 5272796 w 6858001"/>
                <a:gd name="connsiteY70" fmla="*/ 511230 h 874716"/>
                <a:gd name="connsiteX71" fmla="*/ 5385384 w 6858001"/>
                <a:gd name="connsiteY71" fmla="*/ 487227 h 874716"/>
                <a:gd name="connsiteX72" fmla="*/ 5425582 w 6858001"/>
                <a:gd name="connsiteY72" fmla="*/ 495418 h 874716"/>
                <a:gd name="connsiteX73" fmla="*/ 5480637 w 6858001"/>
                <a:gd name="connsiteY73" fmla="*/ 507040 h 874716"/>
                <a:gd name="connsiteX74" fmla="*/ 5531693 w 6858001"/>
                <a:gd name="connsiteY74" fmla="*/ 500944 h 874716"/>
                <a:gd name="connsiteX75" fmla="*/ 5562746 w 6858001"/>
                <a:gd name="connsiteY75" fmla="*/ 500372 h 874716"/>
                <a:gd name="connsiteX76" fmla="*/ 5704483 w 6858001"/>
                <a:gd name="connsiteY76" fmla="*/ 571620 h 874716"/>
                <a:gd name="connsiteX77" fmla="*/ 5740488 w 6858001"/>
                <a:gd name="connsiteY77" fmla="*/ 577526 h 874716"/>
                <a:gd name="connsiteX78" fmla="*/ 5760873 w 6858001"/>
                <a:gd name="connsiteY78" fmla="*/ 586291 h 874716"/>
                <a:gd name="connsiteX79" fmla="*/ 5883751 w 6858001"/>
                <a:gd name="connsiteY79" fmla="*/ 674686 h 874716"/>
                <a:gd name="connsiteX80" fmla="*/ 5935949 w 6858001"/>
                <a:gd name="connsiteY80" fmla="*/ 692592 h 874716"/>
                <a:gd name="connsiteX81" fmla="*/ 5993291 w 6858001"/>
                <a:gd name="connsiteY81" fmla="*/ 688972 h 874716"/>
                <a:gd name="connsiteX82" fmla="*/ 6026440 w 6858001"/>
                <a:gd name="connsiteY82" fmla="*/ 682496 h 874716"/>
                <a:gd name="connsiteX83" fmla="*/ 6108738 w 6858001"/>
                <a:gd name="connsiteY83" fmla="*/ 626296 h 874716"/>
                <a:gd name="connsiteX84" fmla="*/ 6155602 w 6858001"/>
                <a:gd name="connsiteY84" fmla="*/ 628202 h 874716"/>
                <a:gd name="connsiteX85" fmla="*/ 6228756 w 6858001"/>
                <a:gd name="connsiteY85" fmla="*/ 666873 h 874716"/>
                <a:gd name="connsiteX86" fmla="*/ 6361539 w 6858001"/>
                <a:gd name="connsiteY86" fmla="*/ 684210 h 874716"/>
                <a:gd name="connsiteX87" fmla="*/ 6428979 w 6858001"/>
                <a:gd name="connsiteY87" fmla="*/ 630106 h 874716"/>
                <a:gd name="connsiteX88" fmla="*/ 6463840 w 6858001"/>
                <a:gd name="connsiteY88" fmla="*/ 578098 h 874716"/>
                <a:gd name="connsiteX89" fmla="*/ 6564620 w 6858001"/>
                <a:gd name="connsiteY89" fmla="*/ 517708 h 874716"/>
                <a:gd name="connsiteX90" fmla="*/ 6588625 w 6858001"/>
                <a:gd name="connsiteY90" fmla="*/ 540187 h 874716"/>
                <a:gd name="connsiteX91" fmla="*/ 6662541 w 6858001"/>
                <a:gd name="connsiteY91" fmla="*/ 549714 h 874716"/>
                <a:gd name="connsiteX92" fmla="*/ 6742552 w 6858001"/>
                <a:gd name="connsiteY92" fmla="*/ 548952 h 874716"/>
                <a:gd name="connsiteX93" fmla="*/ 6812063 w 6858001"/>
                <a:gd name="connsiteY93" fmla="*/ 568430 h 874716"/>
                <a:gd name="connsiteX94" fmla="*/ 6858001 w 6858001"/>
                <a:gd name="connsiteY94" fmla="*/ 562267 h 874716"/>
                <a:gd name="connsiteX95" fmla="*/ 6858001 w 6858001"/>
                <a:gd name="connsiteY95" fmla="*/ 734520 h 874716"/>
                <a:gd name="connsiteX96" fmla="*/ 6815516 w 6858001"/>
                <a:gd name="connsiteY96" fmla="*/ 744220 h 874716"/>
                <a:gd name="connsiteX97" fmla="*/ 6748458 w 6858001"/>
                <a:gd name="connsiteY97" fmla="*/ 763271 h 874716"/>
                <a:gd name="connsiteX98" fmla="*/ 6584812 w 6858001"/>
                <a:gd name="connsiteY98" fmla="*/ 784797 h 874716"/>
                <a:gd name="connsiteX99" fmla="*/ 6415833 w 6858001"/>
                <a:gd name="connsiteY99" fmla="*/ 805562 h 874716"/>
                <a:gd name="connsiteX100" fmla="*/ 6323058 w 6858001"/>
                <a:gd name="connsiteY100" fmla="*/ 812420 h 874716"/>
                <a:gd name="connsiteX101" fmla="*/ 6242093 w 6858001"/>
                <a:gd name="connsiteY101" fmla="*/ 823281 h 874716"/>
                <a:gd name="connsiteX102" fmla="*/ 6171605 w 6858001"/>
                <a:gd name="connsiteY102" fmla="*/ 830139 h 874716"/>
                <a:gd name="connsiteX103" fmla="*/ 6059397 w 6858001"/>
                <a:gd name="connsiteY103" fmla="*/ 844045 h 874716"/>
                <a:gd name="connsiteX104" fmla="*/ 6012723 w 6858001"/>
                <a:gd name="connsiteY104" fmla="*/ 847665 h 874716"/>
                <a:gd name="connsiteX105" fmla="*/ 5902610 w 6858001"/>
                <a:gd name="connsiteY105" fmla="*/ 847473 h 874716"/>
                <a:gd name="connsiteX106" fmla="*/ 5864318 w 6858001"/>
                <a:gd name="connsiteY106" fmla="*/ 845569 h 874716"/>
                <a:gd name="connsiteX107" fmla="*/ 5790592 w 6858001"/>
                <a:gd name="connsiteY107" fmla="*/ 821947 h 874716"/>
                <a:gd name="connsiteX108" fmla="*/ 5781830 w 6858001"/>
                <a:gd name="connsiteY108" fmla="*/ 820233 h 874716"/>
                <a:gd name="connsiteX109" fmla="*/ 5733440 w 6858001"/>
                <a:gd name="connsiteY109" fmla="*/ 810896 h 874716"/>
                <a:gd name="connsiteX110" fmla="*/ 5706959 w 6858001"/>
                <a:gd name="connsiteY110" fmla="*/ 807848 h 874716"/>
                <a:gd name="connsiteX111" fmla="*/ 5606372 w 6858001"/>
                <a:gd name="connsiteY111" fmla="*/ 788417 h 874716"/>
                <a:gd name="connsiteX112" fmla="*/ 5548460 w 6858001"/>
                <a:gd name="connsiteY112" fmla="*/ 779273 h 874716"/>
                <a:gd name="connsiteX113" fmla="*/ 5501594 w 6858001"/>
                <a:gd name="connsiteY113" fmla="*/ 780607 h 874716"/>
                <a:gd name="connsiteX114" fmla="*/ 5419295 w 6858001"/>
                <a:gd name="connsiteY114" fmla="*/ 782321 h 874716"/>
                <a:gd name="connsiteX115" fmla="*/ 5393005 w 6858001"/>
                <a:gd name="connsiteY115" fmla="*/ 786703 h 874716"/>
                <a:gd name="connsiteX116" fmla="*/ 5274129 w 6858001"/>
                <a:gd name="connsiteY116" fmla="*/ 774129 h 874716"/>
                <a:gd name="connsiteX117" fmla="*/ 5206308 w 6858001"/>
                <a:gd name="connsiteY117" fmla="*/ 773177 h 874716"/>
                <a:gd name="connsiteX118" fmla="*/ 5129916 w 6858001"/>
                <a:gd name="connsiteY118" fmla="*/ 757554 h 874716"/>
                <a:gd name="connsiteX119" fmla="*/ 5107627 w 6858001"/>
                <a:gd name="connsiteY119" fmla="*/ 758316 h 874716"/>
                <a:gd name="connsiteX120" fmla="*/ 5082670 w 6858001"/>
                <a:gd name="connsiteY120" fmla="*/ 759651 h 874716"/>
                <a:gd name="connsiteX121" fmla="*/ 5006086 w 6858001"/>
                <a:gd name="connsiteY121" fmla="*/ 760795 h 874716"/>
                <a:gd name="connsiteX122" fmla="*/ 4959602 w 6858001"/>
                <a:gd name="connsiteY122" fmla="*/ 766509 h 874716"/>
                <a:gd name="connsiteX123" fmla="*/ 4871019 w 6858001"/>
                <a:gd name="connsiteY123" fmla="*/ 763081 h 874716"/>
                <a:gd name="connsiteX124" fmla="*/ 4838250 w 6858001"/>
                <a:gd name="connsiteY124" fmla="*/ 768033 h 874716"/>
                <a:gd name="connsiteX125" fmla="*/ 4755381 w 6858001"/>
                <a:gd name="connsiteY125" fmla="*/ 768605 h 874716"/>
                <a:gd name="connsiteX126" fmla="*/ 4681083 w 6858001"/>
                <a:gd name="connsiteY126" fmla="*/ 765747 h 874716"/>
                <a:gd name="connsiteX127" fmla="*/ 4609452 w 6858001"/>
                <a:gd name="connsiteY127" fmla="*/ 767271 h 874716"/>
                <a:gd name="connsiteX128" fmla="*/ 4558207 w 6858001"/>
                <a:gd name="connsiteY128" fmla="*/ 773557 h 874716"/>
                <a:gd name="connsiteX129" fmla="*/ 4502579 w 6858001"/>
                <a:gd name="connsiteY129" fmla="*/ 777367 h 874716"/>
                <a:gd name="connsiteX130" fmla="*/ 4349222 w 6858001"/>
                <a:gd name="connsiteY130" fmla="*/ 800038 h 874716"/>
                <a:gd name="connsiteX131" fmla="*/ 4320837 w 6858001"/>
                <a:gd name="connsiteY131" fmla="*/ 794514 h 874716"/>
                <a:gd name="connsiteX132" fmla="*/ 4159667 w 6858001"/>
                <a:gd name="connsiteY132" fmla="*/ 789370 h 874716"/>
                <a:gd name="connsiteX133" fmla="*/ 4124614 w 6858001"/>
                <a:gd name="connsiteY133" fmla="*/ 789752 h 874716"/>
                <a:gd name="connsiteX134" fmla="*/ 4030503 w 6858001"/>
                <a:gd name="connsiteY134" fmla="*/ 767271 h 874716"/>
                <a:gd name="connsiteX135" fmla="*/ 3885338 w 6858001"/>
                <a:gd name="connsiteY135" fmla="*/ 802896 h 874716"/>
                <a:gd name="connsiteX136" fmla="*/ 3749506 w 6858001"/>
                <a:gd name="connsiteY136" fmla="*/ 847473 h 874716"/>
                <a:gd name="connsiteX137" fmla="*/ 3732361 w 6858001"/>
                <a:gd name="connsiteY137" fmla="*/ 853190 h 874716"/>
                <a:gd name="connsiteX138" fmla="*/ 3683591 w 6858001"/>
                <a:gd name="connsiteY138" fmla="*/ 862906 h 874716"/>
                <a:gd name="connsiteX139" fmla="*/ 3623201 w 6858001"/>
                <a:gd name="connsiteY139" fmla="*/ 866334 h 874716"/>
                <a:gd name="connsiteX140" fmla="*/ 3546617 w 6858001"/>
                <a:gd name="connsiteY140" fmla="*/ 874716 h 874716"/>
                <a:gd name="connsiteX141" fmla="*/ 3485275 w 6858001"/>
                <a:gd name="connsiteY141" fmla="*/ 864238 h 874716"/>
                <a:gd name="connsiteX142" fmla="*/ 3399546 w 6858001"/>
                <a:gd name="connsiteY142" fmla="*/ 848618 h 874716"/>
                <a:gd name="connsiteX143" fmla="*/ 3318771 w 6858001"/>
                <a:gd name="connsiteY143" fmla="*/ 833757 h 874716"/>
                <a:gd name="connsiteX144" fmla="*/ 3293244 w 6858001"/>
                <a:gd name="connsiteY144" fmla="*/ 851284 h 874716"/>
                <a:gd name="connsiteX145" fmla="*/ 3253809 w 6858001"/>
                <a:gd name="connsiteY145" fmla="*/ 866524 h 874716"/>
                <a:gd name="connsiteX146" fmla="*/ 3209993 w 6858001"/>
                <a:gd name="connsiteY146" fmla="*/ 848235 h 874716"/>
                <a:gd name="connsiteX147" fmla="*/ 3107500 w 6858001"/>
                <a:gd name="connsiteY147" fmla="*/ 810326 h 874716"/>
                <a:gd name="connsiteX148" fmla="*/ 3042728 w 6858001"/>
                <a:gd name="connsiteY148" fmla="*/ 808610 h 874716"/>
                <a:gd name="connsiteX149" fmla="*/ 2901943 w 6858001"/>
                <a:gd name="connsiteY149" fmla="*/ 792418 h 874716"/>
                <a:gd name="connsiteX150" fmla="*/ 2809930 w 6858001"/>
                <a:gd name="connsiteY150" fmla="*/ 769367 h 874716"/>
                <a:gd name="connsiteX151" fmla="*/ 2743826 w 6858001"/>
                <a:gd name="connsiteY151" fmla="*/ 743268 h 874716"/>
                <a:gd name="connsiteX152" fmla="*/ 2649143 w 6858001"/>
                <a:gd name="connsiteY152" fmla="*/ 709167 h 874716"/>
                <a:gd name="connsiteX153" fmla="*/ 2554079 w 6858001"/>
                <a:gd name="connsiteY153" fmla="*/ 691450 h 874716"/>
                <a:gd name="connsiteX154" fmla="*/ 2485307 w 6858001"/>
                <a:gd name="connsiteY154" fmla="*/ 669160 h 874716"/>
                <a:gd name="connsiteX155" fmla="*/ 2401292 w 6858001"/>
                <a:gd name="connsiteY155" fmla="*/ 653919 h 874716"/>
                <a:gd name="connsiteX156" fmla="*/ 2330806 w 6858001"/>
                <a:gd name="connsiteY156" fmla="*/ 653349 h 874716"/>
                <a:gd name="connsiteX157" fmla="*/ 2220312 w 6858001"/>
                <a:gd name="connsiteY157" fmla="*/ 656015 h 874716"/>
                <a:gd name="connsiteX158" fmla="*/ 2085054 w 6858001"/>
                <a:gd name="connsiteY158" fmla="*/ 609914 h 874716"/>
                <a:gd name="connsiteX159" fmla="*/ 2030378 w 6858001"/>
                <a:gd name="connsiteY159" fmla="*/ 599625 h 874716"/>
                <a:gd name="connsiteX160" fmla="*/ 1978940 w 6858001"/>
                <a:gd name="connsiteY160" fmla="*/ 594863 h 874716"/>
                <a:gd name="connsiteX161" fmla="*/ 1869780 w 6858001"/>
                <a:gd name="connsiteY161" fmla="*/ 564192 h 874716"/>
                <a:gd name="connsiteX162" fmla="*/ 1825393 w 6858001"/>
                <a:gd name="connsiteY162" fmla="*/ 554094 h 874716"/>
                <a:gd name="connsiteX163" fmla="*/ 1763287 w 6858001"/>
                <a:gd name="connsiteY163" fmla="*/ 554286 h 874716"/>
                <a:gd name="connsiteX164" fmla="*/ 1650317 w 6858001"/>
                <a:gd name="connsiteY164" fmla="*/ 540187 h 874716"/>
                <a:gd name="connsiteX165" fmla="*/ 1537537 w 6858001"/>
                <a:gd name="connsiteY165" fmla="*/ 499038 h 874716"/>
                <a:gd name="connsiteX166" fmla="*/ 1489720 w 6858001"/>
                <a:gd name="connsiteY166" fmla="*/ 503038 h 874716"/>
                <a:gd name="connsiteX167" fmla="*/ 1472575 w 6858001"/>
                <a:gd name="connsiteY167" fmla="*/ 502086 h 874716"/>
                <a:gd name="connsiteX168" fmla="*/ 1318456 w 6858001"/>
                <a:gd name="connsiteY168" fmla="*/ 479415 h 874716"/>
                <a:gd name="connsiteX169" fmla="*/ 1303024 w 6858001"/>
                <a:gd name="connsiteY169" fmla="*/ 476939 h 874716"/>
                <a:gd name="connsiteX170" fmla="*/ 1230633 w 6858001"/>
                <a:gd name="connsiteY170" fmla="*/ 456746 h 874716"/>
                <a:gd name="connsiteX171" fmla="*/ 1048125 w 6858001"/>
                <a:gd name="connsiteY171" fmla="*/ 444172 h 874716"/>
                <a:gd name="connsiteX172" fmla="*/ 1036887 w 6858001"/>
                <a:gd name="connsiteY172" fmla="*/ 442648 h 874716"/>
                <a:gd name="connsiteX173" fmla="*/ 975733 w 6858001"/>
                <a:gd name="connsiteY173" fmla="*/ 452744 h 874716"/>
                <a:gd name="connsiteX174" fmla="*/ 945444 w 6858001"/>
                <a:gd name="connsiteY174" fmla="*/ 467033 h 874716"/>
                <a:gd name="connsiteX175" fmla="*/ 898198 w 6858001"/>
                <a:gd name="connsiteY175" fmla="*/ 481893 h 874716"/>
                <a:gd name="connsiteX176" fmla="*/ 850189 w 6858001"/>
                <a:gd name="connsiteY176" fmla="*/ 487417 h 874716"/>
                <a:gd name="connsiteX177" fmla="*/ 769605 w 6858001"/>
                <a:gd name="connsiteY177" fmla="*/ 464937 h 874716"/>
                <a:gd name="connsiteX178" fmla="*/ 740268 w 6858001"/>
                <a:gd name="connsiteY178" fmla="*/ 462651 h 874716"/>
                <a:gd name="connsiteX179" fmla="*/ 674923 w 6858001"/>
                <a:gd name="connsiteY179" fmla="*/ 451792 h 874716"/>
                <a:gd name="connsiteX180" fmla="*/ 617772 w 6858001"/>
                <a:gd name="connsiteY180" fmla="*/ 452554 h 874716"/>
                <a:gd name="connsiteX181" fmla="*/ 571860 w 6858001"/>
                <a:gd name="connsiteY181" fmla="*/ 469891 h 874716"/>
                <a:gd name="connsiteX182" fmla="*/ 505182 w 6858001"/>
                <a:gd name="connsiteY182" fmla="*/ 473319 h 874716"/>
                <a:gd name="connsiteX183" fmla="*/ 462126 w 6858001"/>
                <a:gd name="connsiteY183" fmla="*/ 460747 h 874716"/>
                <a:gd name="connsiteX184" fmla="*/ 453364 w 6858001"/>
                <a:gd name="connsiteY184" fmla="*/ 459033 h 874716"/>
                <a:gd name="connsiteX185" fmla="*/ 340774 w 6858001"/>
                <a:gd name="connsiteY185" fmla="*/ 458268 h 874716"/>
                <a:gd name="connsiteX186" fmla="*/ 200182 w 6858001"/>
                <a:gd name="connsiteY186" fmla="*/ 496180 h 874716"/>
                <a:gd name="connsiteX187" fmla="*/ 176939 w 6858001"/>
                <a:gd name="connsiteY187" fmla="*/ 504182 h 874716"/>
                <a:gd name="connsiteX188" fmla="*/ 63587 w 6858001"/>
                <a:gd name="connsiteY188" fmla="*/ 518088 h 874716"/>
                <a:gd name="connsiteX189" fmla="*/ 2817 w 6858001"/>
                <a:gd name="connsiteY189" fmla="*/ 532187 h 874716"/>
                <a:gd name="connsiteX190" fmla="*/ 0 w 6858001"/>
                <a:gd name="connsiteY190" fmla="*/ 533314 h 87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Lst>
              <a:rect l="l" t="t" r="r" b="b"/>
              <a:pathLst>
                <a:path w="6858001" h="874716">
                  <a:moveTo>
                    <a:pt x="0" y="533314"/>
                  </a:moveTo>
                  <a:lnTo>
                    <a:pt x="0" y="69206"/>
                  </a:lnTo>
                  <a:lnTo>
                    <a:pt x="21486" y="71924"/>
                  </a:lnTo>
                  <a:cubicBezTo>
                    <a:pt x="92546" y="60493"/>
                    <a:pt x="159604" y="87354"/>
                    <a:pt x="228948" y="88116"/>
                  </a:cubicBezTo>
                  <a:cubicBezTo>
                    <a:pt x="260382" y="88496"/>
                    <a:pt x="291435" y="94592"/>
                    <a:pt x="313533" y="62779"/>
                  </a:cubicBezTo>
                  <a:cubicBezTo>
                    <a:pt x="316389" y="58587"/>
                    <a:pt x="330298" y="60873"/>
                    <a:pt x="338870" y="62207"/>
                  </a:cubicBezTo>
                  <a:cubicBezTo>
                    <a:pt x="357921" y="65066"/>
                    <a:pt x="376781" y="72304"/>
                    <a:pt x="395640" y="72114"/>
                  </a:cubicBezTo>
                  <a:cubicBezTo>
                    <a:pt x="434695" y="71924"/>
                    <a:pt x="473939" y="68876"/>
                    <a:pt x="512802" y="65446"/>
                  </a:cubicBezTo>
                  <a:cubicBezTo>
                    <a:pt x="527470" y="64112"/>
                    <a:pt x="541569" y="58969"/>
                    <a:pt x="556047" y="55349"/>
                  </a:cubicBezTo>
                  <a:cubicBezTo>
                    <a:pt x="564048" y="53253"/>
                    <a:pt x="572622" y="47729"/>
                    <a:pt x="580050" y="48871"/>
                  </a:cubicBezTo>
                  <a:cubicBezTo>
                    <a:pt x="623106" y="55539"/>
                    <a:pt x="662541" y="39157"/>
                    <a:pt x="703308" y="30964"/>
                  </a:cubicBezTo>
                  <a:cubicBezTo>
                    <a:pt x="722169" y="27154"/>
                    <a:pt x="739886" y="18010"/>
                    <a:pt x="758174" y="11724"/>
                  </a:cubicBezTo>
                  <a:cubicBezTo>
                    <a:pt x="762936" y="10008"/>
                    <a:pt x="768271" y="8484"/>
                    <a:pt x="773035" y="8866"/>
                  </a:cubicBezTo>
                  <a:cubicBezTo>
                    <a:pt x="800276" y="11152"/>
                    <a:pt x="827329" y="14390"/>
                    <a:pt x="854379" y="16866"/>
                  </a:cubicBezTo>
                  <a:cubicBezTo>
                    <a:pt x="878956" y="19152"/>
                    <a:pt x="903722" y="19914"/>
                    <a:pt x="915343" y="47919"/>
                  </a:cubicBezTo>
                  <a:cubicBezTo>
                    <a:pt x="917059" y="52301"/>
                    <a:pt x="922773" y="55539"/>
                    <a:pt x="927155" y="58397"/>
                  </a:cubicBezTo>
                  <a:cubicBezTo>
                    <a:pt x="994785" y="102405"/>
                    <a:pt x="1030980" y="101261"/>
                    <a:pt x="1097087" y="54777"/>
                  </a:cubicBezTo>
                  <a:cubicBezTo>
                    <a:pt x="1103945" y="50015"/>
                    <a:pt x="1118613" y="46585"/>
                    <a:pt x="1123185" y="50395"/>
                  </a:cubicBezTo>
                  <a:cubicBezTo>
                    <a:pt x="1162049" y="82020"/>
                    <a:pt x="1204532" y="78590"/>
                    <a:pt x="1249302" y="68684"/>
                  </a:cubicBezTo>
                  <a:cubicBezTo>
                    <a:pt x="1260922" y="66018"/>
                    <a:pt x="1277307" y="66018"/>
                    <a:pt x="1286069" y="72304"/>
                  </a:cubicBezTo>
                  <a:cubicBezTo>
                    <a:pt x="1327790" y="101451"/>
                    <a:pt x="1372560" y="97261"/>
                    <a:pt x="1417899" y="88688"/>
                  </a:cubicBezTo>
                  <a:cubicBezTo>
                    <a:pt x="1424948" y="87354"/>
                    <a:pt x="1433522" y="80114"/>
                    <a:pt x="1436568" y="73448"/>
                  </a:cubicBezTo>
                  <a:cubicBezTo>
                    <a:pt x="1447428" y="49825"/>
                    <a:pt x="1467813" y="41823"/>
                    <a:pt x="1490292" y="35154"/>
                  </a:cubicBezTo>
                  <a:cubicBezTo>
                    <a:pt x="1525727" y="24296"/>
                    <a:pt x="1560588" y="11532"/>
                    <a:pt x="1596213" y="1245"/>
                  </a:cubicBezTo>
                  <a:cubicBezTo>
                    <a:pt x="1604978" y="-1231"/>
                    <a:pt x="1615836" y="293"/>
                    <a:pt x="1624980" y="3150"/>
                  </a:cubicBezTo>
                  <a:cubicBezTo>
                    <a:pt x="1656223" y="12866"/>
                    <a:pt x="1676036" y="37251"/>
                    <a:pt x="1697753" y="59731"/>
                  </a:cubicBezTo>
                  <a:cubicBezTo>
                    <a:pt x="1707279" y="69638"/>
                    <a:pt x="1720423" y="76686"/>
                    <a:pt x="1733188" y="82400"/>
                  </a:cubicBezTo>
                  <a:cubicBezTo>
                    <a:pt x="1766335" y="97071"/>
                    <a:pt x="1800246" y="110215"/>
                    <a:pt x="1833775" y="124121"/>
                  </a:cubicBezTo>
                  <a:cubicBezTo>
                    <a:pt x="1837013" y="125455"/>
                    <a:pt x="1839679" y="128884"/>
                    <a:pt x="1842158" y="131742"/>
                  </a:cubicBezTo>
                  <a:cubicBezTo>
                    <a:pt x="1866922" y="161843"/>
                    <a:pt x="1891497" y="192132"/>
                    <a:pt x="1916454" y="222233"/>
                  </a:cubicBezTo>
                  <a:cubicBezTo>
                    <a:pt x="1921216" y="227947"/>
                    <a:pt x="1928076" y="232139"/>
                    <a:pt x="1933219" y="237663"/>
                  </a:cubicBezTo>
                  <a:cubicBezTo>
                    <a:pt x="1940459" y="245283"/>
                    <a:pt x="1949603" y="252524"/>
                    <a:pt x="1953413" y="261668"/>
                  </a:cubicBezTo>
                  <a:cubicBezTo>
                    <a:pt x="1965224" y="290433"/>
                    <a:pt x="1987894" y="302817"/>
                    <a:pt x="2016469" y="308151"/>
                  </a:cubicBezTo>
                  <a:cubicBezTo>
                    <a:pt x="2042570" y="313104"/>
                    <a:pt x="2068669" y="317296"/>
                    <a:pt x="2094578" y="323010"/>
                  </a:cubicBezTo>
                  <a:cubicBezTo>
                    <a:pt x="2126201" y="329868"/>
                    <a:pt x="2157636" y="337298"/>
                    <a:pt x="2188879" y="345681"/>
                  </a:cubicBezTo>
                  <a:cubicBezTo>
                    <a:pt x="2202404" y="349301"/>
                    <a:pt x="2216692" y="353491"/>
                    <a:pt x="2228314" y="360921"/>
                  </a:cubicBezTo>
                  <a:cubicBezTo>
                    <a:pt x="2260890" y="381496"/>
                    <a:pt x="2295753" y="395402"/>
                    <a:pt x="2334044" y="389878"/>
                  </a:cubicBezTo>
                  <a:cubicBezTo>
                    <a:pt x="2364715" y="385496"/>
                    <a:pt x="2390434" y="396736"/>
                    <a:pt x="2409485" y="414263"/>
                  </a:cubicBezTo>
                  <a:cubicBezTo>
                    <a:pt x="2444158" y="446078"/>
                    <a:pt x="2481305" y="438838"/>
                    <a:pt x="2518264" y="428552"/>
                  </a:cubicBezTo>
                  <a:cubicBezTo>
                    <a:pt x="2537315" y="423217"/>
                    <a:pt x="2552935" y="423979"/>
                    <a:pt x="2571034" y="429122"/>
                  </a:cubicBezTo>
                  <a:cubicBezTo>
                    <a:pt x="2612945" y="441124"/>
                    <a:pt x="2640950" y="473701"/>
                    <a:pt x="2668001" y="502276"/>
                  </a:cubicBezTo>
                  <a:cubicBezTo>
                    <a:pt x="2691054" y="526661"/>
                    <a:pt x="2716963" y="540377"/>
                    <a:pt x="2745348" y="550666"/>
                  </a:cubicBezTo>
                  <a:cubicBezTo>
                    <a:pt x="2781163" y="563810"/>
                    <a:pt x="2809548" y="558858"/>
                    <a:pt x="2826694" y="527233"/>
                  </a:cubicBezTo>
                  <a:cubicBezTo>
                    <a:pt x="2831457" y="518278"/>
                    <a:pt x="2839839" y="507800"/>
                    <a:pt x="2848793" y="505134"/>
                  </a:cubicBezTo>
                  <a:cubicBezTo>
                    <a:pt x="2892037" y="491800"/>
                    <a:pt x="2935854" y="472367"/>
                    <a:pt x="2982148" y="484179"/>
                  </a:cubicBezTo>
                  <a:cubicBezTo>
                    <a:pt x="3046158" y="500372"/>
                    <a:pt x="3108644" y="499420"/>
                    <a:pt x="3172654" y="483417"/>
                  </a:cubicBezTo>
                  <a:cubicBezTo>
                    <a:pt x="3276480" y="457508"/>
                    <a:pt x="3380305" y="430076"/>
                    <a:pt x="3489467" y="435790"/>
                  </a:cubicBezTo>
                  <a:cubicBezTo>
                    <a:pt x="3507563" y="436742"/>
                    <a:pt x="3529090" y="425121"/>
                    <a:pt x="3544713" y="413691"/>
                  </a:cubicBezTo>
                  <a:cubicBezTo>
                    <a:pt x="3574622" y="391974"/>
                    <a:pt x="3573288" y="390258"/>
                    <a:pt x="3606817" y="408167"/>
                  </a:cubicBezTo>
                  <a:cubicBezTo>
                    <a:pt x="3614819" y="412549"/>
                    <a:pt x="3624725" y="415215"/>
                    <a:pt x="3630632" y="421693"/>
                  </a:cubicBezTo>
                  <a:cubicBezTo>
                    <a:pt x="3660731" y="454650"/>
                    <a:pt x="3697880" y="446648"/>
                    <a:pt x="3734837" y="441886"/>
                  </a:cubicBezTo>
                  <a:cubicBezTo>
                    <a:pt x="3741315" y="440934"/>
                    <a:pt x="3749125" y="439600"/>
                    <a:pt x="3754652" y="442268"/>
                  </a:cubicBezTo>
                  <a:cubicBezTo>
                    <a:pt x="3779607" y="454268"/>
                    <a:pt x="3800753" y="450078"/>
                    <a:pt x="3822472" y="433694"/>
                  </a:cubicBezTo>
                  <a:cubicBezTo>
                    <a:pt x="3841331" y="419597"/>
                    <a:pt x="3863049" y="411215"/>
                    <a:pt x="3885338" y="428742"/>
                  </a:cubicBezTo>
                  <a:cubicBezTo>
                    <a:pt x="3934870" y="467605"/>
                    <a:pt x="3987829" y="469509"/>
                    <a:pt x="4043839" y="444934"/>
                  </a:cubicBezTo>
                  <a:cubicBezTo>
                    <a:pt x="4083845" y="427407"/>
                    <a:pt x="4123280" y="423407"/>
                    <a:pt x="4165383" y="441124"/>
                  </a:cubicBezTo>
                  <a:cubicBezTo>
                    <a:pt x="4181576" y="447982"/>
                    <a:pt x="4202531" y="443410"/>
                    <a:pt x="4221391" y="444934"/>
                  </a:cubicBezTo>
                  <a:cubicBezTo>
                    <a:pt x="4232060" y="445696"/>
                    <a:pt x="4243872" y="445886"/>
                    <a:pt x="4253014" y="450650"/>
                  </a:cubicBezTo>
                  <a:cubicBezTo>
                    <a:pt x="4277401" y="462843"/>
                    <a:pt x="4300070" y="478463"/>
                    <a:pt x="4324645" y="490466"/>
                  </a:cubicBezTo>
                  <a:cubicBezTo>
                    <a:pt x="4336457" y="496180"/>
                    <a:pt x="4350554" y="499228"/>
                    <a:pt x="4363890" y="499420"/>
                  </a:cubicBezTo>
                  <a:cubicBezTo>
                    <a:pt x="4403325" y="500372"/>
                    <a:pt x="4442761" y="500372"/>
                    <a:pt x="4482004" y="498658"/>
                  </a:cubicBezTo>
                  <a:cubicBezTo>
                    <a:pt x="4546776" y="495990"/>
                    <a:pt x="4612500" y="495418"/>
                    <a:pt x="4659174" y="438648"/>
                  </a:cubicBezTo>
                  <a:cubicBezTo>
                    <a:pt x="4662986" y="434076"/>
                    <a:pt x="4671176" y="431408"/>
                    <a:pt x="4677655" y="430646"/>
                  </a:cubicBezTo>
                  <a:cubicBezTo>
                    <a:pt x="4707564" y="427027"/>
                    <a:pt x="4738235" y="426645"/>
                    <a:pt x="4767764" y="420739"/>
                  </a:cubicBezTo>
                  <a:cubicBezTo>
                    <a:pt x="4791386" y="415977"/>
                    <a:pt x="4811009" y="417501"/>
                    <a:pt x="4828916" y="434266"/>
                  </a:cubicBezTo>
                  <a:cubicBezTo>
                    <a:pt x="4852348" y="456364"/>
                    <a:pt x="4880925" y="469319"/>
                    <a:pt x="4912168" y="462271"/>
                  </a:cubicBezTo>
                  <a:cubicBezTo>
                    <a:pt x="4943409" y="455412"/>
                    <a:pt x="4963984" y="470271"/>
                    <a:pt x="4987037" y="485703"/>
                  </a:cubicBezTo>
                  <a:cubicBezTo>
                    <a:pt x="5003801" y="496942"/>
                    <a:pt x="5022852" y="511040"/>
                    <a:pt x="5041521" y="512182"/>
                  </a:cubicBezTo>
                  <a:cubicBezTo>
                    <a:pt x="5083814" y="514658"/>
                    <a:pt x="5120201" y="553904"/>
                    <a:pt x="5166113" y="531615"/>
                  </a:cubicBezTo>
                  <a:cubicBezTo>
                    <a:pt x="5169161" y="530091"/>
                    <a:pt x="5174685" y="533901"/>
                    <a:pt x="5179067" y="534853"/>
                  </a:cubicBezTo>
                  <a:cubicBezTo>
                    <a:pt x="5214121" y="542093"/>
                    <a:pt x="5247078" y="535043"/>
                    <a:pt x="5272796" y="511230"/>
                  </a:cubicBezTo>
                  <a:cubicBezTo>
                    <a:pt x="5306516" y="480177"/>
                    <a:pt x="5343855" y="477129"/>
                    <a:pt x="5385384" y="487227"/>
                  </a:cubicBezTo>
                  <a:cubicBezTo>
                    <a:pt x="5398721" y="490466"/>
                    <a:pt x="5412057" y="492752"/>
                    <a:pt x="5425582" y="495418"/>
                  </a:cubicBezTo>
                  <a:cubicBezTo>
                    <a:pt x="5443870" y="499228"/>
                    <a:pt x="5462351" y="503230"/>
                    <a:pt x="5480637" y="507040"/>
                  </a:cubicBezTo>
                  <a:cubicBezTo>
                    <a:pt x="5498356" y="510850"/>
                    <a:pt x="5517979" y="517326"/>
                    <a:pt x="5531693" y="500944"/>
                  </a:cubicBezTo>
                  <a:cubicBezTo>
                    <a:pt x="5543506" y="486845"/>
                    <a:pt x="5551888" y="488179"/>
                    <a:pt x="5562746" y="500372"/>
                  </a:cubicBezTo>
                  <a:cubicBezTo>
                    <a:pt x="5600467" y="543045"/>
                    <a:pt x="5646189" y="569716"/>
                    <a:pt x="5704483" y="571620"/>
                  </a:cubicBezTo>
                  <a:cubicBezTo>
                    <a:pt x="5716485" y="572002"/>
                    <a:pt x="5728678" y="574668"/>
                    <a:pt x="5740488" y="577526"/>
                  </a:cubicBezTo>
                  <a:cubicBezTo>
                    <a:pt x="5747728" y="579241"/>
                    <a:pt x="5756493" y="581147"/>
                    <a:pt x="5760873" y="586291"/>
                  </a:cubicBezTo>
                  <a:cubicBezTo>
                    <a:pt x="5794974" y="625534"/>
                    <a:pt x="5837457" y="652777"/>
                    <a:pt x="5883751" y="674686"/>
                  </a:cubicBezTo>
                  <a:cubicBezTo>
                    <a:pt x="5900323" y="682496"/>
                    <a:pt x="5918042" y="690306"/>
                    <a:pt x="5935949" y="692592"/>
                  </a:cubicBezTo>
                  <a:cubicBezTo>
                    <a:pt x="5954617" y="694878"/>
                    <a:pt x="5974240" y="691068"/>
                    <a:pt x="5993291" y="688972"/>
                  </a:cubicBezTo>
                  <a:cubicBezTo>
                    <a:pt x="6004531" y="687830"/>
                    <a:pt x="6017485" y="688020"/>
                    <a:pt x="6026440" y="682496"/>
                  </a:cubicBezTo>
                  <a:cubicBezTo>
                    <a:pt x="6054825" y="665159"/>
                    <a:pt x="6082258" y="646491"/>
                    <a:pt x="6108738" y="626296"/>
                  </a:cubicBezTo>
                  <a:cubicBezTo>
                    <a:pt x="6131409" y="608960"/>
                    <a:pt x="6135981" y="606483"/>
                    <a:pt x="6155602" y="628202"/>
                  </a:cubicBezTo>
                  <a:cubicBezTo>
                    <a:pt x="6175797" y="650491"/>
                    <a:pt x="6200944" y="662111"/>
                    <a:pt x="6228756" y="666873"/>
                  </a:cubicBezTo>
                  <a:cubicBezTo>
                    <a:pt x="6272764" y="674304"/>
                    <a:pt x="6317151" y="680590"/>
                    <a:pt x="6361539" y="684210"/>
                  </a:cubicBezTo>
                  <a:cubicBezTo>
                    <a:pt x="6401736" y="687448"/>
                    <a:pt x="6420977" y="669922"/>
                    <a:pt x="6428979" y="630106"/>
                  </a:cubicBezTo>
                  <a:cubicBezTo>
                    <a:pt x="6433551" y="608007"/>
                    <a:pt x="6439458" y="584003"/>
                    <a:pt x="6463840" y="578098"/>
                  </a:cubicBezTo>
                  <a:cubicBezTo>
                    <a:pt x="6503658" y="568572"/>
                    <a:pt x="6544997" y="564382"/>
                    <a:pt x="6564620" y="517708"/>
                  </a:cubicBezTo>
                  <a:cubicBezTo>
                    <a:pt x="6575478" y="527995"/>
                    <a:pt x="6582146" y="534091"/>
                    <a:pt x="6588625" y="540187"/>
                  </a:cubicBezTo>
                  <a:cubicBezTo>
                    <a:pt x="6606531" y="557142"/>
                    <a:pt x="6643678" y="564382"/>
                    <a:pt x="6662541" y="549714"/>
                  </a:cubicBezTo>
                  <a:cubicBezTo>
                    <a:pt x="6690354" y="528377"/>
                    <a:pt x="6715883" y="532377"/>
                    <a:pt x="6742552" y="548952"/>
                  </a:cubicBezTo>
                  <a:cubicBezTo>
                    <a:pt x="6764841" y="562668"/>
                    <a:pt x="6788417" y="567954"/>
                    <a:pt x="6812063" y="568430"/>
                  </a:cubicBezTo>
                  <a:lnTo>
                    <a:pt x="6858001" y="562267"/>
                  </a:lnTo>
                  <a:lnTo>
                    <a:pt x="6858001" y="734520"/>
                  </a:lnTo>
                  <a:lnTo>
                    <a:pt x="6815516" y="744220"/>
                  </a:lnTo>
                  <a:cubicBezTo>
                    <a:pt x="6793035" y="749744"/>
                    <a:pt x="6771319" y="759651"/>
                    <a:pt x="6748458" y="763271"/>
                  </a:cubicBezTo>
                  <a:cubicBezTo>
                    <a:pt x="6694164" y="771843"/>
                    <a:pt x="6639488" y="777939"/>
                    <a:pt x="6584812" y="784797"/>
                  </a:cubicBezTo>
                  <a:cubicBezTo>
                    <a:pt x="6528424" y="791846"/>
                    <a:pt x="6472225" y="799276"/>
                    <a:pt x="6415833" y="805562"/>
                  </a:cubicBezTo>
                  <a:cubicBezTo>
                    <a:pt x="6384972" y="808802"/>
                    <a:pt x="6353919" y="809372"/>
                    <a:pt x="6323058" y="812420"/>
                  </a:cubicBezTo>
                  <a:cubicBezTo>
                    <a:pt x="6296005" y="815088"/>
                    <a:pt x="6269144" y="820041"/>
                    <a:pt x="6242093" y="823281"/>
                  </a:cubicBezTo>
                  <a:cubicBezTo>
                    <a:pt x="6218660" y="825947"/>
                    <a:pt x="6195037" y="827471"/>
                    <a:pt x="6171605" y="830139"/>
                  </a:cubicBezTo>
                  <a:cubicBezTo>
                    <a:pt x="6134075" y="834519"/>
                    <a:pt x="6096736" y="839473"/>
                    <a:pt x="6059397" y="844045"/>
                  </a:cubicBezTo>
                  <a:cubicBezTo>
                    <a:pt x="6043776" y="845759"/>
                    <a:pt x="6027392" y="850522"/>
                    <a:pt x="6012723" y="847665"/>
                  </a:cubicBezTo>
                  <a:cubicBezTo>
                    <a:pt x="5975764" y="840425"/>
                    <a:pt x="5939377" y="842521"/>
                    <a:pt x="5902610" y="847473"/>
                  </a:cubicBezTo>
                  <a:cubicBezTo>
                    <a:pt x="5890037" y="849190"/>
                    <a:pt x="5876511" y="848808"/>
                    <a:pt x="5864318" y="845569"/>
                  </a:cubicBezTo>
                  <a:cubicBezTo>
                    <a:pt x="5839361" y="839091"/>
                    <a:pt x="5815169" y="829947"/>
                    <a:pt x="5790592" y="821947"/>
                  </a:cubicBezTo>
                  <a:cubicBezTo>
                    <a:pt x="5787924" y="820995"/>
                    <a:pt x="5784686" y="820803"/>
                    <a:pt x="5781830" y="820233"/>
                  </a:cubicBezTo>
                  <a:cubicBezTo>
                    <a:pt x="5765635" y="816992"/>
                    <a:pt x="5749634" y="813754"/>
                    <a:pt x="5733440" y="810896"/>
                  </a:cubicBezTo>
                  <a:cubicBezTo>
                    <a:pt x="5724678" y="809372"/>
                    <a:pt x="5715723" y="809182"/>
                    <a:pt x="5706959" y="807848"/>
                  </a:cubicBezTo>
                  <a:cubicBezTo>
                    <a:pt x="5673050" y="802514"/>
                    <a:pt x="5635711" y="811468"/>
                    <a:pt x="5606372" y="788417"/>
                  </a:cubicBezTo>
                  <a:cubicBezTo>
                    <a:pt x="5587321" y="773557"/>
                    <a:pt x="5568842" y="776987"/>
                    <a:pt x="5548460" y="779273"/>
                  </a:cubicBezTo>
                  <a:cubicBezTo>
                    <a:pt x="5533027" y="780987"/>
                    <a:pt x="5517215" y="780415"/>
                    <a:pt x="5501594" y="780607"/>
                  </a:cubicBezTo>
                  <a:cubicBezTo>
                    <a:pt x="5474161" y="781177"/>
                    <a:pt x="5446728" y="781369"/>
                    <a:pt x="5419295" y="782321"/>
                  </a:cubicBezTo>
                  <a:cubicBezTo>
                    <a:pt x="5410531" y="782701"/>
                    <a:pt x="5401579" y="787465"/>
                    <a:pt x="5393005" y="786703"/>
                  </a:cubicBezTo>
                  <a:cubicBezTo>
                    <a:pt x="5353379" y="783083"/>
                    <a:pt x="5313754" y="777367"/>
                    <a:pt x="5274129" y="774129"/>
                  </a:cubicBezTo>
                  <a:cubicBezTo>
                    <a:pt x="5251650" y="772225"/>
                    <a:pt x="5228597" y="775843"/>
                    <a:pt x="5206308" y="773177"/>
                  </a:cubicBezTo>
                  <a:cubicBezTo>
                    <a:pt x="5180591" y="770129"/>
                    <a:pt x="5155445" y="762319"/>
                    <a:pt x="5129916" y="757554"/>
                  </a:cubicBezTo>
                  <a:cubicBezTo>
                    <a:pt x="5122867" y="756222"/>
                    <a:pt x="5115057" y="757936"/>
                    <a:pt x="5107627" y="758316"/>
                  </a:cubicBezTo>
                  <a:cubicBezTo>
                    <a:pt x="5099245" y="758699"/>
                    <a:pt x="5091052" y="759461"/>
                    <a:pt x="5082670" y="759651"/>
                  </a:cubicBezTo>
                  <a:cubicBezTo>
                    <a:pt x="5057141" y="760033"/>
                    <a:pt x="5031614" y="759461"/>
                    <a:pt x="5006086" y="760795"/>
                  </a:cubicBezTo>
                  <a:cubicBezTo>
                    <a:pt x="4990465" y="761557"/>
                    <a:pt x="4974082" y="769367"/>
                    <a:pt x="4959602" y="766509"/>
                  </a:cubicBezTo>
                  <a:cubicBezTo>
                    <a:pt x="4930075" y="760985"/>
                    <a:pt x="4900546" y="773367"/>
                    <a:pt x="4871019" y="763081"/>
                  </a:cubicBezTo>
                  <a:cubicBezTo>
                    <a:pt x="4861873" y="760033"/>
                    <a:pt x="4849300" y="767653"/>
                    <a:pt x="4838250" y="768033"/>
                  </a:cubicBezTo>
                  <a:cubicBezTo>
                    <a:pt x="4810627" y="768985"/>
                    <a:pt x="4783004" y="768795"/>
                    <a:pt x="4755381" y="768605"/>
                  </a:cubicBezTo>
                  <a:cubicBezTo>
                    <a:pt x="4730614" y="768415"/>
                    <a:pt x="4704895" y="771081"/>
                    <a:pt x="4681083" y="765747"/>
                  </a:cubicBezTo>
                  <a:cubicBezTo>
                    <a:pt x="4656126" y="760033"/>
                    <a:pt x="4633647" y="760795"/>
                    <a:pt x="4609452" y="767271"/>
                  </a:cubicBezTo>
                  <a:cubicBezTo>
                    <a:pt x="4592878" y="771653"/>
                    <a:pt x="4575351" y="772225"/>
                    <a:pt x="4558207" y="773557"/>
                  </a:cubicBezTo>
                  <a:cubicBezTo>
                    <a:pt x="4539728" y="775081"/>
                    <a:pt x="4519343" y="771081"/>
                    <a:pt x="4502579" y="777367"/>
                  </a:cubicBezTo>
                  <a:cubicBezTo>
                    <a:pt x="4452665" y="796038"/>
                    <a:pt x="4401419" y="800038"/>
                    <a:pt x="4349222" y="800038"/>
                  </a:cubicBezTo>
                  <a:cubicBezTo>
                    <a:pt x="4339695" y="800038"/>
                    <a:pt x="4329979" y="797372"/>
                    <a:pt x="4320837" y="794514"/>
                  </a:cubicBezTo>
                  <a:cubicBezTo>
                    <a:pt x="4267493" y="777367"/>
                    <a:pt x="4213961" y="778891"/>
                    <a:pt x="4159667" y="789370"/>
                  </a:cubicBezTo>
                  <a:cubicBezTo>
                    <a:pt x="4148427" y="791656"/>
                    <a:pt x="4135854" y="792038"/>
                    <a:pt x="4124614" y="789752"/>
                  </a:cubicBezTo>
                  <a:cubicBezTo>
                    <a:pt x="4092989" y="783083"/>
                    <a:pt x="4062318" y="772033"/>
                    <a:pt x="4030503" y="767271"/>
                  </a:cubicBezTo>
                  <a:cubicBezTo>
                    <a:pt x="3977925" y="759461"/>
                    <a:pt x="3932394" y="785749"/>
                    <a:pt x="3885338" y="802896"/>
                  </a:cubicBezTo>
                  <a:cubicBezTo>
                    <a:pt x="3840569" y="819089"/>
                    <a:pt x="3802467" y="855666"/>
                    <a:pt x="3749506" y="847473"/>
                  </a:cubicBezTo>
                  <a:cubicBezTo>
                    <a:pt x="3744173" y="846711"/>
                    <a:pt x="3738267" y="851856"/>
                    <a:pt x="3732361" y="853190"/>
                  </a:cubicBezTo>
                  <a:cubicBezTo>
                    <a:pt x="3716168" y="856810"/>
                    <a:pt x="3699976" y="861190"/>
                    <a:pt x="3683591" y="862906"/>
                  </a:cubicBezTo>
                  <a:cubicBezTo>
                    <a:pt x="3663589" y="865192"/>
                    <a:pt x="3643204" y="864430"/>
                    <a:pt x="3623201" y="866334"/>
                  </a:cubicBezTo>
                  <a:cubicBezTo>
                    <a:pt x="3597482" y="868620"/>
                    <a:pt x="3572146" y="874716"/>
                    <a:pt x="3546617" y="874716"/>
                  </a:cubicBezTo>
                  <a:cubicBezTo>
                    <a:pt x="3526042" y="874716"/>
                    <a:pt x="3505657" y="867668"/>
                    <a:pt x="3485275" y="864238"/>
                  </a:cubicBezTo>
                  <a:cubicBezTo>
                    <a:pt x="3456508" y="859476"/>
                    <a:pt x="3424883" y="860810"/>
                    <a:pt x="3399546" y="848618"/>
                  </a:cubicBezTo>
                  <a:cubicBezTo>
                    <a:pt x="3372495" y="835663"/>
                    <a:pt x="3346776" y="829757"/>
                    <a:pt x="3318771" y="833757"/>
                  </a:cubicBezTo>
                  <a:cubicBezTo>
                    <a:pt x="3309437" y="835091"/>
                    <a:pt x="3297434" y="843093"/>
                    <a:pt x="3293244" y="851284"/>
                  </a:cubicBezTo>
                  <a:cubicBezTo>
                    <a:pt x="3283908" y="869572"/>
                    <a:pt x="3271145" y="872812"/>
                    <a:pt x="3253809" y="866524"/>
                  </a:cubicBezTo>
                  <a:cubicBezTo>
                    <a:pt x="3238758" y="861190"/>
                    <a:pt x="3220280" y="858524"/>
                    <a:pt x="3209993" y="848235"/>
                  </a:cubicBezTo>
                  <a:cubicBezTo>
                    <a:pt x="3180844" y="819089"/>
                    <a:pt x="3143695" y="818136"/>
                    <a:pt x="3107500" y="810326"/>
                  </a:cubicBezTo>
                  <a:cubicBezTo>
                    <a:pt x="3085403" y="805562"/>
                    <a:pt x="3064827" y="805372"/>
                    <a:pt x="3042728" y="808610"/>
                  </a:cubicBezTo>
                  <a:cubicBezTo>
                    <a:pt x="2994722" y="815850"/>
                    <a:pt x="2948047" y="805562"/>
                    <a:pt x="2901943" y="792418"/>
                  </a:cubicBezTo>
                  <a:cubicBezTo>
                    <a:pt x="2871462" y="783655"/>
                    <a:pt x="2840219" y="778321"/>
                    <a:pt x="2809930" y="769367"/>
                  </a:cubicBezTo>
                  <a:cubicBezTo>
                    <a:pt x="2787259" y="762509"/>
                    <a:pt x="2764590" y="754316"/>
                    <a:pt x="2743826" y="743268"/>
                  </a:cubicBezTo>
                  <a:cubicBezTo>
                    <a:pt x="2713723" y="727073"/>
                    <a:pt x="2687436" y="702689"/>
                    <a:pt x="2649143" y="709167"/>
                  </a:cubicBezTo>
                  <a:cubicBezTo>
                    <a:pt x="2615421" y="714881"/>
                    <a:pt x="2584942" y="702881"/>
                    <a:pt x="2554079" y="691450"/>
                  </a:cubicBezTo>
                  <a:cubicBezTo>
                    <a:pt x="2531409" y="683068"/>
                    <a:pt x="2508742" y="674494"/>
                    <a:pt x="2485307" y="669160"/>
                  </a:cubicBezTo>
                  <a:cubicBezTo>
                    <a:pt x="2457492" y="662873"/>
                    <a:pt x="2426059" y="665541"/>
                    <a:pt x="2401292" y="653919"/>
                  </a:cubicBezTo>
                  <a:cubicBezTo>
                    <a:pt x="2375383" y="641727"/>
                    <a:pt x="2353859" y="649919"/>
                    <a:pt x="2330806" y="653349"/>
                  </a:cubicBezTo>
                  <a:cubicBezTo>
                    <a:pt x="2294039" y="658683"/>
                    <a:pt x="2257459" y="668590"/>
                    <a:pt x="2220312" y="656015"/>
                  </a:cubicBezTo>
                  <a:cubicBezTo>
                    <a:pt x="2175163" y="640775"/>
                    <a:pt x="2130393" y="624392"/>
                    <a:pt x="2085054" y="609914"/>
                  </a:cubicBezTo>
                  <a:cubicBezTo>
                    <a:pt x="2067525" y="604387"/>
                    <a:pt x="2048668" y="602101"/>
                    <a:pt x="2030378" y="599625"/>
                  </a:cubicBezTo>
                  <a:cubicBezTo>
                    <a:pt x="2013043" y="597529"/>
                    <a:pt x="1992279" y="602863"/>
                    <a:pt x="1978940" y="594863"/>
                  </a:cubicBezTo>
                  <a:cubicBezTo>
                    <a:pt x="1944649" y="574288"/>
                    <a:pt x="1909408" y="564192"/>
                    <a:pt x="1869780" y="564192"/>
                  </a:cubicBezTo>
                  <a:cubicBezTo>
                    <a:pt x="1854920" y="564192"/>
                    <a:pt x="1840441" y="555618"/>
                    <a:pt x="1825393" y="554094"/>
                  </a:cubicBezTo>
                  <a:cubicBezTo>
                    <a:pt x="1804816" y="552190"/>
                    <a:pt x="1781194" y="547045"/>
                    <a:pt x="1763287" y="554286"/>
                  </a:cubicBezTo>
                  <a:cubicBezTo>
                    <a:pt x="1721185" y="571430"/>
                    <a:pt x="1687086" y="557142"/>
                    <a:pt x="1650317" y="540187"/>
                  </a:cubicBezTo>
                  <a:cubicBezTo>
                    <a:pt x="1614120" y="523423"/>
                    <a:pt x="1576019" y="510088"/>
                    <a:pt x="1537537" y="499038"/>
                  </a:cubicBezTo>
                  <a:cubicBezTo>
                    <a:pt x="1523059" y="495038"/>
                    <a:pt x="1505724" y="501706"/>
                    <a:pt x="1489720" y="503038"/>
                  </a:cubicBezTo>
                  <a:cubicBezTo>
                    <a:pt x="1484004" y="503420"/>
                    <a:pt x="1477717" y="503992"/>
                    <a:pt x="1472575" y="502086"/>
                  </a:cubicBezTo>
                  <a:cubicBezTo>
                    <a:pt x="1422854" y="483797"/>
                    <a:pt x="1372368" y="469891"/>
                    <a:pt x="1318456" y="479415"/>
                  </a:cubicBezTo>
                  <a:cubicBezTo>
                    <a:pt x="1313504" y="480369"/>
                    <a:pt x="1307978" y="478273"/>
                    <a:pt x="1303024" y="476939"/>
                  </a:cubicBezTo>
                  <a:cubicBezTo>
                    <a:pt x="1278829" y="470081"/>
                    <a:pt x="1255206" y="459223"/>
                    <a:pt x="1230633" y="456746"/>
                  </a:cubicBezTo>
                  <a:cubicBezTo>
                    <a:pt x="1170051" y="450650"/>
                    <a:pt x="1109091" y="448172"/>
                    <a:pt x="1048125" y="444172"/>
                  </a:cubicBezTo>
                  <a:cubicBezTo>
                    <a:pt x="1044315" y="443982"/>
                    <a:pt x="1040315" y="443982"/>
                    <a:pt x="1036887" y="442648"/>
                  </a:cubicBezTo>
                  <a:cubicBezTo>
                    <a:pt x="1014406" y="434456"/>
                    <a:pt x="994785" y="437124"/>
                    <a:pt x="975733" y="452744"/>
                  </a:cubicBezTo>
                  <a:cubicBezTo>
                    <a:pt x="967350" y="459603"/>
                    <a:pt x="955920" y="463223"/>
                    <a:pt x="945444" y="467033"/>
                  </a:cubicBezTo>
                  <a:cubicBezTo>
                    <a:pt x="930011" y="472749"/>
                    <a:pt x="914200" y="478273"/>
                    <a:pt x="898198" y="481893"/>
                  </a:cubicBezTo>
                  <a:cubicBezTo>
                    <a:pt x="882384" y="485321"/>
                    <a:pt x="865430" y="490084"/>
                    <a:pt x="850189" y="487417"/>
                  </a:cubicBezTo>
                  <a:cubicBezTo>
                    <a:pt x="822756" y="482655"/>
                    <a:pt x="796655" y="471987"/>
                    <a:pt x="769605" y="464937"/>
                  </a:cubicBezTo>
                  <a:cubicBezTo>
                    <a:pt x="760270" y="462461"/>
                    <a:pt x="749982" y="462843"/>
                    <a:pt x="740268" y="462651"/>
                  </a:cubicBezTo>
                  <a:cubicBezTo>
                    <a:pt x="717977" y="462081"/>
                    <a:pt x="695116" y="467605"/>
                    <a:pt x="674923" y="451792"/>
                  </a:cubicBezTo>
                  <a:cubicBezTo>
                    <a:pt x="656255" y="436934"/>
                    <a:pt x="637392" y="441314"/>
                    <a:pt x="617772" y="452554"/>
                  </a:cubicBezTo>
                  <a:cubicBezTo>
                    <a:pt x="603673" y="460557"/>
                    <a:pt x="587672" y="466843"/>
                    <a:pt x="571860" y="469891"/>
                  </a:cubicBezTo>
                  <a:cubicBezTo>
                    <a:pt x="550141" y="474081"/>
                    <a:pt x="528615" y="475797"/>
                    <a:pt x="505182" y="473319"/>
                  </a:cubicBezTo>
                  <a:cubicBezTo>
                    <a:pt x="488607" y="471605"/>
                    <a:pt x="475081" y="470843"/>
                    <a:pt x="462126" y="460747"/>
                  </a:cubicBezTo>
                  <a:cubicBezTo>
                    <a:pt x="460032" y="459223"/>
                    <a:pt x="456222" y="458841"/>
                    <a:pt x="453364" y="459033"/>
                  </a:cubicBezTo>
                  <a:cubicBezTo>
                    <a:pt x="415835" y="462271"/>
                    <a:pt x="378686" y="460557"/>
                    <a:pt x="340774" y="458268"/>
                  </a:cubicBezTo>
                  <a:cubicBezTo>
                    <a:pt x="292579" y="455222"/>
                    <a:pt x="241901" y="464175"/>
                    <a:pt x="200182" y="496180"/>
                  </a:cubicBezTo>
                  <a:cubicBezTo>
                    <a:pt x="194085" y="500944"/>
                    <a:pt x="184941" y="503038"/>
                    <a:pt x="176939" y="504182"/>
                  </a:cubicBezTo>
                  <a:cubicBezTo>
                    <a:pt x="139219" y="509134"/>
                    <a:pt x="101308" y="512564"/>
                    <a:pt x="63587" y="518088"/>
                  </a:cubicBezTo>
                  <a:cubicBezTo>
                    <a:pt x="43012" y="521137"/>
                    <a:pt x="21486" y="523805"/>
                    <a:pt x="2817" y="532187"/>
                  </a:cubicBezTo>
                  <a:lnTo>
                    <a:pt x="0" y="533314"/>
                  </a:lnTo>
                  <a:close/>
                </a:path>
              </a:pathLst>
            </a:custGeom>
            <a:solidFill>
              <a:srgbClr val="FFFFF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Freeform: Shape 13">
              <a:extLst>
                <a:ext uri="{FF2B5EF4-FFF2-40B4-BE49-F238E27FC236}">
                  <a16:creationId xmlns:a16="http://schemas.microsoft.com/office/drawing/2014/main" id="{3C5C6B36-2238-4BBF-87F8-B1B3F5DD560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flipH="1">
              <a:off x="715166" y="2991642"/>
              <a:ext cx="6858001" cy="874716"/>
            </a:xfrm>
            <a:custGeom>
              <a:avLst/>
              <a:gdLst>
                <a:gd name="connsiteX0" fmla="*/ 0 w 6858001"/>
                <a:gd name="connsiteY0" fmla="*/ 533314 h 874716"/>
                <a:gd name="connsiteX1" fmla="*/ 0 w 6858001"/>
                <a:gd name="connsiteY1" fmla="*/ 69206 h 874716"/>
                <a:gd name="connsiteX2" fmla="*/ 21486 w 6858001"/>
                <a:gd name="connsiteY2" fmla="*/ 71924 h 874716"/>
                <a:gd name="connsiteX3" fmla="*/ 228948 w 6858001"/>
                <a:gd name="connsiteY3" fmla="*/ 88116 h 874716"/>
                <a:gd name="connsiteX4" fmla="*/ 313533 w 6858001"/>
                <a:gd name="connsiteY4" fmla="*/ 62779 h 874716"/>
                <a:gd name="connsiteX5" fmla="*/ 338870 w 6858001"/>
                <a:gd name="connsiteY5" fmla="*/ 62207 h 874716"/>
                <a:gd name="connsiteX6" fmla="*/ 395640 w 6858001"/>
                <a:gd name="connsiteY6" fmla="*/ 72114 h 874716"/>
                <a:gd name="connsiteX7" fmla="*/ 512802 w 6858001"/>
                <a:gd name="connsiteY7" fmla="*/ 65446 h 874716"/>
                <a:gd name="connsiteX8" fmla="*/ 556047 w 6858001"/>
                <a:gd name="connsiteY8" fmla="*/ 55349 h 874716"/>
                <a:gd name="connsiteX9" fmla="*/ 580050 w 6858001"/>
                <a:gd name="connsiteY9" fmla="*/ 48871 h 874716"/>
                <a:gd name="connsiteX10" fmla="*/ 703308 w 6858001"/>
                <a:gd name="connsiteY10" fmla="*/ 30964 h 874716"/>
                <a:gd name="connsiteX11" fmla="*/ 758174 w 6858001"/>
                <a:gd name="connsiteY11" fmla="*/ 11724 h 874716"/>
                <a:gd name="connsiteX12" fmla="*/ 773035 w 6858001"/>
                <a:gd name="connsiteY12" fmla="*/ 8866 h 874716"/>
                <a:gd name="connsiteX13" fmla="*/ 854379 w 6858001"/>
                <a:gd name="connsiteY13" fmla="*/ 16866 h 874716"/>
                <a:gd name="connsiteX14" fmla="*/ 915343 w 6858001"/>
                <a:gd name="connsiteY14" fmla="*/ 47919 h 874716"/>
                <a:gd name="connsiteX15" fmla="*/ 927155 w 6858001"/>
                <a:gd name="connsiteY15" fmla="*/ 58397 h 874716"/>
                <a:gd name="connsiteX16" fmla="*/ 1097087 w 6858001"/>
                <a:gd name="connsiteY16" fmla="*/ 54777 h 874716"/>
                <a:gd name="connsiteX17" fmla="*/ 1123185 w 6858001"/>
                <a:gd name="connsiteY17" fmla="*/ 50395 h 874716"/>
                <a:gd name="connsiteX18" fmla="*/ 1249302 w 6858001"/>
                <a:gd name="connsiteY18" fmla="*/ 68684 h 874716"/>
                <a:gd name="connsiteX19" fmla="*/ 1286069 w 6858001"/>
                <a:gd name="connsiteY19" fmla="*/ 72304 h 874716"/>
                <a:gd name="connsiteX20" fmla="*/ 1417899 w 6858001"/>
                <a:gd name="connsiteY20" fmla="*/ 88688 h 874716"/>
                <a:gd name="connsiteX21" fmla="*/ 1436568 w 6858001"/>
                <a:gd name="connsiteY21" fmla="*/ 73448 h 874716"/>
                <a:gd name="connsiteX22" fmla="*/ 1490292 w 6858001"/>
                <a:gd name="connsiteY22" fmla="*/ 35154 h 874716"/>
                <a:gd name="connsiteX23" fmla="*/ 1596213 w 6858001"/>
                <a:gd name="connsiteY23" fmla="*/ 1245 h 874716"/>
                <a:gd name="connsiteX24" fmla="*/ 1624980 w 6858001"/>
                <a:gd name="connsiteY24" fmla="*/ 3150 h 874716"/>
                <a:gd name="connsiteX25" fmla="*/ 1697753 w 6858001"/>
                <a:gd name="connsiteY25" fmla="*/ 59731 h 874716"/>
                <a:gd name="connsiteX26" fmla="*/ 1733188 w 6858001"/>
                <a:gd name="connsiteY26" fmla="*/ 82400 h 874716"/>
                <a:gd name="connsiteX27" fmla="*/ 1833775 w 6858001"/>
                <a:gd name="connsiteY27" fmla="*/ 124121 h 874716"/>
                <a:gd name="connsiteX28" fmla="*/ 1842158 w 6858001"/>
                <a:gd name="connsiteY28" fmla="*/ 131742 h 874716"/>
                <a:gd name="connsiteX29" fmla="*/ 1916454 w 6858001"/>
                <a:gd name="connsiteY29" fmla="*/ 222233 h 874716"/>
                <a:gd name="connsiteX30" fmla="*/ 1933219 w 6858001"/>
                <a:gd name="connsiteY30" fmla="*/ 237663 h 874716"/>
                <a:gd name="connsiteX31" fmla="*/ 1953413 w 6858001"/>
                <a:gd name="connsiteY31" fmla="*/ 261668 h 874716"/>
                <a:gd name="connsiteX32" fmla="*/ 2016469 w 6858001"/>
                <a:gd name="connsiteY32" fmla="*/ 308151 h 874716"/>
                <a:gd name="connsiteX33" fmla="*/ 2094578 w 6858001"/>
                <a:gd name="connsiteY33" fmla="*/ 323010 h 874716"/>
                <a:gd name="connsiteX34" fmla="*/ 2188879 w 6858001"/>
                <a:gd name="connsiteY34" fmla="*/ 345681 h 874716"/>
                <a:gd name="connsiteX35" fmla="*/ 2228314 w 6858001"/>
                <a:gd name="connsiteY35" fmla="*/ 360921 h 874716"/>
                <a:gd name="connsiteX36" fmla="*/ 2334044 w 6858001"/>
                <a:gd name="connsiteY36" fmla="*/ 389878 h 874716"/>
                <a:gd name="connsiteX37" fmla="*/ 2409485 w 6858001"/>
                <a:gd name="connsiteY37" fmla="*/ 414263 h 874716"/>
                <a:gd name="connsiteX38" fmla="*/ 2518264 w 6858001"/>
                <a:gd name="connsiteY38" fmla="*/ 428552 h 874716"/>
                <a:gd name="connsiteX39" fmla="*/ 2571034 w 6858001"/>
                <a:gd name="connsiteY39" fmla="*/ 429122 h 874716"/>
                <a:gd name="connsiteX40" fmla="*/ 2668001 w 6858001"/>
                <a:gd name="connsiteY40" fmla="*/ 502276 h 874716"/>
                <a:gd name="connsiteX41" fmla="*/ 2745348 w 6858001"/>
                <a:gd name="connsiteY41" fmla="*/ 550666 h 874716"/>
                <a:gd name="connsiteX42" fmla="*/ 2826694 w 6858001"/>
                <a:gd name="connsiteY42" fmla="*/ 527233 h 874716"/>
                <a:gd name="connsiteX43" fmla="*/ 2848793 w 6858001"/>
                <a:gd name="connsiteY43" fmla="*/ 505134 h 874716"/>
                <a:gd name="connsiteX44" fmla="*/ 2982148 w 6858001"/>
                <a:gd name="connsiteY44" fmla="*/ 484179 h 874716"/>
                <a:gd name="connsiteX45" fmla="*/ 3172654 w 6858001"/>
                <a:gd name="connsiteY45" fmla="*/ 483417 h 874716"/>
                <a:gd name="connsiteX46" fmla="*/ 3489467 w 6858001"/>
                <a:gd name="connsiteY46" fmla="*/ 435790 h 874716"/>
                <a:gd name="connsiteX47" fmla="*/ 3544713 w 6858001"/>
                <a:gd name="connsiteY47" fmla="*/ 413691 h 874716"/>
                <a:gd name="connsiteX48" fmla="*/ 3606817 w 6858001"/>
                <a:gd name="connsiteY48" fmla="*/ 408167 h 874716"/>
                <a:gd name="connsiteX49" fmla="*/ 3630632 w 6858001"/>
                <a:gd name="connsiteY49" fmla="*/ 421693 h 874716"/>
                <a:gd name="connsiteX50" fmla="*/ 3734837 w 6858001"/>
                <a:gd name="connsiteY50" fmla="*/ 441886 h 874716"/>
                <a:gd name="connsiteX51" fmla="*/ 3754652 w 6858001"/>
                <a:gd name="connsiteY51" fmla="*/ 442268 h 874716"/>
                <a:gd name="connsiteX52" fmla="*/ 3822472 w 6858001"/>
                <a:gd name="connsiteY52" fmla="*/ 433694 h 874716"/>
                <a:gd name="connsiteX53" fmla="*/ 3885338 w 6858001"/>
                <a:gd name="connsiteY53" fmla="*/ 428742 h 874716"/>
                <a:gd name="connsiteX54" fmla="*/ 4043839 w 6858001"/>
                <a:gd name="connsiteY54" fmla="*/ 444934 h 874716"/>
                <a:gd name="connsiteX55" fmla="*/ 4165383 w 6858001"/>
                <a:gd name="connsiteY55" fmla="*/ 441124 h 874716"/>
                <a:gd name="connsiteX56" fmla="*/ 4221391 w 6858001"/>
                <a:gd name="connsiteY56" fmla="*/ 444934 h 874716"/>
                <a:gd name="connsiteX57" fmla="*/ 4253014 w 6858001"/>
                <a:gd name="connsiteY57" fmla="*/ 450650 h 874716"/>
                <a:gd name="connsiteX58" fmla="*/ 4324645 w 6858001"/>
                <a:gd name="connsiteY58" fmla="*/ 490466 h 874716"/>
                <a:gd name="connsiteX59" fmla="*/ 4363890 w 6858001"/>
                <a:gd name="connsiteY59" fmla="*/ 499420 h 874716"/>
                <a:gd name="connsiteX60" fmla="*/ 4482004 w 6858001"/>
                <a:gd name="connsiteY60" fmla="*/ 498658 h 874716"/>
                <a:gd name="connsiteX61" fmla="*/ 4659174 w 6858001"/>
                <a:gd name="connsiteY61" fmla="*/ 438648 h 874716"/>
                <a:gd name="connsiteX62" fmla="*/ 4677655 w 6858001"/>
                <a:gd name="connsiteY62" fmla="*/ 430646 h 874716"/>
                <a:gd name="connsiteX63" fmla="*/ 4767764 w 6858001"/>
                <a:gd name="connsiteY63" fmla="*/ 420739 h 874716"/>
                <a:gd name="connsiteX64" fmla="*/ 4828916 w 6858001"/>
                <a:gd name="connsiteY64" fmla="*/ 434266 h 874716"/>
                <a:gd name="connsiteX65" fmla="*/ 4912168 w 6858001"/>
                <a:gd name="connsiteY65" fmla="*/ 462271 h 874716"/>
                <a:gd name="connsiteX66" fmla="*/ 4987037 w 6858001"/>
                <a:gd name="connsiteY66" fmla="*/ 485703 h 874716"/>
                <a:gd name="connsiteX67" fmla="*/ 5041521 w 6858001"/>
                <a:gd name="connsiteY67" fmla="*/ 512182 h 874716"/>
                <a:gd name="connsiteX68" fmla="*/ 5166113 w 6858001"/>
                <a:gd name="connsiteY68" fmla="*/ 531615 h 874716"/>
                <a:gd name="connsiteX69" fmla="*/ 5179067 w 6858001"/>
                <a:gd name="connsiteY69" fmla="*/ 534853 h 874716"/>
                <a:gd name="connsiteX70" fmla="*/ 5272796 w 6858001"/>
                <a:gd name="connsiteY70" fmla="*/ 511230 h 874716"/>
                <a:gd name="connsiteX71" fmla="*/ 5385384 w 6858001"/>
                <a:gd name="connsiteY71" fmla="*/ 487227 h 874716"/>
                <a:gd name="connsiteX72" fmla="*/ 5425582 w 6858001"/>
                <a:gd name="connsiteY72" fmla="*/ 495418 h 874716"/>
                <a:gd name="connsiteX73" fmla="*/ 5480637 w 6858001"/>
                <a:gd name="connsiteY73" fmla="*/ 507040 h 874716"/>
                <a:gd name="connsiteX74" fmla="*/ 5531693 w 6858001"/>
                <a:gd name="connsiteY74" fmla="*/ 500944 h 874716"/>
                <a:gd name="connsiteX75" fmla="*/ 5562746 w 6858001"/>
                <a:gd name="connsiteY75" fmla="*/ 500372 h 874716"/>
                <a:gd name="connsiteX76" fmla="*/ 5704483 w 6858001"/>
                <a:gd name="connsiteY76" fmla="*/ 571620 h 874716"/>
                <a:gd name="connsiteX77" fmla="*/ 5740488 w 6858001"/>
                <a:gd name="connsiteY77" fmla="*/ 577526 h 874716"/>
                <a:gd name="connsiteX78" fmla="*/ 5760873 w 6858001"/>
                <a:gd name="connsiteY78" fmla="*/ 586291 h 874716"/>
                <a:gd name="connsiteX79" fmla="*/ 5883751 w 6858001"/>
                <a:gd name="connsiteY79" fmla="*/ 674686 h 874716"/>
                <a:gd name="connsiteX80" fmla="*/ 5935949 w 6858001"/>
                <a:gd name="connsiteY80" fmla="*/ 692592 h 874716"/>
                <a:gd name="connsiteX81" fmla="*/ 5993291 w 6858001"/>
                <a:gd name="connsiteY81" fmla="*/ 688972 h 874716"/>
                <a:gd name="connsiteX82" fmla="*/ 6026440 w 6858001"/>
                <a:gd name="connsiteY82" fmla="*/ 682496 h 874716"/>
                <a:gd name="connsiteX83" fmla="*/ 6108738 w 6858001"/>
                <a:gd name="connsiteY83" fmla="*/ 626296 h 874716"/>
                <a:gd name="connsiteX84" fmla="*/ 6155602 w 6858001"/>
                <a:gd name="connsiteY84" fmla="*/ 628202 h 874716"/>
                <a:gd name="connsiteX85" fmla="*/ 6228756 w 6858001"/>
                <a:gd name="connsiteY85" fmla="*/ 666873 h 874716"/>
                <a:gd name="connsiteX86" fmla="*/ 6361539 w 6858001"/>
                <a:gd name="connsiteY86" fmla="*/ 684210 h 874716"/>
                <a:gd name="connsiteX87" fmla="*/ 6428979 w 6858001"/>
                <a:gd name="connsiteY87" fmla="*/ 630106 h 874716"/>
                <a:gd name="connsiteX88" fmla="*/ 6463840 w 6858001"/>
                <a:gd name="connsiteY88" fmla="*/ 578098 h 874716"/>
                <a:gd name="connsiteX89" fmla="*/ 6564620 w 6858001"/>
                <a:gd name="connsiteY89" fmla="*/ 517708 h 874716"/>
                <a:gd name="connsiteX90" fmla="*/ 6588625 w 6858001"/>
                <a:gd name="connsiteY90" fmla="*/ 540187 h 874716"/>
                <a:gd name="connsiteX91" fmla="*/ 6662541 w 6858001"/>
                <a:gd name="connsiteY91" fmla="*/ 549714 h 874716"/>
                <a:gd name="connsiteX92" fmla="*/ 6742552 w 6858001"/>
                <a:gd name="connsiteY92" fmla="*/ 548952 h 874716"/>
                <a:gd name="connsiteX93" fmla="*/ 6812063 w 6858001"/>
                <a:gd name="connsiteY93" fmla="*/ 568430 h 874716"/>
                <a:gd name="connsiteX94" fmla="*/ 6858001 w 6858001"/>
                <a:gd name="connsiteY94" fmla="*/ 562267 h 874716"/>
                <a:gd name="connsiteX95" fmla="*/ 6858001 w 6858001"/>
                <a:gd name="connsiteY95" fmla="*/ 734520 h 874716"/>
                <a:gd name="connsiteX96" fmla="*/ 6815516 w 6858001"/>
                <a:gd name="connsiteY96" fmla="*/ 744220 h 874716"/>
                <a:gd name="connsiteX97" fmla="*/ 6748458 w 6858001"/>
                <a:gd name="connsiteY97" fmla="*/ 763271 h 874716"/>
                <a:gd name="connsiteX98" fmla="*/ 6584812 w 6858001"/>
                <a:gd name="connsiteY98" fmla="*/ 784797 h 874716"/>
                <a:gd name="connsiteX99" fmla="*/ 6415833 w 6858001"/>
                <a:gd name="connsiteY99" fmla="*/ 805562 h 874716"/>
                <a:gd name="connsiteX100" fmla="*/ 6323058 w 6858001"/>
                <a:gd name="connsiteY100" fmla="*/ 812420 h 874716"/>
                <a:gd name="connsiteX101" fmla="*/ 6242093 w 6858001"/>
                <a:gd name="connsiteY101" fmla="*/ 823281 h 874716"/>
                <a:gd name="connsiteX102" fmla="*/ 6171605 w 6858001"/>
                <a:gd name="connsiteY102" fmla="*/ 830139 h 874716"/>
                <a:gd name="connsiteX103" fmla="*/ 6059397 w 6858001"/>
                <a:gd name="connsiteY103" fmla="*/ 844045 h 874716"/>
                <a:gd name="connsiteX104" fmla="*/ 6012723 w 6858001"/>
                <a:gd name="connsiteY104" fmla="*/ 847665 h 874716"/>
                <a:gd name="connsiteX105" fmla="*/ 5902610 w 6858001"/>
                <a:gd name="connsiteY105" fmla="*/ 847473 h 874716"/>
                <a:gd name="connsiteX106" fmla="*/ 5864318 w 6858001"/>
                <a:gd name="connsiteY106" fmla="*/ 845569 h 874716"/>
                <a:gd name="connsiteX107" fmla="*/ 5790592 w 6858001"/>
                <a:gd name="connsiteY107" fmla="*/ 821947 h 874716"/>
                <a:gd name="connsiteX108" fmla="*/ 5781830 w 6858001"/>
                <a:gd name="connsiteY108" fmla="*/ 820233 h 874716"/>
                <a:gd name="connsiteX109" fmla="*/ 5733440 w 6858001"/>
                <a:gd name="connsiteY109" fmla="*/ 810896 h 874716"/>
                <a:gd name="connsiteX110" fmla="*/ 5706959 w 6858001"/>
                <a:gd name="connsiteY110" fmla="*/ 807848 h 874716"/>
                <a:gd name="connsiteX111" fmla="*/ 5606372 w 6858001"/>
                <a:gd name="connsiteY111" fmla="*/ 788417 h 874716"/>
                <a:gd name="connsiteX112" fmla="*/ 5548460 w 6858001"/>
                <a:gd name="connsiteY112" fmla="*/ 779273 h 874716"/>
                <a:gd name="connsiteX113" fmla="*/ 5501594 w 6858001"/>
                <a:gd name="connsiteY113" fmla="*/ 780607 h 874716"/>
                <a:gd name="connsiteX114" fmla="*/ 5419295 w 6858001"/>
                <a:gd name="connsiteY114" fmla="*/ 782321 h 874716"/>
                <a:gd name="connsiteX115" fmla="*/ 5393005 w 6858001"/>
                <a:gd name="connsiteY115" fmla="*/ 786703 h 874716"/>
                <a:gd name="connsiteX116" fmla="*/ 5274129 w 6858001"/>
                <a:gd name="connsiteY116" fmla="*/ 774129 h 874716"/>
                <a:gd name="connsiteX117" fmla="*/ 5206308 w 6858001"/>
                <a:gd name="connsiteY117" fmla="*/ 773177 h 874716"/>
                <a:gd name="connsiteX118" fmla="*/ 5129916 w 6858001"/>
                <a:gd name="connsiteY118" fmla="*/ 757554 h 874716"/>
                <a:gd name="connsiteX119" fmla="*/ 5107627 w 6858001"/>
                <a:gd name="connsiteY119" fmla="*/ 758316 h 874716"/>
                <a:gd name="connsiteX120" fmla="*/ 5082670 w 6858001"/>
                <a:gd name="connsiteY120" fmla="*/ 759651 h 874716"/>
                <a:gd name="connsiteX121" fmla="*/ 5006086 w 6858001"/>
                <a:gd name="connsiteY121" fmla="*/ 760795 h 874716"/>
                <a:gd name="connsiteX122" fmla="*/ 4959602 w 6858001"/>
                <a:gd name="connsiteY122" fmla="*/ 766509 h 874716"/>
                <a:gd name="connsiteX123" fmla="*/ 4871019 w 6858001"/>
                <a:gd name="connsiteY123" fmla="*/ 763081 h 874716"/>
                <a:gd name="connsiteX124" fmla="*/ 4838250 w 6858001"/>
                <a:gd name="connsiteY124" fmla="*/ 768033 h 874716"/>
                <a:gd name="connsiteX125" fmla="*/ 4755381 w 6858001"/>
                <a:gd name="connsiteY125" fmla="*/ 768605 h 874716"/>
                <a:gd name="connsiteX126" fmla="*/ 4681083 w 6858001"/>
                <a:gd name="connsiteY126" fmla="*/ 765747 h 874716"/>
                <a:gd name="connsiteX127" fmla="*/ 4609452 w 6858001"/>
                <a:gd name="connsiteY127" fmla="*/ 767271 h 874716"/>
                <a:gd name="connsiteX128" fmla="*/ 4558207 w 6858001"/>
                <a:gd name="connsiteY128" fmla="*/ 773557 h 874716"/>
                <a:gd name="connsiteX129" fmla="*/ 4502579 w 6858001"/>
                <a:gd name="connsiteY129" fmla="*/ 777367 h 874716"/>
                <a:gd name="connsiteX130" fmla="*/ 4349222 w 6858001"/>
                <a:gd name="connsiteY130" fmla="*/ 800038 h 874716"/>
                <a:gd name="connsiteX131" fmla="*/ 4320837 w 6858001"/>
                <a:gd name="connsiteY131" fmla="*/ 794514 h 874716"/>
                <a:gd name="connsiteX132" fmla="*/ 4159667 w 6858001"/>
                <a:gd name="connsiteY132" fmla="*/ 789370 h 874716"/>
                <a:gd name="connsiteX133" fmla="*/ 4124614 w 6858001"/>
                <a:gd name="connsiteY133" fmla="*/ 789752 h 874716"/>
                <a:gd name="connsiteX134" fmla="*/ 4030503 w 6858001"/>
                <a:gd name="connsiteY134" fmla="*/ 767271 h 874716"/>
                <a:gd name="connsiteX135" fmla="*/ 3885338 w 6858001"/>
                <a:gd name="connsiteY135" fmla="*/ 802896 h 874716"/>
                <a:gd name="connsiteX136" fmla="*/ 3749506 w 6858001"/>
                <a:gd name="connsiteY136" fmla="*/ 847473 h 874716"/>
                <a:gd name="connsiteX137" fmla="*/ 3732361 w 6858001"/>
                <a:gd name="connsiteY137" fmla="*/ 853190 h 874716"/>
                <a:gd name="connsiteX138" fmla="*/ 3683591 w 6858001"/>
                <a:gd name="connsiteY138" fmla="*/ 862906 h 874716"/>
                <a:gd name="connsiteX139" fmla="*/ 3623201 w 6858001"/>
                <a:gd name="connsiteY139" fmla="*/ 866334 h 874716"/>
                <a:gd name="connsiteX140" fmla="*/ 3546617 w 6858001"/>
                <a:gd name="connsiteY140" fmla="*/ 874716 h 874716"/>
                <a:gd name="connsiteX141" fmla="*/ 3485275 w 6858001"/>
                <a:gd name="connsiteY141" fmla="*/ 864238 h 874716"/>
                <a:gd name="connsiteX142" fmla="*/ 3399546 w 6858001"/>
                <a:gd name="connsiteY142" fmla="*/ 848618 h 874716"/>
                <a:gd name="connsiteX143" fmla="*/ 3318771 w 6858001"/>
                <a:gd name="connsiteY143" fmla="*/ 833757 h 874716"/>
                <a:gd name="connsiteX144" fmla="*/ 3293244 w 6858001"/>
                <a:gd name="connsiteY144" fmla="*/ 851284 h 874716"/>
                <a:gd name="connsiteX145" fmla="*/ 3253809 w 6858001"/>
                <a:gd name="connsiteY145" fmla="*/ 866524 h 874716"/>
                <a:gd name="connsiteX146" fmla="*/ 3209993 w 6858001"/>
                <a:gd name="connsiteY146" fmla="*/ 848235 h 874716"/>
                <a:gd name="connsiteX147" fmla="*/ 3107500 w 6858001"/>
                <a:gd name="connsiteY147" fmla="*/ 810326 h 874716"/>
                <a:gd name="connsiteX148" fmla="*/ 3042728 w 6858001"/>
                <a:gd name="connsiteY148" fmla="*/ 808610 h 874716"/>
                <a:gd name="connsiteX149" fmla="*/ 2901943 w 6858001"/>
                <a:gd name="connsiteY149" fmla="*/ 792418 h 874716"/>
                <a:gd name="connsiteX150" fmla="*/ 2809930 w 6858001"/>
                <a:gd name="connsiteY150" fmla="*/ 769367 h 874716"/>
                <a:gd name="connsiteX151" fmla="*/ 2743826 w 6858001"/>
                <a:gd name="connsiteY151" fmla="*/ 743268 h 874716"/>
                <a:gd name="connsiteX152" fmla="*/ 2649143 w 6858001"/>
                <a:gd name="connsiteY152" fmla="*/ 709167 h 874716"/>
                <a:gd name="connsiteX153" fmla="*/ 2554079 w 6858001"/>
                <a:gd name="connsiteY153" fmla="*/ 691450 h 874716"/>
                <a:gd name="connsiteX154" fmla="*/ 2485307 w 6858001"/>
                <a:gd name="connsiteY154" fmla="*/ 669160 h 874716"/>
                <a:gd name="connsiteX155" fmla="*/ 2401292 w 6858001"/>
                <a:gd name="connsiteY155" fmla="*/ 653919 h 874716"/>
                <a:gd name="connsiteX156" fmla="*/ 2330806 w 6858001"/>
                <a:gd name="connsiteY156" fmla="*/ 653349 h 874716"/>
                <a:gd name="connsiteX157" fmla="*/ 2220312 w 6858001"/>
                <a:gd name="connsiteY157" fmla="*/ 656015 h 874716"/>
                <a:gd name="connsiteX158" fmla="*/ 2085054 w 6858001"/>
                <a:gd name="connsiteY158" fmla="*/ 609914 h 874716"/>
                <a:gd name="connsiteX159" fmla="*/ 2030378 w 6858001"/>
                <a:gd name="connsiteY159" fmla="*/ 599625 h 874716"/>
                <a:gd name="connsiteX160" fmla="*/ 1978940 w 6858001"/>
                <a:gd name="connsiteY160" fmla="*/ 594863 h 874716"/>
                <a:gd name="connsiteX161" fmla="*/ 1869780 w 6858001"/>
                <a:gd name="connsiteY161" fmla="*/ 564192 h 874716"/>
                <a:gd name="connsiteX162" fmla="*/ 1825393 w 6858001"/>
                <a:gd name="connsiteY162" fmla="*/ 554094 h 874716"/>
                <a:gd name="connsiteX163" fmla="*/ 1763287 w 6858001"/>
                <a:gd name="connsiteY163" fmla="*/ 554286 h 874716"/>
                <a:gd name="connsiteX164" fmla="*/ 1650317 w 6858001"/>
                <a:gd name="connsiteY164" fmla="*/ 540187 h 874716"/>
                <a:gd name="connsiteX165" fmla="*/ 1537537 w 6858001"/>
                <a:gd name="connsiteY165" fmla="*/ 499038 h 874716"/>
                <a:gd name="connsiteX166" fmla="*/ 1489720 w 6858001"/>
                <a:gd name="connsiteY166" fmla="*/ 503038 h 874716"/>
                <a:gd name="connsiteX167" fmla="*/ 1472575 w 6858001"/>
                <a:gd name="connsiteY167" fmla="*/ 502086 h 874716"/>
                <a:gd name="connsiteX168" fmla="*/ 1318456 w 6858001"/>
                <a:gd name="connsiteY168" fmla="*/ 479415 h 874716"/>
                <a:gd name="connsiteX169" fmla="*/ 1303024 w 6858001"/>
                <a:gd name="connsiteY169" fmla="*/ 476939 h 874716"/>
                <a:gd name="connsiteX170" fmla="*/ 1230633 w 6858001"/>
                <a:gd name="connsiteY170" fmla="*/ 456746 h 874716"/>
                <a:gd name="connsiteX171" fmla="*/ 1048125 w 6858001"/>
                <a:gd name="connsiteY171" fmla="*/ 444172 h 874716"/>
                <a:gd name="connsiteX172" fmla="*/ 1036887 w 6858001"/>
                <a:gd name="connsiteY172" fmla="*/ 442648 h 874716"/>
                <a:gd name="connsiteX173" fmla="*/ 975733 w 6858001"/>
                <a:gd name="connsiteY173" fmla="*/ 452744 h 874716"/>
                <a:gd name="connsiteX174" fmla="*/ 945444 w 6858001"/>
                <a:gd name="connsiteY174" fmla="*/ 467033 h 874716"/>
                <a:gd name="connsiteX175" fmla="*/ 898198 w 6858001"/>
                <a:gd name="connsiteY175" fmla="*/ 481893 h 874716"/>
                <a:gd name="connsiteX176" fmla="*/ 850189 w 6858001"/>
                <a:gd name="connsiteY176" fmla="*/ 487417 h 874716"/>
                <a:gd name="connsiteX177" fmla="*/ 769605 w 6858001"/>
                <a:gd name="connsiteY177" fmla="*/ 464937 h 874716"/>
                <a:gd name="connsiteX178" fmla="*/ 740268 w 6858001"/>
                <a:gd name="connsiteY178" fmla="*/ 462651 h 874716"/>
                <a:gd name="connsiteX179" fmla="*/ 674923 w 6858001"/>
                <a:gd name="connsiteY179" fmla="*/ 451792 h 874716"/>
                <a:gd name="connsiteX180" fmla="*/ 617772 w 6858001"/>
                <a:gd name="connsiteY180" fmla="*/ 452554 h 874716"/>
                <a:gd name="connsiteX181" fmla="*/ 571860 w 6858001"/>
                <a:gd name="connsiteY181" fmla="*/ 469891 h 874716"/>
                <a:gd name="connsiteX182" fmla="*/ 505182 w 6858001"/>
                <a:gd name="connsiteY182" fmla="*/ 473319 h 874716"/>
                <a:gd name="connsiteX183" fmla="*/ 462126 w 6858001"/>
                <a:gd name="connsiteY183" fmla="*/ 460747 h 874716"/>
                <a:gd name="connsiteX184" fmla="*/ 453364 w 6858001"/>
                <a:gd name="connsiteY184" fmla="*/ 459033 h 874716"/>
                <a:gd name="connsiteX185" fmla="*/ 340774 w 6858001"/>
                <a:gd name="connsiteY185" fmla="*/ 458268 h 874716"/>
                <a:gd name="connsiteX186" fmla="*/ 200182 w 6858001"/>
                <a:gd name="connsiteY186" fmla="*/ 496180 h 874716"/>
                <a:gd name="connsiteX187" fmla="*/ 176939 w 6858001"/>
                <a:gd name="connsiteY187" fmla="*/ 504182 h 874716"/>
                <a:gd name="connsiteX188" fmla="*/ 63587 w 6858001"/>
                <a:gd name="connsiteY188" fmla="*/ 518088 h 874716"/>
                <a:gd name="connsiteX189" fmla="*/ 2817 w 6858001"/>
                <a:gd name="connsiteY189" fmla="*/ 532187 h 874716"/>
                <a:gd name="connsiteX190" fmla="*/ 0 w 6858001"/>
                <a:gd name="connsiteY190" fmla="*/ 533314 h 87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Lst>
              <a:rect l="l" t="t" r="r" b="b"/>
              <a:pathLst>
                <a:path w="6858001" h="874716">
                  <a:moveTo>
                    <a:pt x="0" y="533314"/>
                  </a:moveTo>
                  <a:lnTo>
                    <a:pt x="0" y="69206"/>
                  </a:lnTo>
                  <a:lnTo>
                    <a:pt x="21486" y="71924"/>
                  </a:lnTo>
                  <a:cubicBezTo>
                    <a:pt x="92546" y="60493"/>
                    <a:pt x="159604" y="87354"/>
                    <a:pt x="228948" y="88116"/>
                  </a:cubicBezTo>
                  <a:cubicBezTo>
                    <a:pt x="260382" y="88496"/>
                    <a:pt x="291435" y="94592"/>
                    <a:pt x="313533" y="62779"/>
                  </a:cubicBezTo>
                  <a:cubicBezTo>
                    <a:pt x="316389" y="58587"/>
                    <a:pt x="330298" y="60873"/>
                    <a:pt x="338870" y="62207"/>
                  </a:cubicBezTo>
                  <a:cubicBezTo>
                    <a:pt x="357921" y="65066"/>
                    <a:pt x="376781" y="72304"/>
                    <a:pt x="395640" y="72114"/>
                  </a:cubicBezTo>
                  <a:cubicBezTo>
                    <a:pt x="434695" y="71924"/>
                    <a:pt x="473939" y="68876"/>
                    <a:pt x="512802" y="65446"/>
                  </a:cubicBezTo>
                  <a:cubicBezTo>
                    <a:pt x="527470" y="64112"/>
                    <a:pt x="541569" y="58969"/>
                    <a:pt x="556047" y="55349"/>
                  </a:cubicBezTo>
                  <a:cubicBezTo>
                    <a:pt x="564048" y="53253"/>
                    <a:pt x="572622" y="47729"/>
                    <a:pt x="580050" y="48871"/>
                  </a:cubicBezTo>
                  <a:cubicBezTo>
                    <a:pt x="623106" y="55539"/>
                    <a:pt x="662541" y="39157"/>
                    <a:pt x="703308" y="30964"/>
                  </a:cubicBezTo>
                  <a:cubicBezTo>
                    <a:pt x="722169" y="27154"/>
                    <a:pt x="739886" y="18010"/>
                    <a:pt x="758174" y="11724"/>
                  </a:cubicBezTo>
                  <a:cubicBezTo>
                    <a:pt x="762936" y="10008"/>
                    <a:pt x="768271" y="8484"/>
                    <a:pt x="773035" y="8866"/>
                  </a:cubicBezTo>
                  <a:cubicBezTo>
                    <a:pt x="800276" y="11152"/>
                    <a:pt x="827329" y="14390"/>
                    <a:pt x="854379" y="16866"/>
                  </a:cubicBezTo>
                  <a:cubicBezTo>
                    <a:pt x="878956" y="19152"/>
                    <a:pt x="903722" y="19914"/>
                    <a:pt x="915343" y="47919"/>
                  </a:cubicBezTo>
                  <a:cubicBezTo>
                    <a:pt x="917059" y="52301"/>
                    <a:pt x="922773" y="55539"/>
                    <a:pt x="927155" y="58397"/>
                  </a:cubicBezTo>
                  <a:cubicBezTo>
                    <a:pt x="994785" y="102405"/>
                    <a:pt x="1030980" y="101261"/>
                    <a:pt x="1097087" y="54777"/>
                  </a:cubicBezTo>
                  <a:cubicBezTo>
                    <a:pt x="1103945" y="50015"/>
                    <a:pt x="1118613" y="46585"/>
                    <a:pt x="1123185" y="50395"/>
                  </a:cubicBezTo>
                  <a:cubicBezTo>
                    <a:pt x="1162049" y="82020"/>
                    <a:pt x="1204532" y="78590"/>
                    <a:pt x="1249302" y="68684"/>
                  </a:cubicBezTo>
                  <a:cubicBezTo>
                    <a:pt x="1260922" y="66018"/>
                    <a:pt x="1277307" y="66018"/>
                    <a:pt x="1286069" y="72304"/>
                  </a:cubicBezTo>
                  <a:cubicBezTo>
                    <a:pt x="1327790" y="101451"/>
                    <a:pt x="1372560" y="97261"/>
                    <a:pt x="1417899" y="88688"/>
                  </a:cubicBezTo>
                  <a:cubicBezTo>
                    <a:pt x="1424948" y="87354"/>
                    <a:pt x="1433522" y="80114"/>
                    <a:pt x="1436568" y="73448"/>
                  </a:cubicBezTo>
                  <a:cubicBezTo>
                    <a:pt x="1447428" y="49825"/>
                    <a:pt x="1467813" y="41823"/>
                    <a:pt x="1490292" y="35154"/>
                  </a:cubicBezTo>
                  <a:cubicBezTo>
                    <a:pt x="1525727" y="24296"/>
                    <a:pt x="1560588" y="11532"/>
                    <a:pt x="1596213" y="1245"/>
                  </a:cubicBezTo>
                  <a:cubicBezTo>
                    <a:pt x="1604978" y="-1231"/>
                    <a:pt x="1615836" y="293"/>
                    <a:pt x="1624980" y="3150"/>
                  </a:cubicBezTo>
                  <a:cubicBezTo>
                    <a:pt x="1656223" y="12866"/>
                    <a:pt x="1676036" y="37251"/>
                    <a:pt x="1697753" y="59731"/>
                  </a:cubicBezTo>
                  <a:cubicBezTo>
                    <a:pt x="1707279" y="69638"/>
                    <a:pt x="1720423" y="76686"/>
                    <a:pt x="1733188" y="82400"/>
                  </a:cubicBezTo>
                  <a:cubicBezTo>
                    <a:pt x="1766335" y="97071"/>
                    <a:pt x="1800246" y="110215"/>
                    <a:pt x="1833775" y="124121"/>
                  </a:cubicBezTo>
                  <a:cubicBezTo>
                    <a:pt x="1837013" y="125455"/>
                    <a:pt x="1839679" y="128884"/>
                    <a:pt x="1842158" y="131742"/>
                  </a:cubicBezTo>
                  <a:cubicBezTo>
                    <a:pt x="1866922" y="161843"/>
                    <a:pt x="1891497" y="192132"/>
                    <a:pt x="1916454" y="222233"/>
                  </a:cubicBezTo>
                  <a:cubicBezTo>
                    <a:pt x="1921216" y="227947"/>
                    <a:pt x="1928076" y="232139"/>
                    <a:pt x="1933219" y="237663"/>
                  </a:cubicBezTo>
                  <a:cubicBezTo>
                    <a:pt x="1940459" y="245283"/>
                    <a:pt x="1949603" y="252524"/>
                    <a:pt x="1953413" y="261668"/>
                  </a:cubicBezTo>
                  <a:cubicBezTo>
                    <a:pt x="1965224" y="290433"/>
                    <a:pt x="1987894" y="302817"/>
                    <a:pt x="2016469" y="308151"/>
                  </a:cubicBezTo>
                  <a:cubicBezTo>
                    <a:pt x="2042570" y="313104"/>
                    <a:pt x="2068669" y="317296"/>
                    <a:pt x="2094578" y="323010"/>
                  </a:cubicBezTo>
                  <a:cubicBezTo>
                    <a:pt x="2126201" y="329868"/>
                    <a:pt x="2157636" y="337298"/>
                    <a:pt x="2188879" y="345681"/>
                  </a:cubicBezTo>
                  <a:cubicBezTo>
                    <a:pt x="2202404" y="349301"/>
                    <a:pt x="2216692" y="353491"/>
                    <a:pt x="2228314" y="360921"/>
                  </a:cubicBezTo>
                  <a:cubicBezTo>
                    <a:pt x="2260890" y="381496"/>
                    <a:pt x="2295753" y="395402"/>
                    <a:pt x="2334044" y="389878"/>
                  </a:cubicBezTo>
                  <a:cubicBezTo>
                    <a:pt x="2364715" y="385496"/>
                    <a:pt x="2390434" y="396736"/>
                    <a:pt x="2409485" y="414263"/>
                  </a:cubicBezTo>
                  <a:cubicBezTo>
                    <a:pt x="2444158" y="446078"/>
                    <a:pt x="2481305" y="438838"/>
                    <a:pt x="2518264" y="428552"/>
                  </a:cubicBezTo>
                  <a:cubicBezTo>
                    <a:pt x="2537315" y="423217"/>
                    <a:pt x="2552935" y="423979"/>
                    <a:pt x="2571034" y="429122"/>
                  </a:cubicBezTo>
                  <a:cubicBezTo>
                    <a:pt x="2612945" y="441124"/>
                    <a:pt x="2640950" y="473701"/>
                    <a:pt x="2668001" y="502276"/>
                  </a:cubicBezTo>
                  <a:cubicBezTo>
                    <a:pt x="2691054" y="526661"/>
                    <a:pt x="2716963" y="540377"/>
                    <a:pt x="2745348" y="550666"/>
                  </a:cubicBezTo>
                  <a:cubicBezTo>
                    <a:pt x="2781163" y="563810"/>
                    <a:pt x="2809548" y="558858"/>
                    <a:pt x="2826694" y="527233"/>
                  </a:cubicBezTo>
                  <a:cubicBezTo>
                    <a:pt x="2831457" y="518278"/>
                    <a:pt x="2839839" y="507800"/>
                    <a:pt x="2848793" y="505134"/>
                  </a:cubicBezTo>
                  <a:cubicBezTo>
                    <a:pt x="2892037" y="491800"/>
                    <a:pt x="2935854" y="472367"/>
                    <a:pt x="2982148" y="484179"/>
                  </a:cubicBezTo>
                  <a:cubicBezTo>
                    <a:pt x="3046158" y="500372"/>
                    <a:pt x="3108644" y="499420"/>
                    <a:pt x="3172654" y="483417"/>
                  </a:cubicBezTo>
                  <a:cubicBezTo>
                    <a:pt x="3276480" y="457508"/>
                    <a:pt x="3380305" y="430076"/>
                    <a:pt x="3489467" y="435790"/>
                  </a:cubicBezTo>
                  <a:cubicBezTo>
                    <a:pt x="3507563" y="436742"/>
                    <a:pt x="3529090" y="425121"/>
                    <a:pt x="3544713" y="413691"/>
                  </a:cubicBezTo>
                  <a:cubicBezTo>
                    <a:pt x="3574622" y="391974"/>
                    <a:pt x="3573288" y="390258"/>
                    <a:pt x="3606817" y="408167"/>
                  </a:cubicBezTo>
                  <a:cubicBezTo>
                    <a:pt x="3614819" y="412549"/>
                    <a:pt x="3624725" y="415215"/>
                    <a:pt x="3630632" y="421693"/>
                  </a:cubicBezTo>
                  <a:cubicBezTo>
                    <a:pt x="3660731" y="454650"/>
                    <a:pt x="3697880" y="446648"/>
                    <a:pt x="3734837" y="441886"/>
                  </a:cubicBezTo>
                  <a:cubicBezTo>
                    <a:pt x="3741315" y="440934"/>
                    <a:pt x="3749125" y="439600"/>
                    <a:pt x="3754652" y="442268"/>
                  </a:cubicBezTo>
                  <a:cubicBezTo>
                    <a:pt x="3779607" y="454268"/>
                    <a:pt x="3800753" y="450078"/>
                    <a:pt x="3822472" y="433694"/>
                  </a:cubicBezTo>
                  <a:cubicBezTo>
                    <a:pt x="3841331" y="419597"/>
                    <a:pt x="3863049" y="411215"/>
                    <a:pt x="3885338" y="428742"/>
                  </a:cubicBezTo>
                  <a:cubicBezTo>
                    <a:pt x="3934870" y="467605"/>
                    <a:pt x="3987829" y="469509"/>
                    <a:pt x="4043839" y="444934"/>
                  </a:cubicBezTo>
                  <a:cubicBezTo>
                    <a:pt x="4083845" y="427407"/>
                    <a:pt x="4123280" y="423407"/>
                    <a:pt x="4165383" y="441124"/>
                  </a:cubicBezTo>
                  <a:cubicBezTo>
                    <a:pt x="4181576" y="447982"/>
                    <a:pt x="4202531" y="443410"/>
                    <a:pt x="4221391" y="444934"/>
                  </a:cubicBezTo>
                  <a:cubicBezTo>
                    <a:pt x="4232060" y="445696"/>
                    <a:pt x="4243872" y="445886"/>
                    <a:pt x="4253014" y="450650"/>
                  </a:cubicBezTo>
                  <a:cubicBezTo>
                    <a:pt x="4277401" y="462843"/>
                    <a:pt x="4300070" y="478463"/>
                    <a:pt x="4324645" y="490466"/>
                  </a:cubicBezTo>
                  <a:cubicBezTo>
                    <a:pt x="4336457" y="496180"/>
                    <a:pt x="4350554" y="499228"/>
                    <a:pt x="4363890" y="499420"/>
                  </a:cubicBezTo>
                  <a:cubicBezTo>
                    <a:pt x="4403325" y="500372"/>
                    <a:pt x="4442761" y="500372"/>
                    <a:pt x="4482004" y="498658"/>
                  </a:cubicBezTo>
                  <a:cubicBezTo>
                    <a:pt x="4546776" y="495990"/>
                    <a:pt x="4612500" y="495418"/>
                    <a:pt x="4659174" y="438648"/>
                  </a:cubicBezTo>
                  <a:cubicBezTo>
                    <a:pt x="4662986" y="434076"/>
                    <a:pt x="4671176" y="431408"/>
                    <a:pt x="4677655" y="430646"/>
                  </a:cubicBezTo>
                  <a:cubicBezTo>
                    <a:pt x="4707564" y="427027"/>
                    <a:pt x="4738235" y="426645"/>
                    <a:pt x="4767764" y="420739"/>
                  </a:cubicBezTo>
                  <a:cubicBezTo>
                    <a:pt x="4791386" y="415977"/>
                    <a:pt x="4811009" y="417501"/>
                    <a:pt x="4828916" y="434266"/>
                  </a:cubicBezTo>
                  <a:cubicBezTo>
                    <a:pt x="4852348" y="456364"/>
                    <a:pt x="4880925" y="469319"/>
                    <a:pt x="4912168" y="462271"/>
                  </a:cubicBezTo>
                  <a:cubicBezTo>
                    <a:pt x="4943409" y="455412"/>
                    <a:pt x="4963984" y="470271"/>
                    <a:pt x="4987037" y="485703"/>
                  </a:cubicBezTo>
                  <a:cubicBezTo>
                    <a:pt x="5003801" y="496942"/>
                    <a:pt x="5022852" y="511040"/>
                    <a:pt x="5041521" y="512182"/>
                  </a:cubicBezTo>
                  <a:cubicBezTo>
                    <a:pt x="5083814" y="514658"/>
                    <a:pt x="5120201" y="553904"/>
                    <a:pt x="5166113" y="531615"/>
                  </a:cubicBezTo>
                  <a:cubicBezTo>
                    <a:pt x="5169161" y="530091"/>
                    <a:pt x="5174685" y="533901"/>
                    <a:pt x="5179067" y="534853"/>
                  </a:cubicBezTo>
                  <a:cubicBezTo>
                    <a:pt x="5214121" y="542093"/>
                    <a:pt x="5247078" y="535043"/>
                    <a:pt x="5272796" y="511230"/>
                  </a:cubicBezTo>
                  <a:cubicBezTo>
                    <a:pt x="5306516" y="480177"/>
                    <a:pt x="5343855" y="477129"/>
                    <a:pt x="5385384" y="487227"/>
                  </a:cubicBezTo>
                  <a:cubicBezTo>
                    <a:pt x="5398721" y="490466"/>
                    <a:pt x="5412057" y="492752"/>
                    <a:pt x="5425582" y="495418"/>
                  </a:cubicBezTo>
                  <a:cubicBezTo>
                    <a:pt x="5443870" y="499228"/>
                    <a:pt x="5462351" y="503230"/>
                    <a:pt x="5480637" y="507040"/>
                  </a:cubicBezTo>
                  <a:cubicBezTo>
                    <a:pt x="5498356" y="510850"/>
                    <a:pt x="5517979" y="517326"/>
                    <a:pt x="5531693" y="500944"/>
                  </a:cubicBezTo>
                  <a:cubicBezTo>
                    <a:pt x="5543506" y="486845"/>
                    <a:pt x="5551888" y="488179"/>
                    <a:pt x="5562746" y="500372"/>
                  </a:cubicBezTo>
                  <a:cubicBezTo>
                    <a:pt x="5600467" y="543045"/>
                    <a:pt x="5646189" y="569716"/>
                    <a:pt x="5704483" y="571620"/>
                  </a:cubicBezTo>
                  <a:cubicBezTo>
                    <a:pt x="5716485" y="572002"/>
                    <a:pt x="5728678" y="574668"/>
                    <a:pt x="5740488" y="577526"/>
                  </a:cubicBezTo>
                  <a:cubicBezTo>
                    <a:pt x="5747728" y="579241"/>
                    <a:pt x="5756493" y="581147"/>
                    <a:pt x="5760873" y="586291"/>
                  </a:cubicBezTo>
                  <a:cubicBezTo>
                    <a:pt x="5794974" y="625534"/>
                    <a:pt x="5837457" y="652777"/>
                    <a:pt x="5883751" y="674686"/>
                  </a:cubicBezTo>
                  <a:cubicBezTo>
                    <a:pt x="5900323" y="682496"/>
                    <a:pt x="5918042" y="690306"/>
                    <a:pt x="5935949" y="692592"/>
                  </a:cubicBezTo>
                  <a:cubicBezTo>
                    <a:pt x="5954617" y="694878"/>
                    <a:pt x="5974240" y="691068"/>
                    <a:pt x="5993291" y="688972"/>
                  </a:cubicBezTo>
                  <a:cubicBezTo>
                    <a:pt x="6004531" y="687830"/>
                    <a:pt x="6017485" y="688020"/>
                    <a:pt x="6026440" y="682496"/>
                  </a:cubicBezTo>
                  <a:cubicBezTo>
                    <a:pt x="6054825" y="665159"/>
                    <a:pt x="6082258" y="646491"/>
                    <a:pt x="6108738" y="626296"/>
                  </a:cubicBezTo>
                  <a:cubicBezTo>
                    <a:pt x="6131409" y="608960"/>
                    <a:pt x="6135981" y="606483"/>
                    <a:pt x="6155602" y="628202"/>
                  </a:cubicBezTo>
                  <a:cubicBezTo>
                    <a:pt x="6175797" y="650491"/>
                    <a:pt x="6200944" y="662111"/>
                    <a:pt x="6228756" y="666873"/>
                  </a:cubicBezTo>
                  <a:cubicBezTo>
                    <a:pt x="6272764" y="674304"/>
                    <a:pt x="6317151" y="680590"/>
                    <a:pt x="6361539" y="684210"/>
                  </a:cubicBezTo>
                  <a:cubicBezTo>
                    <a:pt x="6401736" y="687448"/>
                    <a:pt x="6420977" y="669922"/>
                    <a:pt x="6428979" y="630106"/>
                  </a:cubicBezTo>
                  <a:cubicBezTo>
                    <a:pt x="6433551" y="608007"/>
                    <a:pt x="6439458" y="584003"/>
                    <a:pt x="6463840" y="578098"/>
                  </a:cubicBezTo>
                  <a:cubicBezTo>
                    <a:pt x="6503658" y="568572"/>
                    <a:pt x="6544997" y="564382"/>
                    <a:pt x="6564620" y="517708"/>
                  </a:cubicBezTo>
                  <a:cubicBezTo>
                    <a:pt x="6575478" y="527995"/>
                    <a:pt x="6582146" y="534091"/>
                    <a:pt x="6588625" y="540187"/>
                  </a:cubicBezTo>
                  <a:cubicBezTo>
                    <a:pt x="6606531" y="557142"/>
                    <a:pt x="6643678" y="564382"/>
                    <a:pt x="6662541" y="549714"/>
                  </a:cubicBezTo>
                  <a:cubicBezTo>
                    <a:pt x="6690354" y="528377"/>
                    <a:pt x="6715883" y="532377"/>
                    <a:pt x="6742552" y="548952"/>
                  </a:cubicBezTo>
                  <a:cubicBezTo>
                    <a:pt x="6764841" y="562668"/>
                    <a:pt x="6788417" y="567954"/>
                    <a:pt x="6812063" y="568430"/>
                  </a:cubicBezTo>
                  <a:lnTo>
                    <a:pt x="6858001" y="562267"/>
                  </a:lnTo>
                  <a:lnTo>
                    <a:pt x="6858001" y="734520"/>
                  </a:lnTo>
                  <a:lnTo>
                    <a:pt x="6815516" y="744220"/>
                  </a:lnTo>
                  <a:cubicBezTo>
                    <a:pt x="6793035" y="749744"/>
                    <a:pt x="6771319" y="759651"/>
                    <a:pt x="6748458" y="763271"/>
                  </a:cubicBezTo>
                  <a:cubicBezTo>
                    <a:pt x="6694164" y="771843"/>
                    <a:pt x="6639488" y="777939"/>
                    <a:pt x="6584812" y="784797"/>
                  </a:cubicBezTo>
                  <a:cubicBezTo>
                    <a:pt x="6528424" y="791846"/>
                    <a:pt x="6472225" y="799276"/>
                    <a:pt x="6415833" y="805562"/>
                  </a:cubicBezTo>
                  <a:cubicBezTo>
                    <a:pt x="6384972" y="808802"/>
                    <a:pt x="6353919" y="809372"/>
                    <a:pt x="6323058" y="812420"/>
                  </a:cubicBezTo>
                  <a:cubicBezTo>
                    <a:pt x="6296005" y="815088"/>
                    <a:pt x="6269144" y="820041"/>
                    <a:pt x="6242093" y="823281"/>
                  </a:cubicBezTo>
                  <a:cubicBezTo>
                    <a:pt x="6218660" y="825947"/>
                    <a:pt x="6195037" y="827471"/>
                    <a:pt x="6171605" y="830139"/>
                  </a:cubicBezTo>
                  <a:cubicBezTo>
                    <a:pt x="6134075" y="834519"/>
                    <a:pt x="6096736" y="839473"/>
                    <a:pt x="6059397" y="844045"/>
                  </a:cubicBezTo>
                  <a:cubicBezTo>
                    <a:pt x="6043776" y="845759"/>
                    <a:pt x="6027392" y="850522"/>
                    <a:pt x="6012723" y="847665"/>
                  </a:cubicBezTo>
                  <a:cubicBezTo>
                    <a:pt x="5975764" y="840425"/>
                    <a:pt x="5939377" y="842521"/>
                    <a:pt x="5902610" y="847473"/>
                  </a:cubicBezTo>
                  <a:cubicBezTo>
                    <a:pt x="5890037" y="849190"/>
                    <a:pt x="5876511" y="848808"/>
                    <a:pt x="5864318" y="845569"/>
                  </a:cubicBezTo>
                  <a:cubicBezTo>
                    <a:pt x="5839361" y="839091"/>
                    <a:pt x="5815169" y="829947"/>
                    <a:pt x="5790592" y="821947"/>
                  </a:cubicBezTo>
                  <a:cubicBezTo>
                    <a:pt x="5787924" y="820995"/>
                    <a:pt x="5784686" y="820803"/>
                    <a:pt x="5781830" y="820233"/>
                  </a:cubicBezTo>
                  <a:cubicBezTo>
                    <a:pt x="5765635" y="816992"/>
                    <a:pt x="5749634" y="813754"/>
                    <a:pt x="5733440" y="810896"/>
                  </a:cubicBezTo>
                  <a:cubicBezTo>
                    <a:pt x="5724678" y="809372"/>
                    <a:pt x="5715723" y="809182"/>
                    <a:pt x="5706959" y="807848"/>
                  </a:cubicBezTo>
                  <a:cubicBezTo>
                    <a:pt x="5673050" y="802514"/>
                    <a:pt x="5635711" y="811468"/>
                    <a:pt x="5606372" y="788417"/>
                  </a:cubicBezTo>
                  <a:cubicBezTo>
                    <a:pt x="5587321" y="773557"/>
                    <a:pt x="5568842" y="776987"/>
                    <a:pt x="5548460" y="779273"/>
                  </a:cubicBezTo>
                  <a:cubicBezTo>
                    <a:pt x="5533027" y="780987"/>
                    <a:pt x="5517215" y="780415"/>
                    <a:pt x="5501594" y="780607"/>
                  </a:cubicBezTo>
                  <a:cubicBezTo>
                    <a:pt x="5474161" y="781177"/>
                    <a:pt x="5446728" y="781369"/>
                    <a:pt x="5419295" y="782321"/>
                  </a:cubicBezTo>
                  <a:cubicBezTo>
                    <a:pt x="5410531" y="782701"/>
                    <a:pt x="5401579" y="787465"/>
                    <a:pt x="5393005" y="786703"/>
                  </a:cubicBezTo>
                  <a:cubicBezTo>
                    <a:pt x="5353379" y="783083"/>
                    <a:pt x="5313754" y="777367"/>
                    <a:pt x="5274129" y="774129"/>
                  </a:cubicBezTo>
                  <a:cubicBezTo>
                    <a:pt x="5251650" y="772225"/>
                    <a:pt x="5228597" y="775843"/>
                    <a:pt x="5206308" y="773177"/>
                  </a:cubicBezTo>
                  <a:cubicBezTo>
                    <a:pt x="5180591" y="770129"/>
                    <a:pt x="5155445" y="762319"/>
                    <a:pt x="5129916" y="757554"/>
                  </a:cubicBezTo>
                  <a:cubicBezTo>
                    <a:pt x="5122867" y="756222"/>
                    <a:pt x="5115057" y="757936"/>
                    <a:pt x="5107627" y="758316"/>
                  </a:cubicBezTo>
                  <a:cubicBezTo>
                    <a:pt x="5099245" y="758699"/>
                    <a:pt x="5091052" y="759461"/>
                    <a:pt x="5082670" y="759651"/>
                  </a:cubicBezTo>
                  <a:cubicBezTo>
                    <a:pt x="5057141" y="760033"/>
                    <a:pt x="5031614" y="759461"/>
                    <a:pt x="5006086" y="760795"/>
                  </a:cubicBezTo>
                  <a:cubicBezTo>
                    <a:pt x="4990465" y="761557"/>
                    <a:pt x="4974082" y="769367"/>
                    <a:pt x="4959602" y="766509"/>
                  </a:cubicBezTo>
                  <a:cubicBezTo>
                    <a:pt x="4930075" y="760985"/>
                    <a:pt x="4900546" y="773367"/>
                    <a:pt x="4871019" y="763081"/>
                  </a:cubicBezTo>
                  <a:cubicBezTo>
                    <a:pt x="4861873" y="760033"/>
                    <a:pt x="4849300" y="767653"/>
                    <a:pt x="4838250" y="768033"/>
                  </a:cubicBezTo>
                  <a:cubicBezTo>
                    <a:pt x="4810627" y="768985"/>
                    <a:pt x="4783004" y="768795"/>
                    <a:pt x="4755381" y="768605"/>
                  </a:cubicBezTo>
                  <a:cubicBezTo>
                    <a:pt x="4730614" y="768415"/>
                    <a:pt x="4704895" y="771081"/>
                    <a:pt x="4681083" y="765747"/>
                  </a:cubicBezTo>
                  <a:cubicBezTo>
                    <a:pt x="4656126" y="760033"/>
                    <a:pt x="4633647" y="760795"/>
                    <a:pt x="4609452" y="767271"/>
                  </a:cubicBezTo>
                  <a:cubicBezTo>
                    <a:pt x="4592878" y="771653"/>
                    <a:pt x="4575351" y="772225"/>
                    <a:pt x="4558207" y="773557"/>
                  </a:cubicBezTo>
                  <a:cubicBezTo>
                    <a:pt x="4539728" y="775081"/>
                    <a:pt x="4519343" y="771081"/>
                    <a:pt x="4502579" y="777367"/>
                  </a:cubicBezTo>
                  <a:cubicBezTo>
                    <a:pt x="4452665" y="796038"/>
                    <a:pt x="4401419" y="800038"/>
                    <a:pt x="4349222" y="800038"/>
                  </a:cubicBezTo>
                  <a:cubicBezTo>
                    <a:pt x="4339695" y="800038"/>
                    <a:pt x="4329979" y="797372"/>
                    <a:pt x="4320837" y="794514"/>
                  </a:cubicBezTo>
                  <a:cubicBezTo>
                    <a:pt x="4267493" y="777367"/>
                    <a:pt x="4213961" y="778891"/>
                    <a:pt x="4159667" y="789370"/>
                  </a:cubicBezTo>
                  <a:cubicBezTo>
                    <a:pt x="4148427" y="791656"/>
                    <a:pt x="4135854" y="792038"/>
                    <a:pt x="4124614" y="789752"/>
                  </a:cubicBezTo>
                  <a:cubicBezTo>
                    <a:pt x="4092989" y="783083"/>
                    <a:pt x="4062318" y="772033"/>
                    <a:pt x="4030503" y="767271"/>
                  </a:cubicBezTo>
                  <a:cubicBezTo>
                    <a:pt x="3977925" y="759461"/>
                    <a:pt x="3932394" y="785749"/>
                    <a:pt x="3885338" y="802896"/>
                  </a:cubicBezTo>
                  <a:cubicBezTo>
                    <a:pt x="3840569" y="819089"/>
                    <a:pt x="3802467" y="855666"/>
                    <a:pt x="3749506" y="847473"/>
                  </a:cubicBezTo>
                  <a:cubicBezTo>
                    <a:pt x="3744173" y="846711"/>
                    <a:pt x="3738267" y="851856"/>
                    <a:pt x="3732361" y="853190"/>
                  </a:cubicBezTo>
                  <a:cubicBezTo>
                    <a:pt x="3716168" y="856810"/>
                    <a:pt x="3699976" y="861190"/>
                    <a:pt x="3683591" y="862906"/>
                  </a:cubicBezTo>
                  <a:cubicBezTo>
                    <a:pt x="3663589" y="865192"/>
                    <a:pt x="3643204" y="864430"/>
                    <a:pt x="3623201" y="866334"/>
                  </a:cubicBezTo>
                  <a:cubicBezTo>
                    <a:pt x="3597482" y="868620"/>
                    <a:pt x="3572146" y="874716"/>
                    <a:pt x="3546617" y="874716"/>
                  </a:cubicBezTo>
                  <a:cubicBezTo>
                    <a:pt x="3526042" y="874716"/>
                    <a:pt x="3505657" y="867668"/>
                    <a:pt x="3485275" y="864238"/>
                  </a:cubicBezTo>
                  <a:cubicBezTo>
                    <a:pt x="3456508" y="859476"/>
                    <a:pt x="3424883" y="860810"/>
                    <a:pt x="3399546" y="848618"/>
                  </a:cubicBezTo>
                  <a:cubicBezTo>
                    <a:pt x="3372495" y="835663"/>
                    <a:pt x="3346776" y="829757"/>
                    <a:pt x="3318771" y="833757"/>
                  </a:cubicBezTo>
                  <a:cubicBezTo>
                    <a:pt x="3309437" y="835091"/>
                    <a:pt x="3297434" y="843093"/>
                    <a:pt x="3293244" y="851284"/>
                  </a:cubicBezTo>
                  <a:cubicBezTo>
                    <a:pt x="3283908" y="869572"/>
                    <a:pt x="3271145" y="872812"/>
                    <a:pt x="3253809" y="866524"/>
                  </a:cubicBezTo>
                  <a:cubicBezTo>
                    <a:pt x="3238758" y="861190"/>
                    <a:pt x="3220280" y="858524"/>
                    <a:pt x="3209993" y="848235"/>
                  </a:cubicBezTo>
                  <a:cubicBezTo>
                    <a:pt x="3180844" y="819089"/>
                    <a:pt x="3143695" y="818136"/>
                    <a:pt x="3107500" y="810326"/>
                  </a:cubicBezTo>
                  <a:cubicBezTo>
                    <a:pt x="3085403" y="805562"/>
                    <a:pt x="3064827" y="805372"/>
                    <a:pt x="3042728" y="808610"/>
                  </a:cubicBezTo>
                  <a:cubicBezTo>
                    <a:pt x="2994722" y="815850"/>
                    <a:pt x="2948047" y="805562"/>
                    <a:pt x="2901943" y="792418"/>
                  </a:cubicBezTo>
                  <a:cubicBezTo>
                    <a:pt x="2871462" y="783655"/>
                    <a:pt x="2840219" y="778321"/>
                    <a:pt x="2809930" y="769367"/>
                  </a:cubicBezTo>
                  <a:cubicBezTo>
                    <a:pt x="2787259" y="762509"/>
                    <a:pt x="2764590" y="754316"/>
                    <a:pt x="2743826" y="743268"/>
                  </a:cubicBezTo>
                  <a:cubicBezTo>
                    <a:pt x="2713723" y="727073"/>
                    <a:pt x="2687436" y="702689"/>
                    <a:pt x="2649143" y="709167"/>
                  </a:cubicBezTo>
                  <a:cubicBezTo>
                    <a:pt x="2615421" y="714881"/>
                    <a:pt x="2584942" y="702881"/>
                    <a:pt x="2554079" y="691450"/>
                  </a:cubicBezTo>
                  <a:cubicBezTo>
                    <a:pt x="2531409" y="683068"/>
                    <a:pt x="2508742" y="674494"/>
                    <a:pt x="2485307" y="669160"/>
                  </a:cubicBezTo>
                  <a:cubicBezTo>
                    <a:pt x="2457492" y="662873"/>
                    <a:pt x="2426059" y="665541"/>
                    <a:pt x="2401292" y="653919"/>
                  </a:cubicBezTo>
                  <a:cubicBezTo>
                    <a:pt x="2375383" y="641727"/>
                    <a:pt x="2353859" y="649919"/>
                    <a:pt x="2330806" y="653349"/>
                  </a:cubicBezTo>
                  <a:cubicBezTo>
                    <a:pt x="2294039" y="658683"/>
                    <a:pt x="2257459" y="668590"/>
                    <a:pt x="2220312" y="656015"/>
                  </a:cubicBezTo>
                  <a:cubicBezTo>
                    <a:pt x="2175163" y="640775"/>
                    <a:pt x="2130393" y="624392"/>
                    <a:pt x="2085054" y="609914"/>
                  </a:cubicBezTo>
                  <a:cubicBezTo>
                    <a:pt x="2067525" y="604387"/>
                    <a:pt x="2048668" y="602101"/>
                    <a:pt x="2030378" y="599625"/>
                  </a:cubicBezTo>
                  <a:cubicBezTo>
                    <a:pt x="2013043" y="597529"/>
                    <a:pt x="1992279" y="602863"/>
                    <a:pt x="1978940" y="594863"/>
                  </a:cubicBezTo>
                  <a:cubicBezTo>
                    <a:pt x="1944649" y="574288"/>
                    <a:pt x="1909408" y="564192"/>
                    <a:pt x="1869780" y="564192"/>
                  </a:cubicBezTo>
                  <a:cubicBezTo>
                    <a:pt x="1854920" y="564192"/>
                    <a:pt x="1840441" y="555618"/>
                    <a:pt x="1825393" y="554094"/>
                  </a:cubicBezTo>
                  <a:cubicBezTo>
                    <a:pt x="1804816" y="552190"/>
                    <a:pt x="1781194" y="547045"/>
                    <a:pt x="1763287" y="554286"/>
                  </a:cubicBezTo>
                  <a:cubicBezTo>
                    <a:pt x="1721185" y="571430"/>
                    <a:pt x="1687086" y="557142"/>
                    <a:pt x="1650317" y="540187"/>
                  </a:cubicBezTo>
                  <a:cubicBezTo>
                    <a:pt x="1614120" y="523423"/>
                    <a:pt x="1576019" y="510088"/>
                    <a:pt x="1537537" y="499038"/>
                  </a:cubicBezTo>
                  <a:cubicBezTo>
                    <a:pt x="1523059" y="495038"/>
                    <a:pt x="1505724" y="501706"/>
                    <a:pt x="1489720" y="503038"/>
                  </a:cubicBezTo>
                  <a:cubicBezTo>
                    <a:pt x="1484004" y="503420"/>
                    <a:pt x="1477717" y="503992"/>
                    <a:pt x="1472575" y="502086"/>
                  </a:cubicBezTo>
                  <a:cubicBezTo>
                    <a:pt x="1422854" y="483797"/>
                    <a:pt x="1372368" y="469891"/>
                    <a:pt x="1318456" y="479415"/>
                  </a:cubicBezTo>
                  <a:cubicBezTo>
                    <a:pt x="1313504" y="480369"/>
                    <a:pt x="1307978" y="478273"/>
                    <a:pt x="1303024" y="476939"/>
                  </a:cubicBezTo>
                  <a:cubicBezTo>
                    <a:pt x="1278829" y="470081"/>
                    <a:pt x="1255206" y="459223"/>
                    <a:pt x="1230633" y="456746"/>
                  </a:cubicBezTo>
                  <a:cubicBezTo>
                    <a:pt x="1170051" y="450650"/>
                    <a:pt x="1109091" y="448172"/>
                    <a:pt x="1048125" y="444172"/>
                  </a:cubicBezTo>
                  <a:cubicBezTo>
                    <a:pt x="1044315" y="443982"/>
                    <a:pt x="1040315" y="443982"/>
                    <a:pt x="1036887" y="442648"/>
                  </a:cubicBezTo>
                  <a:cubicBezTo>
                    <a:pt x="1014406" y="434456"/>
                    <a:pt x="994785" y="437124"/>
                    <a:pt x="975733" y="452744"/>
                  </a:cubicBezTo>
                  <a:cubicBezTo>
                    <a:pt x="967350" y="459603"/>
                    <a:pt x="955920" y="463223"/>
                    <a:pt x="945444" y="467033"/>
                  </a:cubicBezTo>
                  <a:cubicBezTo>
                    <a:pt x="930011" y="472749"/>
                    <a:pt x="914200" y="478273"/>
                    <a:pt x="898198" y="481893"/>
                  </a:cubicBezTo>
                  <a:cubicBezTo>
                    <a:pt x="882384" y="485321"/>
                    <a:pt x="865430" y="490084"/>
                    <a:pt x="850189" y="487417"/>
                  </a:cubicBezTo>
                  <a:cubicBezTo>
                    <a:pt x="822756" y="482655"/>
                    <a:pt x="796655" y="471987"/>
                    <a:pt x="769605" y="464937"/>
                  </a:cubicBezTo>
                  <a:cubicBezTo>
                    <a:pt x="760270" y="462461"/>
                    <a:pt x="749982" y="462843"/>
                    <a:pt x="740268" y="462651"/>
                  </a:cubicBezTo>
                  <a:cubicBezTo>
                    <a:pt x="717977" y="462081"/>
                    <a:pt x="695116" y="467605"/>
                    <a:pt x="674923" y="451792"/>
                  </a:cubicBezTo>
                  <a:cubicBezTo>
                    <a:pt x="656255" y="436934"/>
                    <a:pt x="637392" y="441314"/>
                    <a:pt x="617772" y="452554"/>
                  </a:cubicBezTo>
                  <a:cubicBezTo>
                    <a:pt x="603673" y="460557"/>
                    <a:pt x="587672" y="466843"/>
                    <a:pt x="571860" y="469891"/>
                  </a:cubicBezTo>
                  <a:cubicBezTo>
                    <a:pt x="550141" y="474081"/>
                    <a:pt x="528615" y="475797"/>
                    <a:pt x="505182" y="473319"/>
                  </a:cubicBezTo>
                  <a:cubicBezTo>
                    <a:pt x="488607" y="471605"/>
                    <a:pt x="475081" y="470843"/>
                    <a:pt x="462126" y="460747"/>
                  </a:cubicBezTo>
                  <a:cubicBezTo>
                    <a:pt x="460032" y="459223"/>
                    <a:pt x="456222" y="458841"/>
                    <a:pt x="453364" y="459033"/>
                  </a:cubicBezTo>
                  <a:cubicBezTo>
                    <a:pt x="415835" y="462271"/>
                    <a:pt x="378686" y="460557"/>
                    <a:pt x="340774" y="458268"/>
                  </a:cubicBezTo>
                  <a:cubicBezTo>
                    <a:pt x="292579" y="455222"/>
                    <a:pt x="241901" y="464175"/>
                    <a:pt x="200182" y="496180"/>
                  </a:cubicBezTo>
                  <a:cubicBezTo>
                    <a:pt x="194085" y="500944"/>
                    <a:pt x="184941" y="503038"/>
                    <a:pt x="176939" y="504182"/>
                  </a:cubicBezTo>
                  <a:cubicBezTo>
                    <a:pt x="139219" y="509134"/>
                    <a:pt x="101308" y="512564"/>
                    <a:pt x="63587" y="518088"/>
                  </a:cubicBezTo>
                  <a:cubicBezTo>
                    <a:pt x="43012" y="521137"/>
                    <a:pt x="21486" y="523805"/>
                    <a:pt x="2817" y="532187"/>
                  </a:cubicBezTo>
                  <a:lnTo>
                    <a:pt x="0" y="533314"/>
                  </a:lnTo>
                  <a:close/>
                </a:path>
              </a:pathLst>
            </a:custGeom>
            <a:blipFill dpi="0" rotWithShape="1">
              <a:blip r:embed="rId3">
                <a:alphaModFix amt="57000"/>
              </a:blip>
              <a:srcRect/>
              <a:tile tx="0" ty="0" sx="100000" sy="100000" flip="none" algn="tl"/>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3" name="Rectangle 2"/>
          <p:cNvSpPr/>
          <p:nvPr/>
        </p:nvSpPr>
        <p:spPr>
          <a:xfrm>
            <a:off x="5535590" y="3244334"/>
            <a:ext cx="1120820" cy="369332"/>
          </a:xfrm>
          <a:prstGeom prst="rect">
            <a:avLst/>
          </a:prstGeom>
        </p:spPr>
        <p:txBody>
          <a:bodyPr wrap="none">
            <a:spAutoFit/>
          </a:bodyPr>
          <a:lstStyle/>
          <a:p>
            <a:r>
              <a:rPr lang="sv-SE" dirty="0"/>
              <a:t>37803366</a:t>
            </a:r>
          </a:p>
        </p:txBody>
      </p:sp>
    </p:spTree>
    <p:extLst>
      <p:ext uri="{BB962C8B-B14F-4D97-AF65-F5344CB8AC3E}">
        <p14:creationId xmlns:p14="http://schemas.microsoft.com/office/powerpoint/2010/main" val="3999326925"/>
      </p:ext>
    </p:extLst>
  </p:cSld>
  <p:clrMapOvr>
    <a:masterClrMapping/>
  </p:clrMapOvr>
  <p:transition spd="slow">
    <p:wipe/>
  </p:transition>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C5E6CFF1-2F42-4E10-9A97-F116F46F53F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5" name="Platshållare för innehåll 4">
            <a:extLst>
              <a:ext uri="{FF2B5EF4-FFF2-40B4-BE49-F238E27FC236}">
                <a16:creationId xmlns:a16="http://schemas.microsoft.com/office/drawing/2014/main" id="{33CC00E9-724A-470C-8533-2BCDAD7538D4}"/>
              </a:ext>
            </a:extLst>
          </p:cNvPr>
          <p:cNvPicPr>
            <a:picLocks noChangeAspect="1"/>
          </p:cNvPicPr>
          <p:nvPr/>
        </p:nvPicPr>
        <p:blipFill rotWithShape="1">
          <a:blip r:embed="rId2">
            <a:alphaModFix amt="35000"/>
            <a:extLst>
              <a:ext uri="{28A0092B-C50C-407E-A947-70E740481C1C}">
                <a14:useLocalDpi xmlns:a14="http://schemas.microsoft.com/office/drawing/2010/main" val="0"/>
              </a:ext>
            </a:extLst>
          </a:blip>
          <a:srcRect/>
          <a:stretch/>
        </p:blipFill>
        <p:spPr>
          <a:xfrm>
            <a:off x="20" y="14366"/>
            <a:ext cx="12191980" cy="6857999"/>
          </a:xfrm>
          <a:prstGeom prst="rect">
            <a:avLst/>
          </a:prstGeom>
        </p:spPr>
      </p:pic>
      <p:sp>
        <p:nvSpPr>
          <p:cNvPr id="2" name="Rubrik 1">
            <a:extLst>
              <a:ext uri="{FF2B5EF4-FFF2-40B4-BE49-F238E27FC236}">
                <a16:creationId xmlns:a16="http://schemas.microsoft.com/office/drawing/2014/main" id="{CA7AE24A-9071-41F3-9773-0D3E0EEC49CE}"/>
              </a:ext>
            </a:extLst>
          </p:cNvPr>
          <p:cNvSpPr>
            <a:spLocks noGrp="1"/>
          </p:cNvSpPr>
          <p:nvPr>
            <p:ph type="title"/>
          </p:nvPr>
        </p:nvSpPr>
        <p:spPr>
          <a:xfrm>
            <a:off x="550279" y="530352"/>
            <a:ext cx="3313164" cy="5261786"/>
          </a:xfrm>
        </p:spPr>
        <p:txBody>
          <a:bodyPr vert="horz" lIns="91440" tIns="45720" rIns="91440" bIns="45720" rtlCol="0">
            <a:normAutofit fontScale="90000"/>
          </a:bodyPr>
          <a:lstStyle/>
          <a:p>
            <a:br>
              <a:rPr lang="en-US" sz="2800" dirty="0">
                <a:solidFill>
                  <a:srgbClr val="FFFFFF"/>
                </a:solidFill>
              </a:rPr>
            </a:br>
            <a:br>
              <a:rPr lang="en-US" sz="2800" dirty="0">
                <a:solidFill>
                  <a:srgbClr val="FFFFFF"/>
                </a:solidFill>
              </a:rPr>
            </a:br>
            <a:br>
              <a:rPr lang="en-US" sz="2800" dirty="0">
                <a:solidFill>
                  <a:srgbClr val="FFFFFF"/>
                </a:solidFill>
              </a:rPr>
            </a:br>
            <a:br>
              <a:rPr lang="en-US" sz="2800" dirty="0">
                <a:solidFill>
                  <a:srgbClr val="FFFFFF"/>
                </a:solidFill>
              </a:rPr>
            </a:br>
            <a:br>
              <a:rPr lang="en-US" sz="2800" dirty="0">
                <a:solidFill>
                  <a:srgbClr val="FFFFFF"/>
                </a:solidFill>
              </a:rPr>
            </a:br>
            <a:br>
              <a:rPr lang="en-US" sz="2800" dirty="0">
                <a:solidFill>
                  <a:srgbClr val="FFFFFF"/>
                </a:solidFill>
              </a:rPr>
            </a:br>
            <a:br>
              <a:rPr lang="en-US" sz="2800" dirty="0">
                <a:solidFill>
                  <a:srgbClr val="FFFFFF"/>
                </a:solidFill>
              </a:rPr>
            </a:br>
            <a:br>
              <a:rPr lang="en-US" sz="2800" dirty="0">
                <a:solidFill>
                  <a:srgbClr val="FFFFFF"/>
                </a:solidFill>
              </a:rPr>
            </a:br>
            <a:r>
              <a:rPr lang="en-US" sz="2800" dirty="0">
                <a:solidFill>
                  <a:srgbClr val="FFFFFF"/>
                </a:solidFill>
              </a:rPr>
              <a:t>BU1     -   14-16 </a:t>
            </a:r>
            <a:r>
              <a:rPr lang="en-US" sz="2800" dirty="0" err="1">
                <a:solidFill>
                  <a:srgbClr val="FFFFFF"/>
                </a:solidFill>
              </a:rPr>
              <a:t>januari</a:t>
            </a:r>
            <a:br>
              <a:rPr lang="en-US" sz="2800" dirty="0">
                <a:solidFill>
                  <a:srgbClr val="FFFFFF"/>
                </a:solidFill>
              </a:rPr>
            </a:br>
            <a:r>
              <a:rPr lang="en-US" sz="2800" dirty="0">
                <a:solidFill>
                  <a:srgbClr val="FFFFFF"/>
                </a:solidFill>
              </a:rPr>
              <a:t>Falun</a:t>
            </a:r>
            <a:br>
              <a:rPr lang="en-US" sz="2800" dirty="0">
                <a:solidFill>
                  <a:srgbClr val="FFFFFF"/>
                </a:solidFill>
              </a:rPr>
            </a:br>
            <a:br>
              <a:rPr lang="en-US" sz="2800" dirty="0">
                <a:solidFill>
                  <a:srgbClr val="FFFFFF"/>
                </a:solidFill>
              </a:rPr>
            </a:br>
            <a:r>
              <a:rPr lang="en-US" sz="2800" dirty="0">
                <a:solidFill>
                  <a:srgbClr val="FFFFFF"/>
                </a:solidFill>
              </a:rPr>
              <a:t>BU2    – 12-13 </a:t>
            </a:r>
            <a:r>
              <a:rPr lang="en-US" sz="2800" dirty="0" err="1">
                <a:solidFill>
                  <a:srgbClr val="FFFFFF"/>
                </a:solidFill>
              </a:rPr>
              <a:t>februari</a:t>
            </a:r>
            <a:br>
              <a:rPr lang="en-US" sz="2800" dirty="0">
                <a:solidFill>
                  <a:srgbClr val="FFFFFF"/>
                </a:solidFill>
              </a:rPr>
            </a:br>
            <a:r>
              <a:rPr lang="en-US" sz="2800" dirty="0" err="1">
                <a:solidFill>
                  <a:srgbClr val="FFFFFF"/>
                </a:solidFill>
              </a:rPr>
              <a:t>Furudal</a:t>
            </a:r>
            <a:br>
              <a:rPr lang="en-US" sz="2800" dirty="0">
                <a:solidFill>
                  <a:srgbClr val="FFFFFF"/>
                </a:solidFill>
              </a:rPr>
            </a:br>
            <a:br>
              <a:rPr lang="en-US" sz="2800" dirty="0">
                <a:solidFill>
                  <a:srgbClr val="FFFFFF"/>
                </a:solidFill>
              </a:rPr>
            </a:br>
            <a:r>
              <a:rPr lang="en-US" sz="2800" dirty="0" err="1">
                <a:solidFill>
                  <a:srgbClr val="FFFFFF"/>
                </a:solidFill>
              </a:rPr>
              <a:t>Grundkurs</a:t>
            </a:r>
            <a:r>
              <a:rPr lang="en-US" sz="2800" dirty="0">
                <a:solidFill>
                  <a:srgbClr val="FFFFFF"/>
                </a:solidFill>
              </a:rPr>
              <a:t> – </a:t>
            </a:r>
            <a:r>
              <a:rPr lang="en-US" sz="2800" dirty="0" err="1">
                <a:solidFill>
                  <a:srgbClr val="FFFFFF"/>
                </a:solidFill>
              </a:rPr>
              <a:t>Leksand</a:t>
            </a:r>
            <a:r>
              <a:rPr lang="en-US" sz="2800" dirty="0">
                <a:solidFill>
                  <a:srgbClr val="FFFFFF"/>
                </a:solidFill>
              </a:rPr>
              <a:t> ?</a:t>
            </a:r>
            <a:br>
              <a:rPr lang="en-US" sz="2800" dirty="0">
                <a:solidFill>
                  <a:srgbClr val="FFFFFF"/>
                </a:solidFill>
              </a:rPr>
            </a:br>
            <a:br>
              <a:rPr lang="en-US" sz="2800" dirty="0">
                <a:solidFill>
                  <a:srgbClr val="FFFFFF"/>
                </a:solidFill>
              </a:rPr>
            </a:br>
            <a:r>
              <a:rPr lang="en-US" sz="2800" dirty="0" err="1">
                <a:solidFill>
                  <a:srgbClr val="FFFFFF"/>
                </a:solidFill>
              </a:rPr>
              <a:t>Träningslära</a:t>
            </a:r>
            <a:r>
              <a:rPr lang="en-US" sz="2800" dirty="0">
                <a:solidFill>
                  <a:srgbClr val="FFFFFF"/>
                </a:solidFill>
              </a:rPr>
              <a:t>         </a:t>
            </a:r>
            <a:r>
              <a:rPr lang="en-US" sz="2800" dirty="0" err="1">
                <a:solidFill>
                  <a:srgbClr val="FFFFFF"/>
                </a:solidFill>
              </a:rPr>
              <a:t>Västmanland</a:t>
            </a:r>
            <a:r>
              <a:rPr lang="en-US" sz="2800" dirty="0">
                <a:solidFill>
                  <a:srgbClr val="FFFFFF"/>
                </a:solidFill>
              </a:rPr>
              <a:t> (</a:t>
            </a:r>
            <a:r>
              <a:rPr lang="en-US" sz="2800" dirty="0" err="1">
                <a:solidFill>
                  <a:srgbClr val="FFFFFF"/>
                </a:solidFill>
              </a:rPr>
              <a:t>Våren</a:t>
            </a:r>
            <a:r>
              <a:rPr lang="en-US" sz="2800" dirty="0">
                <a:solidFill>
                  <a:srgbClr val="FFFFFF"/>
                </a:solidFill>
              </a:rPr>
              <a:t>)</a:t>
            </a:r>
            <a:br>
              <a:rPr lang="en-US" sz="2800" dirty="0">
                <a:solidFill>
                  <a:srgbClr val="FFFFFF"/>
                </a:solidFill>
              </a:rPr>
            </a:br>
            <a:br>
              <a:rPr lang="en-US" sz="2800" dirty="0">
                <a:solidFill>
                  <a:srgbClr val="FFFFFF"/>
                </a:solidFill>
              </a:rPr>
            </a:br>
            <a:r>
              <a:rPr lang="en-US" sz="2800" dirty="0" err="1">
                <a:solidFill>
                  <a:srgbClr val="FFFFFF"/>
                </a:solidFill>
              </a:rPr>
              <a:t>Distriktsinstruktörs-utbildning</a:t>
            </a:r>
            <a:r>
              <a:rPr lang="en-US" sz="2800" dirty="0">
                <a:solidFill>
                  <a:srgbClr val="FFFFFF"/>
                </a:solidFill>
              </a:rPr>
              <a:t> i April </a:t>
            </a:r>
            <a:br>
              <a:rPr lang="en-US" sz="2800" dirty="0">
                <a:solidFill>
                  <a:srgbClr val="FFFFFF"/>
                </a:solidFill>
              </a:rPr>
            </a:br>
            <a:br>
              <a:rPr lang="en-US" sz="2800" dirty="0">
                <a:solidFill>
                  <a:srgbClr val="FFFFFF"/>
                </a:solidFill>
              </a:rPr>
            </a:br>
            <a:br>
              <a:rPr lang="en-US" sz="2800" dirty="0">
                <a:solidFill>
                  <a:srgbClr val="FFFFFF"/>
                </a:solidFill>
              </a:rPr>
            </a:br>
            <a:r>
              <a:rPr lang="en-US" sz="2800" dirty="0">
                <a:solidFill>
                  <a:srgbClr val="FFFFFF"/>
                </a:solidFill>
              </a:rPr>
              <a:t> </a:t>
            </a:r>
            <a:br>
              <a:rPr lang="en-US" sz="2800" dirty="0">
                <a:solidFill>
                  <a:srgbClr val="FFFFFF"/>
                </a:solidFill>
              </a:rPr>
            </a:br>
            <a:br>
              <a:rPr lang="en-US" sz="2800" dirty="0">
                <a:solidFill>
                  <a:srgbClr val="FFFFFF"/>
                </a:solidFill>
              </a:rPr>
            </a:br>
            <a:br>
              <a:rPr lang="en-US" sz="2800" dirty="0">
                <a:solidFill>
                  <a:srgbClr val="FFFFFF"/>
                </a:solidFill>
              </a:rPr>
            </a:br>
            <a:br>
              <a:rPr lang="en-US" sz="2800" dirty="0">
                <a:solidFill>
                  <a:srgbClr val="FFFFFF"/>
                </a:solidFill>
              </a:rPr>
            </a:br>
            <a:br>
              <a:rPr lang="en-US" sz="2800" dirty="0">
                <a:solidFill>
                  <a:srgbClr val="FFFFFF"/>
                </a:solidFill>
              </a:rPr>
            </a:br>
            <a:endParaRPr lang="en-US" sz="2800" dirty="0">
              <a:solidFill>
                <a:srgbClr val="FFFFFF"/>
              </a:solidFill>
            </a:endParaRPr>
          </a:p>
        </p:txBody>
      </p:sp>
      <p:cxnSp>
        <p:nvCxnSpPr>
          <p:cNvPr id="14" name="Straight Connector 13">
            <a:extLst>
              <a:ext uri="{FF2B5EF4-FFF2-40B4-BE49-F238E27FC236}">
                <a16:creationId xmlns:a16="http://schemas.microsoft.com/office/drawing/2014/main" id="{67182200-4859-4C8D-BCBB-55B245C28BA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3372" y="2286000"/>
            <a:ext cx="0" cy="2286000"/>
          </a:xfrm>
          <a:prstGeom prst="line">
            <a:avLst/>
          </a:prstGeom>
          <a:ln w="15875">
            <a:solidFill>
              <a:srgbClr val="FFFFFF"/>
            </a:solidFill>
          </a:ln>
        </p:spPr>
        <p:style>
          <a:lnRef idx="1">
            <a:schemeClr val="accent1"/>
          </a:lnRef>
          <a:fillRef idx="0">
            <a:schemeClr val="accent1"/>
          </a:fillRef>
          <a:effectRef idx="0">
            <a:schemeClr val="accent1"/>
          </a:effectRef>
          <a:fontRef idx="minor">
            <a:schemeClr val="tx1"/>
          </a:fontRef>
        </p:style>
      </p:cxnSp>
      <p:pic>
        <p:nvPicPr>
          <p:cNvPr id="4" name="Platshållare för innehåll 3">
            <a:extLst>
              <a:ext uri="{FF2B5EF4-FFF2-40B4-BE49-F238E27FC236}">
                <a16:creationId xmlns:a16="http://schemas.microsoft.com/office/drawing/2014/main" id="{60D4E434-B60C-4168-8EC3-BA051FA7D36B}"/>
              </a:ext>
            </a:extLst>
          </p:cNvPr>
          <p:cNvPicPr>
            <a:picLocks noGrp="1" noChangeAspect="1"/>
          </p:cNvPicPr>
          <p:nvPr>
            <p:ph idx="1"/>
          </p:nvPr>
        </p:nvPicPr>
        <p:blipFill>
          <a:blip r:embed="rId3"/>
          <a:stretch>
            <a:fillRect/>
          </a:stretch>
        </p:blipFill>
        <p:spPr>
          <a:xfrm>
            <a:off x="4413702" y="530352"/>
            <a:ext cx="7580467" cy="4604653"/>
          </a:xfrm>
        </p:spPr>
      </p:pic>
      <p:sp>
        <p:nvSpPr>
          <p:cNvPr id="6" name="textruta 5">
            <a:extLst>
              <a:ext uri="{FF2B5EF4-FFF2-40B4-BE49-F238E27FC236}">
                <a16:creationId xmlns:a16="http://schemas.microsoft.com/office/drawing/2014/main" id="{197C8B78-0C6A-45EE-9371-9539444ABD33}"/>
              </a:ext>
            </a:extLst>
          </p:cNvPr>
          <p:cNvSpPr txBox="1"/>
          <p:nvPr/>
        </p:nvSpPr>
        <p:spPr>
          <a:xfrm>
            <a:off x="2773679" y="5792138"/>
            <a:ext cx="7523259"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800" b="0" i="0" u="none" strike="noStrike" kern="1200" cap="none" spc="0" normalizeH="0" baseline="0" noProof="0" dirty="0">
                <a:ln>
                  <a:noFill/>
                </a:ln>
                <a:solidFill>
                  <a:prstClr val="white"/>
                </a:solidFill>
                <a:effectLst/>
                <a:highlight>
                  <a:srgbClr val="C0C0C0"/>
                </a:highlight>
                <a:uLnTx/>
                <a:uFillTx/>
                <a:latin typeface="Calibri" panose="020F0502020204030204"/>
                <a:ea typeface="+mn-ea"/>
                <a:cs typeface="+mn-cs"/>
                <a:hlinkClick r:id="rId4"/>
              </a:rPr>
              <a:t>https://idrottonline.se/</a:t>
            </a:r>
            <a:r>
              <a:rPr kumimoji="0" lang="sv-SE" sz="1800" b="0" i="0" u="none" strike="noStrike" kern="1200" cap="none" spc="0" normalizeH="0" baseline="0" noProof="0" dirty="0">
                <a:ln>
                  <a:noFill/>
                </a:ln>
                <a:solidFill>
                  <a:prstClr val="white"/>
                </a:solidFill>
                <a:effectLst/>
                <a:highlight>
                  <a:srgbClr val="C0C0C0"/>
                </a:highlight>
                <a:uLnTx/>
                <a:uFillTx/>
                <a:latin typeface="Calibri" panose="020F0502020204030204"/>
                <a:ea typeface="+mn-ea"/>
                <a:cs typeface="+mn-cs"/>
              </a:rPr>
              <a:t>	</a:t>
            </a:r>
            <a:r>
              <a:rPr kumimoji="0" lang="sv-SE" sz="1800" b="0" i="0" u="none" strike="noStrike" kern="1200" cap="none" spc="0" normalizeH="0" baseline="0" noProof="0" dirty="0">
                <a:ln>
                  <a:noFill/>
                </a:ln>
                <a:solidFill>
                  <a:srgbClr val="5B9BD5">
                    <a:lumMod val="50000"/>
                  </a:srgbClr>
                </a:solidFill>
                <a:effectLst/>
                <a:highlight>
                  <a:srgbClr val="C0C0C0"/>
                </a:highlight>
                <a:uLnTx/>
                <a:uFillTx/>
                <a:latin typeface="Calibri" panose="020F0502020204030204"/>
                <a:ea typeface="+mn-ea"/>
                <a:cs typeface="+mn-cs"/>
              </a:rPr>
              <a:t> - </a:t>
            </a:r>
            <a:r>
              <a:rPr kumimoji="0" lang="sv-SE" sz="1800" b="0" i="0" u="none" strike="noStrike" kern="1200" cap="none" spc="0" normalizeH="0" baseline="0" noProof="0" dirty="0">
                <a:ln>
                  <a:noFill/>
                </a:ln>
                <a:solidFill>
                  <a:prstClr val="white"/>
                </a:solidFill>
                <a:effectLst/>
                <a:highlight>
                  <a:srgbClr val="C0C0C0"/>
                </a:highlight>
                <a:uLnTx/>
                <a:uFillTx/>
                <a:latin typeface="Calibri" panose="020F0502020204030204"/>
                <a:ea typeface="+mn-ea"/>
                <a:cs typeface="+mn-cs"/>
              </a:rPr>
              <a:t>	</a:t>
            </a:r>
            <a:r>
              <a:rPr kumimoji="0" lang="sv-SE" sz="1800" b="0" i="0" u="none" strike="noStrike" kern="1200" cap="none" spc="0" normalizeH="0" baseline="0" noProof="0" dirty="0">
                <a:ln>
                  <a:noFill/>
                </a:ln>
                <a:solidFill>
                  <a:prstClr val="white"/>
                </a:solidFill>
                <a:effectLst/>
                <a:highlight>
                  <a:srgbClr val="C0C0C0"/>
                </a:highlight>
                <a:uLnTx/>
                <a:uFillTx/>
                <a:latin typeface="Calibri" panose="020F0502020204030204"/>
                <a:ea typeface="+mn-ea"/>
                <a:cs typeface="+mn-cs"/>
                <a:hlinkClick r:id="rId5"/>
              </a:rPr>
              <a:t>https://www.swehockey.se/tranare/</a:t>
            </a:r>
            <a:r>
              <a:rPr kumimoji="0" lang="sv-SE" sz="1800" b="0" i="0" u="none" strike="noStrike" kern="1200" cap="none" spc="0" normalizeH="0" baseline="0" noProof="0" dirty="0">
                <a:ln>
                  <a:noFill/>
                </a:ln>
                <a:solidFill>
                  <a:prstClr val="white"/>
                </a:solidFill>
                <a:effectLst/>
                <a:highlight>
                  <a:srgbClr val="C0C0C0"/>
                </a:highlight>
                <a:uLnTx/>
                <a:uFillTx/>
                <a:latin typeface="Calibri" panose="020F0502020204030204"/>
                <a:ea typeface="+mn-ea"/>
                <a:cs typeface="+mn-cs"/>
              </a:rPr>
              <a:t> </a:t>
            </a:r>
          </a:p>
        </p:txBody>
      </p:sp>
    </p:spTree>
    <p:extLst>
      <p:ext uri="{BB962C8B-B14F-4D97-AF65-F5344CB8AC3E}">
        <p14:creationId xmlns:p14="http://schemas.microsoft.com/office/powerpoint/2010/main" val="1405981235"/>
      </p:ext>
    </p:extLst>
  </p:cSld>
  <p:clrMapOvr>
    <a:overrideClrMapping bg1="dk1" tx1="lt1" bg2="dk2" tx2="lt2" accent1="accent1" accent2="accent2" accent3="accent3" accent4="accent4" accent5="accent5" accent6="accent6" hlink="hlink" folHlink="folHlink"/>
  </p:clrMapOvr>
  <p:transition spd="slow">
    <p:wipe/>
  </p:transition>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16A15A88-001A-4EEF-8984-D87E643599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ubrik 1">
            <a:extLst>
              <a:ext uri="{FF2B5EF4-FFF2-40B4-BE49-F238E27FC236}">
                <a16:creationId xmlns:a16="http://schemas.microsoft.com/office/drawing/2014/main" id="{F80B4FB5-369F-41D4-A525-F209DD76A64A}"/>
              </a:ext>
            </a:extLst>
          </p:cNvPr>
          <p:cNvSpPr>
            <a:spLocks noGrp="1"/>
          </p:cNvSpPr>
          <p:nvPr>
            <p:ph type="title"/>
          </p:nvPr>
        </p:nvSpPr>
        <p:spPr>
          <a:xfrm>
            <a:off x="5131398" y="1011219"/>
            <a:ext cx="6021962" cy="5454127"/>
          </a:xfrm>
        </p:spPr>
        <p:txBody>
          <a:bodyPr vert="horz" lIns="91440" tIns="45720" rIns="91440" bIns="45720" rtlCol="0" anchor="b">
            <a:noAutofit/>
          </a:bodyPr>
          <a:lstStyle/>
          <a:p>
            <a:pPr algn="ctr"/>
            <a:br>
              <a:rPr lang="en-US" sz="2800" dirty="0">
                <a:solidFill>
                  <a:srgbClr val="FFFF00"/>
                </a:solidFill>
              </a:rPr>
            </a:br>
            <a:br>
              <a:rPr lang="en-US" sz="2800" dirty="0">
                <a:solidFill>
                  <a:srgbClr val="FFFF00"/>
                </a:solidFill>
              </a:rPr>
            </a:br>
            <a:br>
              <a:rPr lang="en-US" sz="2800" dirty="0">
                <a:solidFill>
                  <a:srgbClr val="FFFF00"/>
                </a:solidFill>
              </a:rPr>
            </a:br>
            <a:br>
              <a:rPr lang="en-US" sz="2800" dirty="0">
                <a:solidFill>
                  <a:srgbClr val="FFFF00"/>
                </a:solidFill>
              </a:rPr>
            </a:br>
            <a:br>
              <a:rPr lang="en-US" sz="2800" dirty="0">
                <a:solidFill>
                  <a:srgbClr val="FFFF00"/>
                </a:solidFill>
              </a:rPr>
            </a:br>
            <a:br>
              <a:rPr lang="en-US" sz="2800" dirty="0">
                <a:solidFill>
                  <a:srgbClr val="FFFF00"/>
                </a:solidFill>
              </a:rPr>
            </a:br>
            <a:br>
              <a:rPr lang="en-US" sz="2800" dirty="0">
                <a:solidFill>
                  <a:srgbClr val="FFFF00"/>
                </a:solidFill>
              </a:rPr>
            </a:br>
            <a:r>
              <a:rPr lang="en-US" sz="4000" dirty="0" err="1">
                <a:solidFill>
                  <a:srgbClr val="FFFF00"/>
                </a:solidFill>
              </a:rPr>
              <a:t>Utvecklingskommittén</a:t>
            </a:r>
            <a:br>
              <a:rPr lang="en-US" sz="4000" dirty="0">
                <a:solidFill>
                  <a:srgbClr val="FFFF00"/>
                </a:solidFill>
              </a:rPr>
            </a:br>
            <a:r>
              <a:rPr lang="en-US" sz="2800" dirty="0">
                <a:solidFill>
                  <a:srgbClr val="FFFF00"/>
                </a:solidFill>
              </a:rPr>
              <a:t>Jan Eljas – Lars Jansson</a:t>
            </a:r>
            <a:br>
              <a:rPr lang="en-US" sz="2800" dirty="0">
                <a:solidFill>
                  <a:srgbClr val="FFFF00"/>
                </a:solidFill>
              </a:rPr>
            </a:br>
            <a:br>
              <a:rPr lang="en-US" sz="2800" dirty="0">
                <a:solidFill>
                  <a:srgbClr val="FFFF00"/>
                </a:solidFill>
              </a:rPr>
            </a:br>
            <a:r>
              <a:rPr lang="en-US" sz="2800" dirty="0" err="1">
                <a:solidFill>
                  <a:srgbClr val="FFFF00"/>
                </a:solidFill>
              </a:rPr>
              <a:t>Distriktslagsverksamheten</a:t>
            </a:r>
            <a:br>
              <a:rPr lang="en-US" sz="2800" dirty="0">
                <a:solidFill>
                  <a:srgbClr val="FFFF00"/>
                </a:solidFill>
              </a:rPr>
            </a:br>
            <a:br>
              <a:rPr lang="en-US" sz="2800" dirty="0">
                <a:solidFill>
                  <a:srgbClr val="FFFF00"/>
                </a:solidFill>
              </a:rPr>
            </a:br>
            <a:r>
              <a:rPr lang="en-US" sz="2400" dirty="0">
                <a:solidFill>
                  <a:srgbClr val="FFFF00"/>
                </a:solidFill>
              </a:rPr>
              <a:t>Anders Eriksson, </a:t>
            </a:r>
            <a:r>
              <a:rPr lang="en-US" sz="2400" dirty="0" err="1">
                <a:solidFill>
                  <a:srgbClr val="FFFF00"/>
                </a:solidFill>
              </a:rPr>
              <a:t>Pojkar</a:t>
            </a:r>
            <a:br>
              <a:rPr lang="en-US" sz="2400" dirty="0">
                <a:solidFill>
                  <a:srgbClr val="FFFF00"/>
                </a:solidFill>
              </a:rPr>
            </a:br>
            <a:r>
              <a:rPr lang="en-US" sz="2400" dirty="0">
                <a:solidFill>
                  <a:srgbClr val="FFFF00"/>
                </a:solidFill>
              </a:rPr>
              <a:t>Jan-Erik Olsson, </a:t>
            </a:r>
            <a:r>
              <a:rPr lang="en-US" sz="2400" dirty="0" err="1">
                <a:solidFill>
                  <a:srgbClr val="FFFF00"/>
                </a:solidFill>
              </a:rPr>
              <a:t>Flickor</a:t>
            </a:r>
            <a:br>
              <a:rPr lang="en-US" sz="2400" dirty="0">
                <a:solidFill>
                  <a:srgbClr val="FFFF00"/>
                </a:solidFill>
              </a:rPr>
            </a:br>
            <a:br>
              <a:rPr lang="en-US" sz="2800" dirty="0">
                <a:solidFill>
                  <a:srgbClr val="FFFF00"/>
                </a:solidFill>
              </a:rPr>
            </a:br>
            <a:br>
              <a:rPr lang="en-US" sz="2800" dirty="0">
                <a:solidFill>
                  <a:schemeClr val="bg1"/>
                </a:solidFill>
              </a:rPr>
            </a:br>
            <a:br>
              <a:rPr lang="en-US" sz="2800" dirty="0">
                <a:solidFill>
                  <a:schemeClr val="bg1"/>
                </a:solidFill>
              </a:rPr>
            </a:br>
            <a:br>
              <a:rPr lang="en-US" sz="2800" dirty="0">
                <a:solidFill>
                  <a:schemeClr val="bg1"/>
                </a:solidFill>
              </a:rPr>
            </a:br>
            <a:br>
              <a:rPr lang="en-US" sz="2800" dirty="0">
                <a:solidFill>
                  <a:schemeClr val="bg1"/>
                </a:solidFill>
              </a:rPr>
            </a:br>
            <a:br>
              <a:rPr lang="en-US" sz="2800" dirty="0">
                <a:solidFill>
                  <a:schemeClr val="bg1"/>
                </a:solidFill>
              </a:rPr>
            </a:br>
            <a:endParaRPr lang="en-US" sz="2800" dirty="0">
              <a:solidFill>
                <a:schemeClr val="bg1"/>
              </a:solidFill>
            </a:endParaRPr>
          </a:p>
        </p:txBody>
      </p:sp>
      <p:pic>
        <p:nvPicPr>
          <p:cNvPr id="5" name="Platshållare för innehåll 4">
            <a:extLst>
              <a:ext uri="{FF2B5EF4-FFF2-40B4-BE49-F238E27FC236}">
                <a16:creationId xmlns:a16="http://schemas.microsoft.com/office/drawing/2014/main" id="{5F374469-673B-4415-BE77-5836A5E57111}"/>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l="62670"/>
          <a:stretch/>
        </p:blipFill>
        <p:spPr>
          <a:xfrm>
            <a:off x="0" y="-2"/>
            <a:ext cx="4551219" cy="6857990"/>
          </a:xfrm>
          <a:custGeom>
            <a:avLst/>
            <a:gdLst/>
            <a:ahLst/>
            <a:cxnLst/>
            <a:rect l="l" t="t" r="r" b="b"/>
            <a:pathLst>
              <a:path w="4551219" h="6858000">
                <a:moveTo>
                  <a:pt x="4194211" y="6564619"/>
                </a:moveTo>
                <a:lnTo>
                  <a:pt x="4194211" y="6564620"/>
                </a:lnTo>
                <a:cubicBezTo>
                  <a:pt x="4204498" y="6575478"/>
                  <a:pt x="4210595" y="6582146"/>
                  <a:pt x="4216690" y="6588625"/>
                </a:cubicBezTo>
                <a:lnTo>
                  <a:pt x="4233312" y="6625224"/>
                </a:lnTo>
                <a:lnTo>
                  <a:pt x="4226218" y="6662539"/>
                </a:lnTo>
                <a:lnTo>
                  <a:pt x="4226217" y="6662540"/>
                </a:lnTo>
                <a:lnTo>
                  <a:pt x="4226216" y="6662543"/>
                </a:lnTo>
                <a:lnTo>
                  <a:pt x="4214767" y="6683026"/>
                </a:lnTo>
                <a:lnTo>
                  <a:pt x="4211619" y="6702975"/>
                </a:lnTo>
                <a:lnTo>
                  <a:pt x="4211619" y="6702976"/>
                </a:lnTo>
                <a:cubicBezTo>
                  <a:pt x="4212024" y="6716168"/>
                  <a:pt x="4217168" y="6729218"/>
                  <a:pt x="4225455" y="6742552"/>
                </a:cubicBezTo>
                <a:lnTo>
                  <a:pt x="4225456" y="6742554"/>
                </a:lnTo>
                <a:lnTo>
                  <a:pt x="4244933" y="6812061"/>
                </a:lnTo>
                <a:lnTo>
                  <a:pt x="4244933" y="6812063"/>
                </a:lnTo>
                <a:lnTo>
                  <a:pt x="4244933" y="6812062"/>
                </a:lnTo>
                <a:lnTo>
                  <a:pt x="4244933" y="6812061"/>
                </a:lnTo>
                <a:lnTo>
                  <a:pt x="4240159" y="6776799"/>
                </a:lnTo>
                <a:lnTo>
                  <a:pt x="4225456" y="6742554"/>
                </a:lnTo>
                <a:lnTo>
                  <a:pt x="4225455" y="6742551"/>
                </a:lnTo>
                <a:lnTo>
                  <a:pt x="4211619" y="6702975"/>
                </a:lnTo>
                <a:lnTo>
                  <a:pt x="4226216" y="6662543"/>
                </a:lnTo>
                <a:lnTo>
                  <a:pt x="4226217" y="6662541"/>
                </a:lnTo>
                <a:lnTo>
                  <a:pt x="4226218" y="6662539"/>
                </a:lnTo>
                <a:lnTo>
                  <a:pt x="4233301" y="6645551"/>
                </a:lnTo>
                <a:lnTo>
                  <a:pt x="4233312" y="6625224"/>
                </a:lnTo>
                <a:lnTo>
                  <a:pt x="4233312" y="6625223"/>
                </a:lnTo>
                <a:cubicBezTo>
                  <a:pt x="4231216" y="6611340"/>
                  <a:pt x="4225168" y="6597577"/>
                  <a:pt x="4216690" y="6588624"/>
                </a:cubicBezTo>
                <a:close/>
                <a:moveTo>
                  <a:pt x="4274532" y="6438980"/>
                </a:moveTo>
                <a:lnTo>
                  <a:pt x="4254602" y="6463839"/>
                </a:lnTo>
                <a:lnTo>
                  <a:pt x="4254600" y="6463848"/>
                </a:lnTo>
                <a:lnTo>
                  <a:pt x="4240803" y="6513011"/>
                </a:lnTo>
                <a:lnTo>
                  <a:pt x="4221998" y="6546193"/>
                </a:lnTo>
                <a:lnTo>
                  <a:pt x="4221998" y="6546194"/>
                </a:lnTo>
                <a:lnTo>
                  <a:pt x="4238336" y="6521803"/>
                </a:lnTo>
                <a:lnTo>
                  <a:pt x="4240803" y="6513011"/>
                </a:lnTo>
                <a:lnTo>
                  <a:pt x="4243614" y="6508051"/>
                </a:lnTo>
                <a:lnTo>
                  <a:pt x="4254600" y="6463848"/>
                </a:lnTo>
                <a:lnTo>
                  <a:pt x="4254602" y="6463840"/>
                </a:lnTo>
                <a:cubicBezTo>
                  <a:pt x="4257553" y="6451649"/>
                  <a:pt x="4265030" y="6444076"/>
                  <a:pt x="4274532" y="6438980"/>
                </a:cubicBezTo>
                <a:close/>
                <a:moveTo>
                  <a:pt x="4360506" y="6365203"/>
                </a:moveTo>
                <a:lnTo>
                  <a:pt x="4359224" y="6387909"/>
                </a:lnTo>
                <a:lnTo>
                  <a:pt x="4357461" y="6391548"/>
                </a:lnTo>
                <a:lnTo>
                  <a:pt x="4349806" y="6407331"/>
                </a:lnTo>
                <a:lnTo>
                  <a:pt x="4349806" y="6407332"/>
                </a:lnTo>
                <a:lnTo>
                  <a:pt x="4357461" y="6391548"/>
                </a:lnTo>
                <a:lnTo>
                  <a:pt x="4359225" y="6387909"/>
                </a:lnTo>
                <a:close/>
                <a:moveTo>
                  <a:pt x="4121437" y="4221390"/>
                </a:moveTo>
                <a:lnTo>
                  <a:pt x="4121437" y="4221391"/>
                </a:lnTo>
                <a:cubicBezTo>
                  <a:pt x="4122199" y="4232060"/>
                  <a:pt x="4122389" y="4243872"/>
                  <a:pt x="4127153" y="4253014"/>
                </a:cubicBezTo>
                <a:cubicBezTo>
                  <a:pt x="4139346" y="4277401"/>
                  <a:pt x="4154966" y="4300070"/>
                  <a:pt x="4166969" y="4324645"/>
                </a:cubicBezTo>
                <a:lnTo>
                  <a:pt x="4175923" y="4363890"/>
                </a:lnTo>
                <a:lnTo>
                  <a:pt x="4175161" y="4482003"/>
                </a:lnTo>
                <a:cubicBezTo>
                  <a:pt x="4172493" y="4546775"/>
                  <a:pt x="4171921" y="4612499"/>
                  <a:pt x="4115151" y="4659173"/>
                </a:cubicBezTo>
                <a:cubicBezTo>
                  <a:pt x="4110579" y="4662985"/>
                  <a:pt x="4107911" y="4671175"/>
                  <a:pt x="4107149" y="4677654"/>
                </a:cubicBezTo>
                <a:cubicBezTo>
                  <a:pt x="4103530" y="4707563"/>
                  <a:pt x="4103148" y="4738234"/>
                  <a:pt x="4097242" y="4767763"/>
                </a:cubicBezTo>
                <a:cubicBezTo>
                  <a:pt x="4094861" y="4779574"/>
                  <a:pt x="4094052" y="4790386"/>
                  <a:pt x="4095933" y="4800482"/>
                </a:cubicBezTo>
                <a:lnTo>
                  <a:pt x="4095933" y="4800483"/>
                </a:lnTo>
                <a:cubicBezTo>
                  <a:pt x="4097814" y="4810580"/>
                  <a:pt x="4102387" y="4819963"/>
                  <a:pt x="4110769" y="4828916"/>
                </a:cubicBezTo>
                <a:lnTo>
                  <a:pt x="4132950" y="4863342"/>
                </a:lnTo>
                <a:lnTo>
                  <a:pt x="4140479" y="4889274"/>
                </a:lnTo>
                <a:lnTo>
                  <a:pt x="4138774" y="4912167"/>
                </a:lnTo>
                <a:cubicBezTo>
                  <a:pt x="4137059" y="4919977"/>
                  <a:pt x="4136702" y="4927121"/>
                  <a:pt x="4137372" y="4933803"/>
                </a:cubicBezTo>
                <a:lnTo>
                  <a:pt x="4137372" y="4933804"/>
                </a:lnTo>
                <a:lnTo>
                  <a:pt x="4142131" y="4952672"/>
                </a:lnTo>
                <a:lnTo>
                  <a:pt x="4144924" y="4957453"/>
                </a:lnTo>
                <a:lnTo>
                  <a:pt x="4146202" y="4961455"/>
                </a:lnTo>
                <a:cubicBezTo>
                  <a:pt x="4150713" y="4970096"/>
                  <a:pt x="4156419" y="4978393"/>
                  <a:pt x="4162206" y="4987037"/>
                </a:cubicBezTo>
                <a:cubicBezTo>
                  <a:pt x="4173445" y="5003801"/>
                  <a:pt x="4187543" y="5022852"/>
                  <a:pt x="4188685" y="5041521"/>
                </a:cubicBezTo>
                <a:cubicBezTo>
                  <a:pt x="4189304" y="5052095"/>
                  <a:pt x="4192222" y="5062299"/>
                  <a:pt x="4195901" y="5072375"/>
                </a:cubicBezTo>
                <a:lnTo>
                  <a:pt x="4201805" y="5087442"/>
                </a:lnTo>
                <a:lnTo>
                  <a:pt x="4214832" y="5133219"/>
                </a:lnTo>
                <a:lnTo>
                  <a:pt x="4214833" y="5133224"/>
                </a:lnTo>
                <a:lnTo>
                  <a:pt x="4208118" y="5166112"/>
                </a:lnTo>
                <a:lnTo>
                  <a:pt x="4208118" y="5166113"/>
                </a:lnTo>
                <a:cubicBezTo>
                  <a:pt x="4207356" y="5167637"/>
                  <a:pt x="4207928" y="5169780"/>
                  <a:pt x="4208809" y="5172090"/>
                </a:cubicBezTo>
                <a:lnTo>
                  <a:pt x="4211356" y="5179067"/>
                </a:lnTo>
                <a:cubicBezTo>
                  <a:pt x="4214976" y="5196594"/>
                  <a:pt x="4215024" y="5213597"/>
                  <a:pt x="4211190" y="5229433"/>
                </a:cubicBezTo>
                <a:lnTo>
                  <a:pt x="4200644" y="5248928"/>
                </a:lnTo>
                <a:lnTo>
                  <a:pt x="4187733" y="5272795"/>
                </a:lnTo>
                <a:cubicBezTo>
                  <a:pt x="4176088" y="5285440"/>
                  <a:pt x="4168382" y="5298594"/>
                  <a:pt x="4163830" y="5312287"/>
                </a:cubicBezTo>
                <a:lnTo>
                  <a:pt x="4162774" y="5321350"/>
                </a:lnTo>
                <a:lnTo>
                  <a:pt x="4160300" y="5326162"/>
                </a:lnTo>
                <a:lnTo>
                  <a:pt x="4158854" y="5355013"/>
                </a:lnTo>
                <a:lnTo>
                  <a:pt x="4158854" y="5355014"/>
                </a:lnTo>
                <a:cubicBezTo>
                  <a:pt x="4159503" y="5364882"/>
                  <a:pt x="4161206" y="5375002"/>
                  <a:pt x="4163730" y="5385384"/>
                </a:cubicBezTo>
                <a:cubicBezTo>
                  <a:pt x="4166969" y="5398721"/>
                  <a:pt x="4169255" y="5412057"/>
                  <a:pt x="4171921" y="5425582"/>
                </a:cubicBezTo>
                <a:cubicBezTo>
                  <a:pt x="4175731" y="5443870"/>
                  <a:pt x="4179733" y="5462351"/>
                  <a:pt x="4183543" y="5480637"/>
                </a:cubicBezTo>
                <a:lnTo>
                  <a:pt x="4188067" y="5507667"/>
                </a:lnTo>
                <a:lnTo>
                  <a:pt x="4177448" y="5531691"/>
                </a:lnTo>
                <a:lnTo>
                  <a:pt x="4177447" y="5531692"/>
                </a:lnTo>
                <a:cubicBezTo>
                  <a:pt x="4170398" y="5537599"/>
                  <a:pt x="4167206" y="5542648"/>
                  <a:pt x="4167302" y="5547577"/>
                </a:cubicBezTo>
                <a:lnTo>
                  <a:pt x="4167302" y="5547578"/>
                </a:lnTo>
                <a:cubicBezTo>
                  <a:pt x="4167397" y="5552507"/>
                  <a:pt x="4170779" y="5557317"/>
                  <a:pt x="4176875" y="5562746"/>
                </a:cubicBezTo>
                <a:cubicBezTo>
                  <a:pt x="4219548" y="5600467"/>
                  <a:pt x="4246219" y="5646189"/>
                  <a:pt x="4248123" y="5704483"/>
                </a:cubicBezTo>
                <a:cubicBezTo>
                  <a:pt x="4248505" y="5716485"/>
                  <a:pt x="4251171" y="5728678"/>
                  <a:pt x="4254029" y="5740488"/>
                </a:cubicBezTo>
                <a:cubicBezTo>
                  <a:pt x="4255744" y="5747728"/>
                  <a:pt x="4257650" y="5756493"/>
                  <a:pt x="4262794" y="5760873"/>
                </a:cubicBezTo>
                <a:cubicBezTo>
                  <a:pt x="4302037" y="5794974"/>
                  <a:pt x="4329280" y="5837457"/>
                  <a:pt x="4351189" y="5883751"/>
                </a:cubicBezTo>
                <a:lnTo>
                  <a:pt x="4351191" y="5883755"/>
                </a:lnTo>
                <a:lnTo>
                  <a:pt x="4369094" y="5935945"/>
                </a:lnTo>
                <a:lnTo>
                  <a:pt x="4369096" y="5935949"/>
                </a:lnTo>
                <a:lnTo>
                  <a:pt x="4365476" y="5993289"/>
                </a:lnTo>
                <a:lnTo>
                  <a:pt x="4365475" y="5993290"/>
                </a:lnTo>
                <a:cubicBezTo>
                  <a:pt x="4364334" y="6004530"/>
                  <a:pt x="4364524" y="6017484"/>
                  <a:pt x="4358999" y="6026439"/>
                </a:cubicBezTo>
                <a:cubicBezTo>
                  <a:pt x="4341662" y="6054824"/>
                  <a:pt x="4322994" y="6082257"/>
                  <a:pt x="4302799" y="6108737"/>
                </a:cubicBezTo>
                <a:cubicBezTo>
                  <a:pt x="4294131" y="6120073"/>
                  <a:pt x="4289178" y="6126883"/>
                  <a:pt x="4289107" y="6133313"/>
                </a:cubicBezTo>
                <a:lnTo>
                  <a:pt x="4289107" y="6133314"/>
                </a:lnTo>
                <a:lnTo>
                  <a:pt x="4292807" y="6143189"/>
                </a:lnTo>
                <a:lnTo>
                  <a:pt x="4304703" y="6155599"/>
                </a:lnTo>
                <a:lnTo>
                  <a:pt x="4304706" y="6155602"/>
                </a:lnTo>
                <a:cubicBezTo>
                  <a:pt x="4326994" y="6175797"/>
                  <a:pt x="4338614" y="6200944"/>
                  <a:pt x="4343376" y="6228756"/>
                </a:cubicBezTo>
                <a:lnTo>
                  <a:pt x="4360713" y="6361539"/>
                </a:lnTo>
                <a:lnTo>
                  <a:pt x="4360713" y="6361538"/>
                </a:lnTo>
                <a:cubicBezTo>
                  <a:pt x="4357093" y="6317150"/>
                  <a:pt x="4350808" y="6272763"/>
                  <a:pt x="4343376" y="6228755"/>
                </a:cubicBezTo>
                <a:cubicBezTo>
                  <a:pt x="4338614" y="6200943"/>
                  <a:pt x="4326994" y="6175796"/>
                  <a:pt x="4304706" y="6155601"/>
                </a:cubicBezTo>
                <a:lnTo>
                  <a:pt x="4304703" y="6155599"/>
                </a:lnTo>
                <a:lnTo>
                  <a:pt x="4289107" y="6133314"/>
                </a:lnTo>
                <a:lnTo>
                  <a:pt x="4302799" y="6108738"/>
                </a:lnTo>
                <a:cubicBezTo>
                  <a:pt x="4322994" y="6082258"/>
                  <a:pt x="4341662" y="6054825"/>
                  <a:pt x="4358999" y="6026440"/>
                </a:cubicBezTo>
                <a:cubicBezTo>
                  <a:pt x="4364524" y="6017485"/>
                  <a:pt x="4364334" y="6004531"/>
                  <a:pt x="4365475" y="5993291"/>
                </a:cubicBezTo>
                <a:lnTo>
                  <a:pt x="4365476" y="5993289"/>
                </a:lnTo>
                <a:lnTo>
                  <a:pt x="4368929" y="5964476"/>
                </a:lnTo>
                <a:lnTo>
                  <a:pt x="4369096" y="5935949"/>
                </a:lnTo>
                <a:lnTo>
                  <a:pt x="4369096" y="5935948"/>
                </a:lnTo>
                <a:lnTo>
                  <a:pt x="4369094" y="5935945"/>
                </a:lnTo>
                <a:lnTo>
                  <a:pt x="4362214" y="5909350"/>
                </a:lnTo>
                <a:lnTo>
                  <a:pt x="4351191" y="5883755"/>
                </a:lnTo>
                <a:lnTo>
                  <a:pt x="4351189" y="5883750"/>
                </a:lnTo>
                <a:cubicBezTo>
                  <a:pt x="4329280" y="5837456"/>
                  <a:pt x="4302037" y="5794973"/>
                  <a:pt x="4262794" y="5760872"/>
                </a:cubicBezTo>
                <a:cubicBezTo>
                  <a:pt x="4257650" y="5756492"/>
                  <a:pt x="4255744" y="5747727"/>
                  <a:pt x="4254029" y="5740487"/>
                </a:cubicBezTo>
                <a:cubicBezTo>
                  <a:pt x="4251171" y="5728677"/>
                  <a:pt x="4248505" y="5716484"/>
                  <a:pt x="4248123" y="5704482"/>
                </a:cubicBezTo>
                <a:cubicBezTo>
                  <a:pt x="4246219" y="5646188"/>
                  <a:pt x="4219548" y="5600466"/>
                  <a:pt x="4176875" y="5562745"/>
                </a:cubicBezTo>
                <a:lnTo>
                  <a:pt x="4167302" y="5547577"/>
                </a:lnTo>
                <a:lnTo>
                  <a:pt x="4177447" y="5531693"/>
                </a:lnTo>
                <a:lnTo>
                  <a:pt x="4177448" y="5531691"/>
                </a:lnTo>
                <a:lnTo>
                  <a:pt x="4185847" y="5520421"/>
                </a:lnTo>
                <a:lnTo>
                  <a:pt x="4188067" y="5507667"/>
                </a:lnTo>
                <a:lnTo>
                  <a:pt x="4188067" y="5507666"/>
                </a:lnTo>
                <a:cubicBezTo>
                  <a:pt x="4188020" y="5498831"/>
                  <a:pt x="4185448" y="5489496"/>
                  <a:pt x="4183543" y="5480636"/>
                </a:cubicBezTo>
                <a:cubicBezTo>
                  <a:pt x="4179733" y="5462350"/>
                  <a:pt x="4175731" y="5443869"/>
                  <a:pt x="4171921" y="5425581"/>
                </a:cubicBezTo>
                <a:cubicBezTo>
                  <a:pt x="4169255" y="5412056"/>
                  <a:pt x="4166969" y="5398720"/>
                  <a:pt x="4163730" y="5385383"/>
                </a:cubicBezTo>
                <a:lnTo>
                  <a:pt x="4158854" y="5355013"/>
                </a:lnTo>
                <a:lnTo>
                  <a:pt x="4162774" y="5321350"/>
                </a:lnTo>
                <a:lnTo>
                  <a:pt x="4187733" y="5272796"/>
                </a:lnTo>
                <a:lnTo>
                  <a:pt x="4200644" y="5248928"/>
                </a:lnTo>
                <a:lnTo>
                  <a:pt x="4211191" y="5229432"/>
                </a:lnTo>
                <a:lnTo>
                  <a:pt x="4211356" y="5179067"/>
                </a:lnTo>
                <a:lnTo>
                  <a:pt x="4211356" y="5179066"/>
                </a:lnTo>
                <a:cubicBezTo>
                  <a:pt x="4210880" y="5176875"/>
                  <a:pt x="4209690" y="5174399"/>
                  <a:pt x="4208809" y="5172089"/>
                </a:cubicBezTo>
                <a:lnTo>
                  <a:pt x="4208118" y="5166113"/>
                </a:lnTo>
                <a:lnTo>
                  <a:pt x="4214833" y="5133224"/>
                </a:lnTo>
                <a:lnTo>
                  <a:pt x="4214833" y="5133223"/>
                </a:lnTo>
                <a:lnTo>
                  <a:pt x="4214832" y="5133219"/>
                </a:lnTo>
                <a:lnTo>
                  <a:pt x="4207690" y="5102460"/>
                </a:lnTo>
                <a:lnTo>
                  <a:pt x="4201805" y="5087442"/>
                </a:lnTo>
                <a:lnTo>
                  <a:pt x="4201799" y="5087422"/>
                </a:lnTo>
                <a:cubicBezTo>
                  <a:pt x="4195713" y="5072410"/>
                  <a:pt x="4189614" y="5057380"/>
                  <a:pt x="4188685" y="5041520"/>
                </a:cubicBezTo>
                <a:cubicBezTo>
                  <a:pt x="4187543" y="5022851"/>
                  <a:pt x="4173445" y="5003800"/>
                  <a:pt x="4162206" y="4987036"/>
                </a:cubicBezTo>
                <a:lnTo>
                  <a:pt x="4144924" y="4957453"/>
                </a:lnTo>
                <a:lnTo>
                  <a:pt x="4137372" y="4933804"/>
                </a:lnTo>
                <a:lnTo>
                  <a:pt x="4138774" y="4912168"/>
                </a:lnTo>
                <a:cubicBezTo>
                  <a:pt x="4140536" y="4904357"/>
                  <a:pt x="4141048" y="4896713"/>
                  <a:pt x="4140479" y="4889275"/>
                </a:cubicBezTo>
                <a:lnTo>
                  <a:pt x="4140479" y="4889274"/>
                </a:lnTo>
                <a:lnTo>
                  <a:pt x="4135701" y="4867613"/>
                </a:lnTo>
                <a:lnTo>
                  <a:pt x="4132950" y="4863342"/>
                </a:lnTo>
                <a:lnTo>
                  <a:pt x="4131200" y="4857316"/>
                </a:lnTo>
                <a:cubicBezTo>
                  <a:pt x="4126057" y="4847213"/>
                  <a:pt x="4119056" y="4837702"/>
                  <a:pt x="4110769" y="4828915"/>
                </a:cubicBezTo>
                <a:lnTo>
                  <a:pt x="4095933" y="4800482"/>
                </a:lnTo>
                <a:lnTo>
                  <a:pt x="4097242" y="4767764"/>
                </a:lnTo>
                <a:cubicBezTo>
                  <a:pt x="4103148" y="4738235"/>
                  <a:pt x="4103530" y="4707564"/>
                  <a:pt x="4107149" y="4677655"/>
                </a:cubicBezTo>
                <a:cubicBezTo>
                  <a:pt x="4107911" y="4671176"/>
                  <a:pt x="4110579" y="4662986"/>
                  <a:pt x="4115151" y="4659174"/>
                </a:cubicBezTo>
                <a:cubicBezTo>
                  <a:pt x="4171921" y="4612500"/>
                  <a:pt x="4172493" y="4546776"/>
                  <a:pt x="4175161" y="4482004"/>
                </a:cubicBezTo>
                <a:cubicBezTo>
                  <a:pt x="4176875" y="4442761"/>
                  <a:pt x="4176875" y="4403325"/>
                  <a:pt x="4175923" y="4363890"/>
                </a:cubicBezTo>
                <a:lnTo>
                  <a:pt x="4175923" y="4363889"/>
                </a:lnTo>
                <a:cubicBezTo>
                  <a:pt x="4175731" y="4350553"/>
                  <a:pt x="4172683" y="4336456"/>
                  <a:pt x="4166969" y="4324644"/>
                </a:cubicBezTo>
                <a:cubicBezTo>
                  <a:pt x="4154966" y="4300069"/>
                  <a:pt x="4139346" y="4277400"/>
                  <a:pt x="4127153" y="4253013"/>
                </a:cubicBezTo>
                <a:close/>
                <a:moveTo>
                  <a:pt x="4190328" y="2836171"/>
                </a:moveTo>
                <a:lnTo>
                  <a:pt x="4181637" y="2848792"/>
                </a:lnTo>
                <a:cubicBezTo>
                  <a:pt x="4176637" y="2865009"/>
                  <a:pt x="4170779" y="2881306"/>
                  <a:pt x="4166033" y="2897784"/>
                </a:cubicBezTo>
                <a:lnTo>
                  <a:pt x="4165004" y="2903549"/>
                </a:lnTo>
                <a:lnTo>
                  <a:pt x="4161730" y="2914327"/>
                </a:lnTo>
                <a:lnTo>
                  <a:pt x="4157099" y="2947858"/>
                </a:lnTo>
                <a:lnTo>
                  <a:pt x="4157098" y="2947861"/>
                </a:lnTo>
                <a:lnTo>
                  <a:pt x="4157098" y="2947862"/>
                </a:lnTo>
                <a:cubicBezTo>
                  <a:pt x="4156729" y="2959156"/>
                  <a:pt x="4157729" y="2970575"/>
                  <a:pt x="4160682" y="2982148"/>
                </a:cubicBezTo>
                <a:lnTo>
                  <a:pt x="4172375" y="3077401"/>
                </a:lnTo>
                <a:lnTo>
                  <a:pt x="4159920" y="3172653"/>
                </a:lnTo>
                <a:cubicBezTo>
                  <a:pt x="4134011" y="3276479"/>
                  <a:pt x="4106579" y="3380304"/>
                  <a:pt x="4112293" y="3489466"/>
                </a:cubicBezTo>
                <a:cubicBezTo>
                  <a:pt x="4113245" y="3507562"/>
                  <a:pt x="4101624" y="3529089"/>
                  <a:pt x="4090194" y="3544712"/>
                </a:cubicBezTo>
                <a:cubicBezTo>
                  <a:pt x="4079336" y="3559667"/>
                  <a:pt x="4073477" y="3566811"/>
                  <a:pt x="4072572" y="3574407"/>
                </a:cubicBezTo>
                <a:lnTo>
                  <a:pt x="4072572" y="3574408"/>
                </a:lnTo>
                <a:cubicBezTo>
                  <a:pt x="4071667" y="3582004"/>
                  <a:pt x="4075716" y="3590053"/>
                  <a:pt x="4084670" y="3606817"/>
                </a:cubicBezTo>
                <a:cubicBezTo>
                  <a:pt x="4089052" y="3614819"/>
                  <a:pt x="4091718" y="3624725"/>
                  <a:pt x="4098196" y="3630632"/>
                </a:cubicBezTo>
                <a:lnTo>
                  <a:pt x="4115925" y="3654415"/>
                </a:lnTo>
                <a:lnTo>
                  <a:pt x="4118836" y="3665923"/>
                </a:lnTo>
                <a:lnTo>
                  <a:pt x="4122437" y="3680163"/>
                </a:lnTo>
                <a:lnTo>
                  <a:pt x="4118389" y="3734836"/>
                </a:lnTo>
                <a:lnTo>
                  <a:pt x="4118389" y="3734837"/>
                </a:lnTo>
                <a:cubicBezTo>
                  <a:pt x="4117437" y="3741315"/>
                  <a:pt x="4116103" y="3749125"/>
                  <a:pt x="4118771" y="3754652"/>
                </a:cubicBezTo>
                <a:lnTo>
                  <a:pt x="4125128" y="3789775"/>
                </a:lnTo>
                <a:lnTo>
                  <a:pt x="4110197" y="3822471"/>
                </a:lnTo>
                <a:cubicBezTo>
                  <a:pt x="4103149" y="3831901"/>
                  <a:pt x="4097529" y="3842045"/>
                  <a:pt x="4095862" y="3852618"/>
                </a:cubicBezTo>
                <a:lnTo>
                  <a:pt x="4095862" y="3852619"/>
                </a:lnTo>
                <a:lnTo>
                  <a:pt x="4096642" y="3868763"/>
                </a:lnTo>
                <a:lnTo>
                  <a:pt x="4105245" y="3885336"/>
                </a:lnTo>
                <a:lnTo>
                  <a:pt x="4105245" y="3885338"/>
                </a:lnTo>
                <a:cubicBezTo>
                  <a:pt x="4114961" y="3897721"/>
                  <a:pt x="4122367" y="3910318"/>
                  <a:pt x="4127626" y="3923124"/>
                </a:cubicBezTo>
                <a:lnTo>
                  <a:pt x="4137130" y="3962159"/>
                </a:lnTo>
                <a:lnTo>
                  <a:pt x="4121438" y="4043837"/>
                </a:lnTo>
                <a:lnTo>
                  <a:pt x="4121437" y="4043838"/>
                </a:lnTo>
                <a:cubicBezTo>
                  <a:pt x="4112674" y="4063841"/>
                  <a:pt x="4107292" y="4083701"/>
                  <a:pt x="4106316" y="4103824"/>
                </a:cubicBezTo>
                <a:lnTo>
                  <a:pt x="4106316" y="4103825"/>
                </a:lnTo>
                <a:lnTo>
                  <a:pt x="4108283" y="4134255"/>
                </a:lnTo>
                <a:lnTo>
                  <a:pt x="4117627" y="4165381"/>
                </a:lnTo>
                <a:lnTo>
                  <a:pt x="4117627" y="4165383"/>
                </a:lnTo>
                <a:lnTo>
                  <a:pt x="4121532" y="4192387"/>
                </a:lnTo>
                <a:lnTo>
                  <a:pt x="4121532" y="4192386"/>
                </a:lnTo>
                <a:cubicBezTo>
                  <a:pt x="4121628" y="4182766"/>
                  <a:pt x="4121056" y="4173479"/>
                  <a:pt x="4117627" y="4165382"/>
                </a:cubicBezTo>
                <a:lnTo>
                  <a:pt x="4117627" y="4165381"/>
                </a:lnTo>
                <a:lnTo>
                  <a:pt x="4106316" y="4103825"/>
                </a:lnTo>
                <a:lnTo>
                  <a:pt x="4121437" y="4043839"/>
                </a:lnTo>
                <a:lnTo>
                  <a:pt x="4121438" y="4043837"/>
                </a:lnTo>
                <a:lnTo>
                  <a:pt x="4134740" y="4002409"/>
                </a:lnTo>
                <a:lnTo>
                  <a:pt x="4137130" y="3962159"/>
                </a:lnTo>
                <a:lnTo>
                  <a:pt x="4137130" y="3962158"/>
                </a:lnTo>
                <a:cubicBezTo>
                  <a:pt x="4134868" y="3935726"/>
                  <a:pt x="4124677" y="3910103"/>
                  <a:pt x="4105245" y="3885337"/>
                </a:cubicBezTo>
                <a:lnTo>
                  <a:pt x="4105245" y="3885336"/>
                </a:lnTo>
                <a:lnTo>
                  <a:pt x="4095862" y="3852619"/>
                </a:lnTo>
                <a:lnTo>
                  <a:pt x="4110197" y="3822472"/>
                </a:lnTo>
                <a:cubicBezTo>
                  <a:pt x="4118389" y="3811613"/>
                  <a:pt x="4123533" y="3800896"/>
                  <a:pt x="4125128" y="3789776"/>
                </a:cubicBezTo>
                <a:lnTo>
                  <a:pt x="4125128" y="3789775"/>
                </a:lnTo>
                <a:cubicBezTo>
                  <a:pt x="4126724" y="3778654"/>
                  <a:pt x="4124771" y="3767129"/>
                  <a:pt x="4118771" y="3754651"/>
                </a:cubicBezTo>
                <a:lnTo>
                  <a:pt x="4118389" y="3734837"/>
                </a:lnTo>
                <a:lnTo>
                  <a:pt x="4122437" y="3680163"/>
                </a:lnTo>
                <a:lnTo>
                  <a:pt x="4122437" y="3680162"/>
                </a:lnTo>
                <a:lnTo>
                  <a:pt x="4118836" y="3665923"/>
                </a:lnTo>
                <a:lnTo>
                  <a:pt x="4115925" y="3654415"/>
                </a:lnTo>
                <a:lnTo>
                  <a:pt x="4115925" y="3654415"/>
                </a:lnTo>
                <a:lnTo>
                  <a:pt x="4115925" y="3654415"/>
                </a:lnTo>
                <a:cubicBezTo>
                  <a:pt x="4112115" y="3646122"/>
                  <a:pt x="4106436" y="3638156"/>
                  <a:pt x="4098196" y="3630631"/>
                </a:cubicBezTo>
                <a:cubicBezTo>
                  <a:pt x="4091718" y="3624724"/>
                  <a:pt x="4089052" y="3614818"/>
                  <a:pt x="4084670" y="3606816"/>
                </a:cubicBezTo>
                <a:cubicBezTo>
                  <a:pt x="4080193" y="3598434"/>
                  <a:pt x="4076942" y="3592231"/>
                  <a:pt x="4074924" y="3587173"/>
                </a:cubicBezTo>
                <a:lnTo>
                  <a:pt x="4072572" y="3574407"/>
                </a:lnTo>
                <a:lnTo>
                  <a:pt x="4077651" y="3562320"/>
                </a:lnTo>
                <a:cubicBezTo>
                  <a:pt x="4080586" y="3557715"/>
                  <a:pt x="4084765" y="3552190"/>
                  <a:pt x="4090194" y="3544713"/>
                </a:cubicBezTo>
                <a:cubicBezTo>
                  <a:pt x="4101624" y="3529090"/>
                  <a:pt x="4113245" y="3507563"/>
                  <a:pt x="4112293" y="3489467"/>
                </a:cubicBezTo>
                <a:cubicBezTo>
                  <a:pt x="4106579" y="3380305"/>
                  <a:pt x="4134011" y="3276480"/>
                  <a:pt x="4159920" y="3172654"/>
                </a:cubicBezTo>
                <a:cubicBezTo>
                  <a:pt x="4167922" y="3140649"/>
                  <a:pt x="4172160" y="3109025"/>
                  <a:pt x="4172375" y="3077401"/>
                </a:cubicBezTo>
                <a:lnTo>
                  <a:pt x="4172375" y="3077400"/>
                </a:lnTo>
                <a:cubicBezTo>
                  <a:pt x="4172589" y="3045776"/>
                  <a:pt x="4168779" y="3014152"/>
                  <a:pt x="4160682" y="2982147"/>
                </a:cubicBezTo>
                <a:lnTo>
                  <a:pt x="4157098" y="2947862"/>
                </a:lnTo>
                <a:lnTo>
                  <a:pt x="4157099" y="2947858"/>
                </a:lnTo>
                <a:lnTo>
                  <a:pt x="4165004" y="2903549"/>
                </a:lnTo>
                <a:lnTo>
                  <a:pt x="4181637" y="2848793"/>
                </a:lnTo>
                <a:cubicBezTo>
                  <a:pt x="4182970" y="2844316"/>
                  <a:pt x="4186256" y="2839982"/>
                  <a:pt x="4190328" y="2836172"/>
                </a:cubicBezTo>
                <a:close/>
                <a:moveTo>
                  <a:pt x="3705842" y="1508457"/>
                </a:moveTo>
                <a:lnTo>
                  <a:pt x="3677748" y="1596213"/>
                </a:lnTo>
                <a:cubicBezTo>
                  <a:pt x="3675271" y="1604978"/>
                  <a:pt x="3676796" y="1615836"/>
                  <a:pt x="3679653" y="1624980"/>
                </a:cubicBezTo>
                <a:cubicBezTo>
                  <a:pt x="3689369" y="1656223"/>
                  <a:pt x="3713754" y="1676036"/>
                  <a:pt x="3736234" y="1697753"/>
                </a:cubicBezTo>
                <a:cubicBezTo>
                  <a:pt x="3746141" y="1707279"/>
                  <a:pt x="3753189" y="1720423"/>
                  <a:pt x="3758903" y="1733188"/>
                </a:cubicBezTo>
                <a:cubicBezTo>
                  <a:pt x="3773574" y="1766335"/>
                  <a:pt x="3786718" y="1800246"/>
                  <a:pt x="3800624" y="1833775"/>
                </a:cubicBezTo>
                <a:cubicBezTo>
                  <a:pt x="3801958" y="1837013"/>
                  <a:pt x="3805387" y="1839679"/>
                  <a:pt x="3808245" y="1842158"/>
                </a:cubicBezTo>
                <a:cubicBezTo>
                  <a:pt x="3838346" y="1866922"/>
                  <a:pt x="3868635" y="1891497"/>
                  <a:pt x="3898736" y="1916454"/>
                </a:cubicBezTo>
                <a:cubicBezTo>
                  <a:pt x="3904450" y="1921216"/>
                  <a:pt x="3908642" y="1928076"/>
                  <a:pt x="3914166" y="1933219"/>
                </a:cubicBezTo>
                <a:cubicBezTo>
                  <a:pt x="3921786" y="1940459"/>
                  <a:pt x="3929027" y="1949603"/>
                  <a:pt x="3938171" y="1953413"/>
                </a:cubicBezTo>
                <a:cubicBezTo>
                  <a:pt x="3966936" y="1965224"/>
                  <a:pt x="3979320" y="1987894"/>
                  <a:pt x="3984654" y="2016469"/>
                </a:cubicBezTo>
                <a:cubicBezTo>
                  <a:pt x="3989607" y="2042570"/>
                  <a:pt x="3993799" y="2068669"/>
                  <a:pt x="3999513" y="2094578"/>
                </a:cubicBezTo>
                <a:cubicBezTo>
                  <a:pt x="4006371" y="2126201"/>
                  <a:pt x="4013801" y="2157636"/>
                  <a:pt x="4022184" y="2188879"/>
                </a:cubicBezTo>
                <a:cubicBezTo>
                  <a:pt x="4025804" y="2202404"/>
                  <a:pt x="4029994" y="2216692"/>
                  <a:pt x="4037424" y="2228314"/>
                </a:cubicBezTo>
                <a:cubicBezTo>
                  <a:pt x="4057999" y="2260890"/>
                  <a:pt x="4071905" y="2295753"/>
                  <a:pt x="4066381" y="2334044"/>
                </a:cubicBezTo>
                <a:cubicBezTo>
                  <a:pt x="4061999" y="2364715"/>
                  <a:pt x="4073239" y="2390434"/>
                  <a:pt x="4090766" y="2409485"/>
                </a:cubicBezTo>
                <a:cubicBezTo>
                  <a:pt x="4098720" y="2418154"/>
                  <a:pt x="4104233" y="2426976"/>
                  <a:pt x="4107867" y="2435912"/>
                </a:cubicBezTo>
                <a:lnTo>
                  <a:pt x="4113698" y="2463017"/>
                </a:lnTo>
                <a:lnTo>
                  <a:pt x="4105056" y="2518262"/>
                </a:lnTo>
                <a:lnTo>
                  <a:pt x="4105055" y="2518263"/>
                </a:lnTo>
                <a:cubicBezTo>
                  <a:pt x="4102388" y="2527789"/>
                  <a:pt x="4101244" y="2536456"/>
                  <a:pt x="4101411" y="2545005"/>
                </a:cubicBezTo>
                <a:lnTo>
                  <a:pt x="4101411" y="2545006"/>
                </a:lnTo>
                <a:cubicBezTo>
                  <a:pt x="4101577" y="2553555"/>
                  <a:pt x="4103054" y="2561985"/>
                  <a:pt x="4105625" y="2571034"/>
                </a:cubicBezTo>
                <a:cubicBezTo>
                  <a:pt x="4117627" y="2612945"/>
                  <a:pt x="4150204" y="2640950"/>
                  <a:pt x="4178779" y="2668001"/>
                </a:cubicBezTo>
                <a:cubicBezTo>
                  <a:pt x="4203164" y="2691054"/>
                  <a:pt x="4216880" y="2716963"/>
                  <a:pt x="4227170" y="2745348"/>
                </a:cubicBezTo>
                <a:lnTo>
                  <a:pt x="4227170" y="2745351"/>
                </a:lnTo>
                <a:lnTo>
                  <a:pt x="4233090" y="2778005"/>
                </a:lnTo>
                <a:lnTo>
                  <a:pt x="4232670" y="2785439"/>
                </a:lnTo>
                <a:lnTo>
                  <a:pt x="4222591" y="2811779"/>
                </a:lnTo>
                <a:lnTo>
                  <a:pt x="4222587" y="2811786"/>
                </a:lnTo>
                <a:lnTo>
                  <a:pt x="4222588" y="2811786"/>
                </a:lnTo>
                <a:lnTo>
                  <a:pt x="4222591" y="2811779"/>
                </a:lnTo>
                <a:lnTo>
                  <a:pt x="4232241" y="2793022"/>
                </a:lnTo>
                <a:lnTo>
                  <a:pt x="4232670" y="2785439"/>
                </a:lnTo>
                <a:lnTo>
                  <a:pt x="4233870" y="2782304"/>
                </a:lnTo>
                <a:lnTo>
                  <a:pt x="4233090" y="2778005"/>
                </a:lnTo>
                <a:lnTo>
                  <a:pt x="4233500" y="2770757"/>
                </a:lnTo>
                <a:lnTo>
                  <a:pt x="4227170" y="2745351"/>
                </a:lnTo>
                <a:lnTo>
                  <a:pt x="4227170" y="2745347"/>
                </a:lnTo>
                <a:cubicBezTo>
                  <a:pt x="4216880" y="2716962"/>
                  <a:pt x="4203164" y="2691053"/>
                  <a:pt x="4178779" y="2668000"/>
                </a:cubicBezTo>
                <a:cubicBezTo>
                  <a:pt x="4150204" y="2640949"/>
                  <a:pt x="4117627" y="2612944"/>
                  <a:pt x="4105625" y="2571033"/>
                </a:cubicBezTo>
                <a:lnTo>
                  <a:pt x="4101411" y="2545006"/>
                </a:lnTo>
                <a:lnTo>
                  <a:pt x="4105055" y="2518264"/>
                </a:lnTo>
                <a:lnTo>
                  <a:pt x="4105056" y="2518262"/>
                </a:lnTo>
                <a:lnTo>
                  <a:pt x="4111636" y="2490550"/>
                </a:lnTo>
                <a:lnTo>
                  <a:pt x="4113698" y="2463017"/>
                </a:lnTo>
                <a:lnTo>
                  <a:pt x="4113698" y="2463016"/>
                </a:lnTo>
                <a:cubicBezTo>
                  <a:pt x="4112817" y="2444776"/>
                  <a:pt x="4106674" y="2426821"/>
                  <a:pt x="4090766" y="2409484"/>
                </a:cubicBezTo>
                <a:cubicBezTo>
                  <a:pt x="4073239" y="2390433"/>
                  <a:pt x="4061999" y="2364714"/>
                  <a:pt x="4066381" y="2334043"/>
                </a:cubicBezTo>
                <a:cubicBezTo>
                  <a:pt x="4071905" y="2295752"/>
                  <a:pt x="4057999" y="2260889"/>
                  <a:pt x="4037424" y="2228313"/>
                </a:cubicBezTo>
                <a:cubicBezTo>
                  <a:pt x="4029994" y="2216691"/>
                  <a:pt x="4025804" y="2202403"/>
                  <a:pt x="4022184" y="2188878"/>
                </a:cubicBezTo>
                <a:cubicBezTo>
                  <a:pt x="4013801" y="2157635"/>
                  <a:pt x="4006371" y="2126200"/>
                  <a:pt x="3999513" y="2094577"/>
                </a:cubicBezTo>
                <a:cubicBezTo>
                  <a:pt x="3993799" y="2068668"/>
                  <a:pt x="3989607" y="2042569"/>
                  <a:pt x="3984654" y="2016468"/>
                </a:cubicBezTo>
                <a:cubicBezTo>
                  <a:pt x="3979320" y="1987893"/>
                  <a:pt x="3966936" y="1965223"/>
                  <a:pt x="3938171" y="1953412"/>
                </a:cubicBezTo>
                <a:cubicBezTo>
                  <a:pt x="3929027" y="1949602"/>
                  <a:pt x="3921786" y="1940458"/>
                  <a:pt x="3914166" y="1933218"/>
                </a:cubicBezTo>
                <a:cubicBezTo>
                  <a:pt x="3908642" y="1928075"/>
                  <a:pt x="3904450" y="1921215"/>
                  <a:pt x="3898736" y="1916453"/>
                </a:cubicBezTo>
                <a:cubicBezTo>
                  <a:pt x="3868635" y="1891496"/>
                  <a:pt x="3838346" y="1866921"/>
                  <a:pt x="3808245" y="1842157"/>
                </a:cubicBezTo>
                <a:cubicBezTo>
                  <a:pt x="3805387" y="1839678"/>
                  <a:pt x="3801958" y="1837012"/>
                  <a:pt x="3800624" y="1833774"/>
                </a:cubicBezTo>
                <a:cubicBezTo>
                  <a:pt x="3786718" y="1800245"/>
                  <a:pt x="3773575" y="1766334"/>
                  <a:pt x="3758903" y="1733187"/>
                </a:cubicBezTo>
                <a:cubicBezTo>
                  <a:pt x="3753189" y="1720422"/>
                  <a:pt x="3746141" y="1707278"/>
                  <a:pt x="3736235" y="1697752"/>
                </a:cubicBezTo>
                <a:cubicBezTo>
                  <a:pt x="3713755" y="1676035"/>
                  <a:pt x="3689369" y="1656222"/>
                  <a:pt x="3679653" y="1624979"/>
                </a:cubicBezTo>
                <a:cubicBezTo>
                  <a:pt x="3676797" y="1615835"/>
                  <a:pt x="3675272" y="1604977"/>
                  <a:pt x="3677749" y="1596212"/>
                </a:cubicBezTo>
                <a:close/>
                <a:moveTo>
                  <a:pt x="3724447" y="1459072"/>
                </a:moveTo>
                <a:lnTo>
                  <a:pt x="3724446" y="1459073"/>
                </a:lnTo>
                <a:lnTo>
                  <a:pt x="3715229" y="1481571"/>
                </a:lnTo>
                <a:close/>
                <a:moveTo>
                  <a:pt x="3743640" y="1268757"/>
                </a:moveTo>
                <a:cubicBezTo>
                  <a:pt x="3744092" y="1275401"/>
                  <a:pt x="3745664" y="1281688"/>
                  <a:pt x="3748807" y="1286069"/>
                </a:cubicBezTo>
                <a:cubicBezTo>
                  <a:pt x="3763380" y="1306929"/>
                  <a:pt x="3769620" y="1328552"/>
                  <a:pt x="3771144" y="1350627"/>
                </a:cubicBezTo>
                <a:lnTo>
                  <a:pt x="3765550" y="1413839"/>
                </a:lnTo>
                <a:lnTo>
                  <a:pt x="3771145" y="1350626"/>
                </a:lnTo>
                <a:cubicBezTo>
                  <a:pt x="3769620" y="1328551"/>
                  <a:pt x="3763381" y="1306929"/>
                  <a:pt x="3748807" y="1286068"/>
                </a:cubicBezTo>
                <a:close/>
                <a:moveTo>
                  <a:pt x="3685369" y="773034"/>
                </a:moveTo>
                <a:lnTo>
                  <a:pt x="3685369" y="773035"/>
                </a:lnTo>
                <a:cubicBezTo>
                  <a:pt x="3687655" y="800276"/>
                  <a:pt x="3690893" y="827329"/>
                  <a:pt x="3693369" y="854379"/>
                </a:cubicBezTo>
                <a:cubicBezTo>
                  <a:pt x="3695655" y="878956"/>
                  <a:pt x="3696417" y="903722"/>
                  <a:pt x="3724422" y="915343"/>
                </a:cubicBezTo>
                <a:cubicBezTo>
                  <a:pt x="3728804" y="917059"/>
                  <a:pt x="3732042" y="922773"/>
                  <a:pt x="3734900" y="927155"/>
                </a:cubicBezTo>
                <a:cubicBezTo>
                  <a:pt x="3778908" y="994785"/>
                  <a:pt x="3777764" y="1030980"/>
                  <a:pt x="3731280" y="1097087"/>
                </a:cubicBezTo>
                <a:cubicBezTo>
                  <a:pt x="3726518" y="1103945"/>
                  <a:pt x="3723088" y="1118613"/>
                  <a:pt x="3726898" y="1123185"/>
                </a:cubicBezTo>
                <a:cubicBezTo>
                  <a:pt x="3742710" y="1142617"/>
                  <a:pt x="3749759" y="1162953"/>
                  <a:pt x="3751617" y="1184028"/>
                </a:cubicBezTo>
                <a:cubicBezTo>
                  <a:pt x="3749759" y="1162953"/>
                  <a:pt x="3742711" y="1142616"/>
                  <a:pt x="3726899" y="1123184"/>
                </a:cubicBezTo>
                <a:cubicBezTo>
                  <a:pt x="3723089" y="1118612"/>
                  <a:pt x="3726519" y="1103944"/>
                  <a:pt x="3731281" y="1097086"/>
                </a:cubicBezTo>
                <a:cubicBezTo>
                  <a:pt x="3777765" y="1030979"/>
                  <a:pt x="3778909" y="994784"/>
                  <a:pt x="3734901" y="927154"/>
                </a:cubicBezTo>
                <a:cubicBezTo>
                  <a:pt x="3732043" y="922772"/>
                  <a:pt x="3728805" y="917058"/>
                  <a:pt x="3724423" y="915342"/>
                </a:cubicBezTo>
                <a:cubicBezTo>
                  <a:pt x="3696417" y="903721"/>
                  <a:pt x="3695655" y="878955"/>
                  <a:pt x="3693369" y="854378"/>
                </a:cubicBezTo>
                <a:close/>
                <a:moveTo>
                  <a:pt x="3740770" y="517850"/>
                </a:moveTo>
                <a:lnTo>
                  <a:pt x="3731852" y="556047"/>
                </a:lnTo>
                <a:cubicBezTo>
                  <a:pt x="3729756" y="564048"/>
                  <a:pt x="3724232" y="572622"/>
                  <a:pt x="3725374" y="580050"/>
                </a:cubicBezTo>
                <a:cubicBezTo>
                  <a:pt x="3728708" y="601578"/>
                  <a:pt x="3726279" y="622200"/>
                  <a:pt x="3721993" y="642537"/>
                </a:cubicBezTo>
                <a:lnTo>
                  <a:pt x="3709470" y="694927"/>
                </a:lnTo>
                <a:lnTo>
                  <a:pt x="3721994" y="642536"/>
                </a:lnTo>
                <a:cubicBezTo>
                  <a:pt x="3726280" y="622200"/>
                  <a:pt x="3728709" y="601577"/>
                  <a:pt x="3725375" y="580049"/>
                </a:cubicBezTo>
                <a:cubicBezTo>
                  <a:pt x="3724233" y="572621"/>
                  <a:pt x="3729757" y="564047"/>
                  <a:pt x="3731853" y="556046"/>
                </a:cubicBezTo>
                <a:close/>
                <a:moveTo>
                  <a:pt x="3754065" y="298168"/>
                </a:moveTo>
                <a:lnTo>
                  <a:pt x="3739283" y="313532"/>
                </a:lnTo>
                <a:lnTo>
                  <a:pt x="3739283" y="313532"/>
                </a:lnTo>
                <a:lnTo>
                  <a:pt x="3739282" y="313533"/>
                </a:lnTo>
                <a:cubicBezTo>
                  <a:pt x="3735090" y="316389"/>
                  <a:pt x="3737376" y="330298"/>
                  <a:pt x="3738710" y="338870"/>
                </a:cubicBezTo>
                <a:lnTo>
                  <a:pt x="3738716" y="338898"/>
                </a:lnTo>
                <a:lnTo>
                  <a:pt x="3748617" y="395639"/>
                </a:lnTo>
                <a:lnTo>
                  <a:pt x="3744807" y="367327"/>
                </a:lnTo>
                <a:lnTo>
                  <a:pt x="3738716" y="338898"/>
                </a:lnTo>
                <a:lnTo>
                  <a:pt x="3738711" y="338869"/>
                </a:lnTo>
                <a:cubicBezTo>
                  <a:pt x="3738044" y="334583"/>
                  <a:pt x="3737139" y="328963"/>
                  <a:pt x="3736925" y="324057"/>
                </a:cubicBezTo>
                <a:lnTo>
                  <a:pt x="3739283" y="313532"/>
                </a:lnTo>
                <a:close/>
                <a:moveTo>
                  <a:pt x="3761610" y="281567"/>
                </a:moveTo>
                <a:lnTo>
                  <a:pt x="3756715" y="295414"/>
                </a:lnTo>
                <a:lnTo>
                  <a:pt x="3756716" y="295414"/>
                </a:lnTo>
                <a:close/>
                <a:moveTo>
                  <a:pt x="3748290" y="24485"/>
                </a:moveTo>
                <a:lnTo>
                  <a:pt x="3746027" y="74128"/>
                </a:lnTo>
                <a:cubicBezTo>
                  <a:pt x="3746950" y="91491"/>
                  <a:pt x="3749260" y="108702"/>
                  <a:pt x="3751951" y="125860"/>
                </a:cubicBezTo>
                <a:lnTo>
                  <a:pt x="3756346" y="153386"/>
                </a:lnTo>
                <a:lnTo>
                  <a:pt x="3764619" y="228943"/>
                </a:lnTo>
                <a:lnTo>
                  <a:pt x="3760160" y="177270"/>
                </a:lnTo>
                <a:lnTo>
                  <a:pt x="3756346" y="153386"/>
                </a:lnTo>
                <a:lnTo>
                  <a:pt x="3756147" y="151568"/>
                </a:lnTo>
                <a:cubicBezTo>
                  <a:pt x="3751917" y="125875"/>
                  <a:pt x="3747412" y="100173"/>
                  <a:pt x="3746028" y="74128"/>
                </a:cubicBezTo>
                <a:close/>
                <a:moveTo>
                  <a:pt x="3745709" y="0"/>
                </a:moveTo>
                <a:lnTo>
                  <a:pt x="3748427" y="21485"/>
                </a:lnTo>
                <a:lnTo>
                  <a:pt x="3745709" y="0"/>
                </a:lnTo>
                <a:lnTo>
                  <a:pt x="4209817" y="0"/>
                </a:lnTo>
                <a:lnTo>
                  <a:pt x="4208690" y="2816"/>
                </a:lnTo>
                <a:cubicBezTo>
                  <a:pt x="4200308" y="21485"/>
                  <a:pt x="4197640" y="43011"/>
                  <a:pt x="4194592" y="63586"/>
                </a:cubicBezTo>
                <a:cubicBezTo>
                  <a:pt x="4189067" y="101307"/>
                  <a:pt x="4185637" y="139218"/>
                  <a:pt x="4180685" y="176938"/>
                </a:cubicBezTo>
                <a:cubicBezTo>
                  <a:pt x="4179541" y="184940"/>
                  <a:pt x="4177447" y="194084"/>
                  <a:pt x="4172683" y="200181"/>
                </a:cubicBezTo>
                <a:cubicBezTo>
                  <a:pt x="4140678" y="241900"/>
                  <a:pt x="4131725" y="292578"/>
                  <a:pt x="4134771" y="340773"/>
                </a:cubicBezTo>
                <a:cubicBezTo>
                  <a:pt x="4137060" y="378685"/>
                  <a:pt x="4138774" y="415834"/>
                  <a:pt x="4135536" y="453363"/>
                </a:cubicBezTo>
                <a:cubicBezTo>
                  <a:pt x="4135344" y="456221"/>
                  <a:pt x="4135726" y="460031"/>
                  <a:pt x="4137250" y="462125"/>
                </a:cubicBezTo>
                <a:cubicBezTo>
                  <a:pt x="4147346" y="475080"/>
                  <a:pt x="4148108" y="488606"/>
                  <a:pt x="4149822" y="505181"/>
                </a:cubicBezTo>
                <a:cubicBezTo>
                  <a:pt x="4152300" y="528614"/>
                  <a:pt x="4150584" y="550140"/>
                  <a:pt x="4146394" y="571859"/>
                </a:cubicBezTo>
                <a:cubicBezTo>
                  <a:pt x="4143346" y="587671"/>
                  <a:pt x="4137060" y="603672"/>
                  <a:pt x="4129057" y="617771"/>
                </a:cubicBezTo>
                <a:cubicBezTo>
                  <a:pt x="4117817" y="637391"/>
                  <a:pt x="4113437" y="656254"/>
                  <a:pt x="4128295" y="674922"/>
                </a:cubicBezTo>
                <a:cubicBezTo>
                  <a:pt x="4144108" y="695115"/>
                  <a:pt x="4138584" y="717976"/>
                  <a:pt x="4139154" y="740267"/>
                </a:cubicBezTo>
                <a:cubicBezTo>
                  <a:pt x="4139346" y="749981"/>
                  <a:pt x="4138964" y="760269"/>
                  <a:pt x="4141440" y="769604"/>
                </a:cubicBezTo>
                <a:cubicBezTo>
                  <a:pt x="4148490" y="796654"/>
                  <a:pt x="4159158" y="822755"/>
                  <a:pt x="4163920" y="850188"/>
                </a:cubicBezTo>
                <a:cubicBezTo>
                  <a:pt x="4166587" y="865429"/>
                  <a:pt x="4161824" y="882383"/>
                  <a:pt x="4158396" y="898197"/>
                </a:cubicBezTo>
                <a:cubicBezTo>
                  <a:pt x="4154776" y="914199"/>
                  <a:pt x="4149252" y="930010"/>
                  <a:pt x="4143536" y="945443"/>
                </a:cubicBezTo>
                <a:cubicBezTo>
                  <a:pt x="4139726" y="955919"/>
                  <a:pt x="4136106" y="967349"/>
                  <a:pt x="4129247" y="975732"/>
                </a:cubicBezTo>
                <a:cubicBezTo>
                  <a:pt x="4113627" y="994784"/>
                  <a:pt x="4110959" y="1014405"/>
                  <a:pt x="4119151" y="1036886"/>
                </a:cubicBezTo>
                <a:cubicBezTo>
                  <a:pt x="4120485" y="1040314"/>
                  <a:pt x="4120485" y="1044314"/>
                  <a:pt x="4120675" y="1048124"/>
                </a:cubicBezTo>
                <a:cubicBezTo>
                  <a:pt x="4124675" y="1109090"/>
                  <a:pt x="4127153" y="1170050"/>
                  <a:pt x="4133249" y="1230632"/>
                </a:cubicBezTo>
                <a:cubicBezTo>
                  <a:pt x="4135726" y="1255205"/>
                  <a:pt x="4146584" y="1278828"/>
                  <a:pt x="4153442" y="1303023"/>
                </a:cubicBezTo>
                <a:cubicBezTo>
                  <a:pt x="4154776" y="1307977"/>
                  <a:pt x="4156872" y="1313503"/>
                  <a:pt x="4155918" y="1318455"/>
                </a:cubicBezTo>
                <a:cubicBezTo>
                  <a:pt x="4146394" y="1372367"/>
                  <a:pt x="4160300" y="1422853"/>
                  <a:pt x="4178589" y="1472574"/>
                </a:cubicBezTo>
                <a:cubicBezTo>
                  <a:pt x="4180495" y="1477716"/>
                  <a:pt x="4179923" y="1484003"/>
                  <a:pt x="4179541" y="1489719"/>
                </a:cubicBezTo>
                <a:cubicBezTo>
                  <a:pt x="4178209" y="1505723"/>
                  <a:pt x="4171541" y="1523058"/>
                  <a:pt x="4175541" y="1537536"/>
                </a:cubicBezTo>
                <a:cubicBezTo>
                  <a:pt x="4186591" y="1576018"/>
                  <a:pt x="4199926" y="1614119"/>
                  <a:pt x="4216690" y="1650316"/>
                </a:cubicBezTo>
                <a:cubicBezTo>
                  <a:pt x="4233645" y="1687085"/>
                  <a:pt x="4247933" y="1721184"/>
                  <a:pt x="4230789" y="1763286"/>
                </a:cubicBezTo>
                <a:cubicBezTo>
                  <a:pt x="4223548" y="1781193"/>
                  <a:pt x="4228693" y="1804815"/>
                  <a:pt x="4230597" y="1825392"/>
                </a:cubicBezTo>
                <a:cubicBezTo>
                  <a:pt x="4232121" y="1840440"/>
                  <a:pt x="4240696" y="1854919"/>
                  <a:pt x="4240696" y="1869779"/>
                </a:cubicBezTo>
                <a:cubicBezTo>
                  <a:pt x="4240696" y="1909407"/>
                  <a:pt x="4250791" y="1944648"/>
                  <a:pt x="4271366" y="1978939"/>
                </a:cubicBezTo>
                <a:cubicBezTo>
                  <a:pt x="4279367" y="1992278"/>
                  <a:pt x="4274032" y="2013042"/>
                  <a:pt x="4276128" y="2030377"/>
                </a:cubicBezTo>
                <a:cubicBezTo>
                  <a:pt x="4278604" y="2048667"/>
                  <a:pt x="4280890" y="2067524"/>
                  <a:pt x="4286418" y="2085053"/>
                </a:cubicBezTo>
                <a:cubicBezTo>
                  <a:pt x="4300895" y="2130392"/>
                  <a:pt x="4317278" y="2175162"/>
                  <a:pt x="4332518" y="2220311"/>
                </a:cubicBezTo>
                <a:cubicBezTo>
                  <a:pt x="4345093" y="2257458"/>
                  <a:pt x="4335186" y="2294038"/>
                  <a:pt x="4329853" y="2330805"/>
                </a:cubicBezTo>
                <a:cubicBezTo>
                  <a:pt x="4326422" y="2353858"/>
                  <a:pt x="4318230" y="2375382"/>
                  <a:pt x="4330422" y="2401291"/>
                </a:cubicBezTo>
                <a:cubicBezTo>
                  <a:pt x="4342044" y="2426058"/>
                  <a:pt x="4339377" y="2457491"/>
                  <a:pt x="4345663" y="2485306"/>
                </a:cubicBezTo>
                <a:cubicBezTo>
                  <a:pt x="4350997" y="2508741"/>
                  <a:pt x="4359572" y="2531408"/>
                  <a:pt x="4367953" y="2554078"/>
                </a:cubicBezTo>
                <a:cubicBezTo>
                  <a:pt x="4379384" y="2584941"/>
                  <a:pt x="4391384" y="2615420"/>
                  <a:pt x="4385670" y="2649142"/>
                </a:cubicBezTo>
                <a:cubicBezTo>
                  <a:pt x="4379192" y="2687435"/>
                  <a:pt x="4403577" y="2713722"/>
                  <a:pt x="4419771" y="2743825"/>
                </a:cubicBezTo>
                <a:cubicBezTo>
                  <a:pt x="4430819" y="2764589"/>
                  <a:pt x="4439012" y="2787258"/>
                  <a:pt x="4445870" y="2809929"/>
                </a:cubicBezTo>
                <a:cubicBezTo>
                  <a:pt x="4454824" y="2840218"/>
                  <a:pt x="4460158" y="2871461"/>
                  <a:pt x="4468921" y="2901942"/>
                </a:cubicBezTo>
                <a:cubicBezTo>
                  <a:pt x="4482065" y="2948046"/>
                  <a:pt x="4492353" y="2994721"/>
                  <a:pt x="4485113" y="3042727"/>
                </a:cubicBezTo>
                <a:cubicBezTo>
                  <a:pt x="4481875" y="3064826"/>
                  <a:pt x="4482065" y="3085402"/>
                  <a:pt x="4486829" y="3107499"/>
                </a:cubicBezTo>
                <a:cubicBezTo>
                  <a:pt x="4494639" y="3143694"/>
                  <a:pt x="4495592" y="3180843"/>
                  <a:pt x="4524738" y="3209992"/>
                </a:cubicBezTo>
                <a:cubicBezTo>
                  <a:pt x="4535027" y="3220279"/>
                  <a:pt x="4537693" y="3238757"/>
                  <a:pt x="4543028" y="3253808"/>
                </a:cubicBezTo>
                <a:cubicBezTo>
                  <a:pt x="4549315" y="3271144"/>
                  <a:pt x="4546075" y="3283907"/>
                  <a:pt x="4527787" y="3293243"/>
                </a:cubicBezTo>
                <a:cubicBezTo>
                  <a:pt x="4519596" y="3297433"/>
                  <a:pt x="4511594" y="3309436"/>
                  <a:pt x="4510260" y="3318770"/>
                </a:cubicBezTo>
                <a:cubicBezTo>
                  <a:pt x="4506260" y="3346775"/>
                  <a:pt x="4512166" y="3372494"/>
                  <a:pt x="4525122" y="3399545"/>
                </a:cubicBezTo>
                <a:cubicBezTo>
                  <a:pt x="4537313" y="3424882"/>
                  <a:pt x="4535979" y="3456507"/>
                  <a:pt x="4540741" y="3485274"/>
                </a:cubicBezTo>
                <a:cubicBezTo>
                  <a:pt x="4544171" y="3505656"/>
                  <a:pt x="4551219" y="3526041"/>
                  <a:pt x="4551219" y="3546616"/>
                </a:cubicBezTo>
                <a:cubicBezTo>
                  <a:pt x="4551219" y="3572145"/>
                  <a:pt x="4545123" y="3597481"/>
                  <a:pt x="4542837" y="3623200"/>
                </a:cubicBezTo>
                <a:cubicBezTo>
                  <a:pt x="4540933" y="3643203"/>
                  <a:pt x="4541695" y="3663588"/>
                  <a:pt x="4539409" y="3683590"/>
                </a:cubicBezTo>
                <a:cubicBezTo>
                  <a:pt x="4537693" y="3699975"/>
                  <a:pt x="4533313" y="3716167"/>
                  <a:pt x="4529694" y="3732360"/>
                </a:cubicBezTo>
                <a:cubicBezTo>
                  <a:pt x="4528359" y="3738266"/>
                  <a:pt x="4523214" y="3744172"/>
                  <a:pt x="4523976" y="3749505"/>
                </a:cubicBezTo>
                <a:cubicBezTo>
                  <a:pt x="4532169" y="3802466"/>
                  <a:pt x="4495592" y="3840568"/>
                  <a:pt x="4479399" y="3885337"/>
                </a:cubicBezTo>
                <a:cubicBezTo>
                  <a:pt x="4462252" y="3932393"/>
                  <a:pt x="4435964" y="3977924"/>
                  <a:pt x="4443774" y="4030502"/>
                </a:cubicBezTo>
                <a:cubicBezTo>
                  <a:pt x="4448536" y="4062317"/>
                  <a:pt x="4459586" y="4092988"/>
                  <a:pt x="4466255" y="4124613"/>
                </a:cubicBezTo>
                <a:cubicBezTo>
                  <a:pt x="4468541" y="4135853"/>
                  <a:pt x="4468159" y="4148426"/>
                  <a:pt x="4465873" y="4159666"/>
                </a:cubicBezTo>
                <a:cubicBezTo>
                  <a:pt x="4455394" y="4213960"/>
                  <a:pt x="4453871" y="4267492"/>
                  <a:pt x="4471017" y="4320836"/>
                </a:cubicBezTo>
                <a:cubicBezTo>
                  <a:pt x="4473875" y="4329978"/>
                  <a:pt x="4476541" y="4339694"/>
                  <a:pt x="4476541" y="4349221"/>
                </a:cubicBezTo>
                <a:cubicBezTo>
                  <a:pt x="4476541" y="4401418"/>
                  <a:pt x="4472541" y="4452664"/>
                  <a:pt x="4453871" y="4502578"/>
                </a:cubicBezTo>
                <a:cubicBezTo>
                  <a:pt x="4447584" y="4519342"/>
                  <a:pt x="4451584" y="4539727"/>
                  <a:pt x="4450060" y="4558206"/>
                </a:cubicBezTo>
                <a:cubicBezTo>
                  <a:pt x="4448728" y="4575350"/>
                  <a:pt x="4448156" y="4592877"/>
                  <a:pt x="4443774" y="4609451"/>
                </a:cubicBezTo>
                <a:cubicBezTo>
                  <a:pt x="4437298" y="4633646"/>
                  <a:pt x="4436536" y="4656125"/>
                  <a:pt x="4442250" y="4681082"/>
                </a:cubicBezTo>
                <a:cubicBezTo>
                  <a:pt x="4447584" y="4704894"/>
                  <a:pt x="4444919" y="4730613"/>
                  <a:pt x="4445108" y="4755380"/>
                </a:cubicBezTo>
                <a:cubicBezTo>
                  <a:pt x="4445298" y="4783003"/>
                  <a:pt x="4445488" y="4810626"/>
                  <a:pt x="4444537" y="4838249"/>
                </a:cubicBezTo>
                <a:cubicBezTo>
                  <a:pt x="4444156" y="4849299"/>
                  <a:pt x="4436536" y="4861872"/>
                  <a:pt x="4439584" y="4871018"/>
                </a:cubicBezTo>
                <a:cubicBezTo>
                  <a:pt x="4449870" y="4900545"/>
                  <a:pt x="4437488" y="4930074"/>
                  <a:pt x="4443012" y="4959601"/>
                </a:cubicBezTo>
                <a:cubicBezTo>
                  <a:pt x="4445870" y="4974081"/>
                  <a:pt x="4438060" y="4990464"/>
                  <a:pt x="4437298" y="5006085"/>
                </a:cubicBezTo>
                <a:cubicBezTo>
                  <a:pt x="4435964" y="5031613"/>
                  <a:pt x="4436536" y="5057140"/>
                  <a:pt x="4436154" y="5082669"/>
                </a:cubicBezTo>
                <a:cubicBezTo>
                  <a:pt x="4435964" y="5091051"/>
                  <a:pt x="4435203" y="5099244"/>
                  <a:pt x="4434819" y="5107626"/>
                </a:cubicBezTo>
                <a:cubicBezTo>
                  <a:pt x="4434439" y="5115056"/>
                  <a:pt x="4432725" y="5122866"/>
                  <a:pt x="4434057" y="5129915"/>
                </a:cubicBezTo>
                <a:cubicBezTo>
                  <a:pt x="4438822" y="5155444"/>
                  <a:pt x="4446632" y="5180590"/>
                  <a:pt x="4449680" y="5206307"/>
                </a:cubicBezTo>
                <a:cubicBezTo>
                  <a:pt x="4452346" y="5228596"/>
                  <a:pt x="4448728" y="5251649"/>
                  <a:pt x="4450632" y="5274128"/>
                </a:cubicBezTo>
                <a:cubicBezTo>
                  <a:pt x="4453871" y="5313753"/>
                  <a:pt x="4459586" y="5353378"/>
                  <a:pt x="4463207" y="5393004"/>
                </a:cubicBezTo>
                <a:cubicBezTo>
                  <a:pt x="4463968" y="5401578"/>
                  <a:pt x="4459204" y="5410530"/>
                  <a:pt x="4458824" y="5419294"/>
                </a:cubicBezTo>
                <a:cubicBezTo>
                  <a:pt x="4457872" y="5446727"/>
                  <a:pt x="4457680" y="5474160"/>
                  <a:pt x="4457110" y="5501593"/>
                </a:cubicBezTo>
                <a:cubicBezTo>
                  <a:pt x="4456918" y="5517214"/>
                  <a:pt x="4457490" y="5533026"/>
                  <a:pt x="4455776" y="5548459"/>
                </a:cubicBezTo>
                <a:cubicBezTo>
                  <a:pt x="4453490" y="5568841"/>
                  <a:pt x="4450060" y="5587320"/>
                  <a:pt x="4464920" y="5606371"/>
                </a:cubicBezTo>
                <a:cubicBezTo>
                  <a:pt x="4487972" y="5635710"/>
                  <a:pt x="4479018" y="5673049"/>
                  <a:pt x="4484351" y="5706958"/>
                </a:cubicBezTo>
                <a:cubicBezTo>
                  <a:pt x="4485685" y="5715722"/>
                  <a:pt x="4485875" y="5724677"/>
                  <a:pt x="4487399" y="5733439"/>
                </a:cubicBezTo>
                <a:cubicBezTo>
                  <a:pt x="4490257" y="5749633"/>
                  <a:pt x="4493495" y="5765634"/>
                  <a:pt x="4496736" y="5781829"/>
                </a:cubicBezTo>
                <a:cubicBezTo>
                  <a:pt x="4497306" y="5784685"/>
                  <a:pt x="4497498" y="5787923"/>
                  <a:pt x="4498450" y="5790591"/>
                </a:cubicBezTo>
                <a:cubicBezTo>
                  <a:pt x="4506450" y="5815168"/>
                  <a:pt x="4515594" y="5839360"/>
                  <a:pt x="4522072" y="5864317"/>
                </a:cubicBezTo>
                <a:cubicBezTo>
                  <a:pt x="4525311" y="5876510"/>
                  <a:pt x="4525693" y="5890036"/>
                  <a:pt x="4523976" y="5902609"/>
                </a:cubicBezTo>
                <a:cubicBezTo>
                  <a:pt x="4519024" y="5939376"/>
                  <a:pt x="4516928" y="5975763"/>
                  <a:pt x="4524168" y="6012722"/>
                </a:cubicBezTo>
                <a:cubicBezTo>
                  <a:pt x="4527025" y="6027391"/>
                  <a:pt x="4522263" y="6043775"/>
                  <a:pt x="4520548" y="6059396"/>
                </a:cubicBezTo>
                <a:cubicBezTo>
                  <a:pt x="4515976" y="6096735"/>
                  <a:pt x="4511022" y="6134074"/>
                  <a:pt x="4506642" y="6171604"/>
                </a:cubicBezTo>
                <a:cubicBezTo>
                  <a:pt x="4503975" y="6195036"/>
                  <a:pt x="4502450" y="6218659"/>
                  <a:pt x="4499785" y="6242092"/>
                </a:cubicBezTo>
                <a:cubicBezTo>
                  <a:pt x="4496544" y="6269143"/>
                  <a:pt x="4491591" y="6296004"/>
                  <a:pt x="4488923" y="6323057"/>
                </a:cubicBezTo>
                <a:cubicBezTo>
                  <a:pt x="4485875" y="6353918"/>
                  <a:pt x="4485305" y="6384971"/>
                  <a:pt x="4482065" y="6415832"/>
                </a:cubicBezTo>
                <a:cubicBezTo>
                  <a:pt x="4475779" y="6472224"/>
                  <a:pt x="4468349" y="6528423"/>
                  <a:pt x="4461300" y="6584811"/>
                </a:cubicBezTo>
                <a:cubicBezTo>
                  <a:pt x="4454442" y="6639487"/>
                  <a:pt x="4448346" y="6694163"/>
                  <a:pt x="4439775" y="6748457"/>
                </a:cubicBezTo>
                <a:cubicBezTo>
                  <a:pt x="4436154" y="6771318"/>
                  <a:pt x="4426247" y="6793034"/>
                  <a:pt x="4420723" y="6815515"/>
                </a:cubicBezTo>
                <a:lnTo>
                  <a:pt x="4411023" y="6858000"/>
                </a:lnTo>
                <a:lnTo>
                  <a:pt x="4238770" y="6858000"/>
                </a:lnTo>
                <a:lnTo>
                  <a:pt x="0" y="6858000"/>
                </a:lnTo>
                <a:lnTo>
                  <a:pt x="0" y="1"/>
                </a:lnTo>
                <a:close/>
              </a:path>
            </a:pathLst>
          </a:custGeom>
        </p:spPr>
      </p:pic>
      <p:grpSp>
        <p:nvGrpSpPr>
          <p:cNvPr id="12" name="Group 11">
            <a:extLst>
              <a:ext uri="{FF2B5EF4-FFF2-40B4-BE49-F238E27FC236}">
                <a16:creationId xmlns:a16="http://schemas.microsoft.com/office/drawing/2014/main" id="{A7900967-84CA-47B4-9F1C-E787BAC1496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697284" y="-1"/>
            <a:ext cx="884241" cy="6858001"/>
            <a:chOff x="3697284" y="-1"/>
            <a:chExt cx="884241" cy="6858001"/>
          </a:xfrm>
          <a:effectLst>
            <a:outerShdw blurRad="381000" dist="152400" algn="l" rotWithShape="0">
              <a:prstClr val="black">
                <a:alpha val="10000"/>
              </a:prstClr>
            </a:outerShdw>
          </a:effectLst>
        </p:grpSpPr>
        <p:sp>
          <p:nvSpPr>
            <p:cNvPr id="13" name="Freeform: Shape 12">
              <a:extLst>
                <a:ext uri="{FF2B5EF4-FFF2-40B4-BE49-F238E27FC236}">
                  <a16:creationId xmlns:a16="http://schemas.microsoft.com/office/drawing/2014/main" id="{CAB3C749-6482-440B-9386-94091006D67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flipH="1">
              <a:off x="705641" y="2991642"/>
              <a:ext cx="6858001" cy="874716"/>
            </a:xfrm>
            <a:custGeom>
              <a:avLst/>
              <a:gdLst>
                <a:gd name="connsiteX0" fmla="*/ 0 w 6858001"/>
                <a:gd name="connsiteY0" fmla="*/ 533314 h 874716"/>
                <a:gd name="connsiteX1" fmla="*/ 0 w 6858001"/>
                <a:gd name="connsiteY1" fmla="*/ 69206 h 874716"/>
                <a:gd name="connsiteX2" fmla="*/ 21486 w 6858001"/>
                <a:gd name="connsiteY2" fmla="*/ 71924 h 874716"/>
                <a:gd name="connsiteX3" fmla="*/ 228948 w 6858001"/>
                <a:gd name="connsiteY3" fmla="*/ 88116 h 874716"/>
                <a:gd name="connsiteX4" fmla="*/ 313533 w 6858001"/>
                <a:gd name="connsiteY4" fmla="*/ 62779 h 874716"/>
                <a:gd name="connsiteX5" fmla="*/ 338870 w 6858001"/>
                <a:gd name="connsiteY5" fmla="*/ 62207 h 874716"/>
                <a:gd name="connsiteX6" fmla="*/ 395640 w 6858001"/>
                <a:gd name="connsiteY6" fmla="*/ 72114 h 874716"/>
                <a:gd name="connsiteX7" fmla="*/ 512802 w 6858001"/>
                <a:gd name="connsiteY7" fmla="*/ 65446 h 874716"/>
                <a:gd name="connsiteX8" fmla="*/ 556047 w 6858001"/>
                <a:gd name="connsiteY8" fmla="*/ 55349 h 874716"/>
                <a:gd name="connsiteX9" fmla="*/ 580050 w 6858001"/>
                <a:gd name="connsiteY9" fmla="*/ 48871 h 874716"/>
                <a:gd name="connsiteX10" fmla="*/ 703308 w 6858001"/>
                <a:gd name="connsiteY10" fmla="*/ 30964 h 874716"/>
                <a:gd name="connsiteX11" fmla="*/ 758174 w 6858001"/>
                <a:gd name="connsiteY11" fmla="*/ 11724 h 874716"/>
                <a:gd name="connsiteX12" fmla="*/ 773035 w 6858001"/>
                <a:gd name="connsiteY12" fmla="*/ 8866 h 874716"/>
                <a:gd name="connsiteX13" fmla="*/ 854379 w 6858001"/>
                <a:gd name="connsiteY13" fmla="*/ 16866 h 874716"/>
                <a:gd name="connsiteX14" fmla="*/ 915343 w 6858001"/>
                <a:gd name="connsiteY14" fmla="*/ 47919 h 874716"/>
                <a:gd name="connsiteX15" fmla="*/ 927155 w 6858001"/>
                <a:gd name="connsiteY15" fmla="*/ 58397 h 874716"/>
                <a:gd name="connsiteX16" fmla="*/ 1097087 w 6858001"/>
                <a:gd name="connsiteY16" fmla="*/ 54777 h 874716"/>
                <a:gd name="connsiteX17" fmla="*/ 1123185 w 6858001"/>
                <a:gd name="connsiteY17" fmla="*/ 50395 h 874716"/>
                <a:gd name="connsiteX18" fmla="*/ 1249302 w 6858001"/>
                <a:gd name="connsiteY18" fmla="*/ 68684 h 874716"/>
                <a:gd name="connsiteX19" fmla="*/ 1286069 w 6858001"/>
                <a:gd name="connsiteY19" fmla="*/ 72304 h 874716"/>
                <a:gd name="connsiteX20" fmla="*/ 1417899 w 6858001"/>
                <a:gd name="connsiteY20" fmla="*/ 88688 h 874716"/>
                <a:gd name="connsiteX21" fmla="*/ 1436568 w 6858001"/>
                <a:gd name="connsiteY21" fmla="*/ 73448 h 874716"/>
                <a:gd name="connsiteX22" fmla="*/ 1490292 w 6858001"/>
                <a:gd name="connsiteY22" fmla="*/ 35154 h 874716"/>
                <a:gd name="connsiteX23" fmla="*/ 1596213 w 6858001"/>
                <a:gd name="connsiteY23" fmla="*/ 1245 h 874716"/>
                <a:gd name="connsiteX24" fmla="*/ 1624980 w 6858001"/>
                <a:gd name="connsiteY24" fmla="*/ 3150 h 874716"/>
                <a:gd name="connsiteX25" fmla="*/ 1697753 w 6858001"/>
                <a:gd name="connsiteY25" fmla="*/ 59731 h 874716"/>
                <a:gd name="connsiteX26" fmla="*/ 1733188 w 6858001"/>
                <a:gd name="connsiteY26" fmla="*/ 82400 h 874716"/>
                <a:gd name="connsiteX27" fmla="*/ 1833775 w 6858001"/>
                <a:gd name="connsiteY27" fmla="*/ 124121 h 874716"/>
                <a:gd name="connsiteX28" fmla="*/ 1842158 w 6858001"/>
                <a:gd name="connsiteY28" fmla="*/ 131742 h 874716"/>
                <a:gd name="connsiteX29" fmla="*/ 1916454 w 6858001"/>
                <a:gd name="connsiteY29" fmla="*/ 222233 h 874716"/>
                <a:gd name="connsiteX30" fmla="*/ 1933219 w 6858001"/>
                <a:gd name="connsiteY30" fmla="*/ 237663 h 874716"/>
                <a:gd name="connsiteX31" fmla="*/ 1953413 w 6858001"/>
                <a:gd name="connsiteY31" fmla="*/ 261668 h 874716"/>
                <a:gd name="connsiteX32" fmla="*/ 2016469 w 6858001"/>
                <a:gd name="connsiteY32" fmla="*/ 308151 h 874716"/>
                <a:gd name="connsiteX33" fmla="*/ 2094578 w 6858001"/>
                <a:gd name="connsiteY33" fmla="*/ 323010 h 874716"/>
                <a:gd name="connsiteX34" fmla="*/ 2188879 w 6858001"/>
                <a:gd name="connsiteY34" fmla="*/ 345681 h 874716"/>
                <a:gd name="connsiteX35" fmla="*/ 2228314 w 6858001"/>
                <a:gd name="connsiteY35" fmla="*/ 360921 h 874716"/>
                <a:gd name="connsiteX36" fmla="*/ 2334044 w 6858001"/>
                <a:gd name="connsiteY36" fmla="*/ 389878 h 874716"/>
                <a:gd name="connsiteX37" fmla="*/ 2409485 w 6858001"/>
                <a:gd name="connsiteY37" fmla="*/ 414263 h 874716"/>
                <a:gd name="connsiteX38" fmla="*/ 2518264 w 6858001"/>
                <a:gd name="connsiteY38" fmla="*/ 428552 h 874716"/>
                <a:gd name="connsiteX39" fmla="*/ 2571034 w 6858001"/>
                <a:gd name="connsiteY39" fmla="*/ 429122 h 874716"/>
                <a:gd name="connsiteX40" fmla="*/ 2668001 w 6858001"/>
                <a:gd name="connsiteY40" fmla="*/ 502276 h 874716"/>
                <a:gd name="connsiteX41" fmla="*/ 2745348 w 6858001"/>
                <a:gd name="connsiteY41" fmla="*/ 550666 h 874716"/>
                <a:gd name="connsiteX42" fmla="*/ 2826694 w 6858001"/>
                <a:gd name="connsiteY42" fmla="*/ 527233 h 874716"/>
                <a:gd name="connsiteX43" fmla="*/ 2848793 w 6858001"/>
                <a:gd name="connsiteY43" fmla="*/ 505134 h 874716"/>
                <a:gd name="connsiteX44" fmla="*/ 2982148 w 6858001"/>
                <a:gd name="connsiteY44" fmla="*/ 484179 h 874716"/>
                <a:gd name="connsiteX45" fmla="*/ 3172654 w 6858001"/>
                <a:gd name="connsiteY45" fmla="*/ 483417 h 874716"/>
                <a:gd name="connsiteX46" fmla="*/ 3489467 w 6858001"/>
                <a:gd name="connsiteY46" fmla="*/ 435790 h 874716"/>
                <a:gd name="connsiteX47" fmla="*/ 3544713 w 6858001"/>
                <a:gd name="connsiteY47" fmla="*/ 413691 h 874716"/>
                <a:gd name="connsiteX48" fmla="*/ 3606817 w 6858001"/>
                <a:gd name="connsiteY48" fmla="*/ 408167 h 874716"/>
                <a:gd name="connsiteX49" fmla="*/ 3630632 w 6858001"/>
                <a:gd name="connsiteY49" fmla="*/ 421693 h 874716"/>
                <a:gd name="connsiteX50" fmla="*/ 3734837 w 6858001"/>
                <a:gd name="connsiteY50" fmla="*/ 441886 h 874716"/>
                <a:gd name="connsiteX51" fmla="*/ 3754652 w 6858001"/>
                <a:gd name="connsiteY51" fmla="*/ 442268 h 874716"/>
                <a:gd name="connsiteX52" fmla="*/ 3822472 w 6858001"/>
                <a:gd name="connsiteY52" fmla="*/ 433694 h 874716"/>
                <a:gd name="connsiteX53" fmla="*/ 3885338 w 6858001"/>
                <a:gd name="connsiteY53" fmla="*/ 428742 h 874716"/>
                <a:gd name="connsiteX54" fmla="*/ 4043839 w 6858001"/>
                <a:gd name="connsiteY54" fmla="*/ 444934 h 874716"/>
                <a:gd name="connsiteX55" fmla="*/ 4165383 w 6858001"/>
                <a:gd name="connsiteY55" fmla="*/ 441124 h 874716"/>
                <a:gd name="connsiteX56" fmla="*/ 4221391 w 6858001"/>
                <a:gd name="connsiteY56" fmla="*/ 444934 h 874716"/>
                <a:gd name="connsiteX57" fmla="*/ 4253014 w 6858001"/>
                <a:gd name="connsiteY57" fmla="*/ 450650 h 874716"/>
                <a:gd name="connsiteX58" fmla="*/ 4324645 w 6858001"/>
                <a:gd name="connsiteY58" fmla="*/ 490466 h 874716"/>
                <a:gd name="connsiteX59" fmla="*/ 4363890 w 6858001"/>
                <a:gd name="connsiteY59" fmla="*/ 499420 h 874716"/>
                <a:gd name="connsiteX60" fmla="*/ 4482004 w 6858001"/>
                <a:gd name="connsiteY60" fmla="*/ 498658 h 874716"/>
                <a:gd name="connsiteX61" fmla="*/ 4659174 w 6858001"/>
                <a:gd name="connsiteY61" fmla="*/ 438648 h 874716"/>
                <a:gd name="connsiteX62" fmla="*/ 4677655 w 6858001"/>
                <a:gd name="connsiteY62" fmla="*/ 430646 h 874716"/>
                <a:gd name="connsiteX63" fmla="*/ 4767764 w 6858001"/>
                <a:gd name="connsiteY63" fmla="*/ 420739 h 874716"/>
                <a:gd name="connsiteX64" fmla="*/ 4828916 w 6858001"/>
                <a:gd name="connsiteY64" fmla="*/ 434266 h 874716"/>
                <a:gd name="connsiteX65" fmla="*/ 4912168 w 6858001"/>
                <a:gd name="connsiteY65" fmla="*/ 462271 h 874716"/>
                <a:gd name="connsiteX66" fmla="*/ 4987037 w 6858001"/>
                <a:gd name="connsiteY66" fmla="*/ 485703 h 874716"/>
                <a:gd name="connsiteX67" fmla="*/ 5041521 w 6858001"/>
                <a:gd name="connsiteY67" fmla="*/ 512182 h 874716"/>
                <a:gd name="connsiteX68" fmla="*/ 5166113 w 6858001"/>
                <a:gd name="connsiteY68" fmla="*/ 531615 h 874716"/>
                <a:gd name="connsiteX69" fmla="*/ 5179067 w 6858001"/>
                <a:gd name="connsiteY69" fmla="*/ 534853 h 874716"/>
                <a:gd name="connsiteX70" fmla="*/ 5272796 w 6858001"/>
                <a:gd name="connsiteY70" fmla="*/ 511230 h 874716"/>
                <a:gd name="connsiteX71" fmla="*/ 5385384 w 6858001"/>
                <a:gd name="connsiteY71" fmla="*/ 487227 h 874716"/>
                <a:gd name="connsiteX72" fmla="*/ 5425582 w 6858001"/>
                <a:gd name="connsiteY72" fmla="*/ 495418 h 874716"/>
                <a:gd name="connsiteX73" fmla="*/ 5480637 w 6858001"/>
                <a:gd name="connsiteY73" fmla="*/ 507040 h 874716"/>
                <a:gd name="connsiteX74" fmla="*/ 5531693 w 6858001"/>
                <a:gd name="connsiteY74" fmla="*/ 500944 h 874716"/>
                <a:gd name="connsiteX75" fmla="*/ 5562746 w 6858001"/>
                <a:gd name="connsiteY75" fmla="*/ 500372 h 874716"/>
                <a:gd name="connsiteX76" fmla="*/ 5704483 w 6858001"/>
                <a:gd name="connsiteY76" fmla="*/ 571620 h 874716"/>
                <a:gd name="connsiteX77" fmla="*/ 5740488 w 6858001"/>
                <a:gd name="connsiteY77" fmla="*/ 577526 h 874716"/>
                <a:gd name="connsiteX78" fmla="*/ 5760873 w 6858001"/>
                <a:gd name="connsiteY78" fmla="*/ 586291 h 874716"/>
                <a:gd name="connsiteX79" fmla="*/ 5883751 w 6858001"/>
                <a:gd name="connsiteY79" fmla="*/ 674686 h 874716"/>
                <a:gd name="connsiteX80" fmla="*/ 5935949 w 6858001"/>
                <a:gd name="connsiteY80" fmla="*/ 692592 h 874716"/>
                <a:gd name="connsiteX81" fmla="*/ 5993291 w 6858001"/>
                <a:gd name="connsiteY81" fmla="*/ 688972 h 874716"/>
                <a:gd name="connsiteX82" fmla="*/ 6026440 w 6858001"/>
                <a:gd name="connsiteY82" fmla="*/ 682496 h 874716"/>
                <a:gd name="connsiteX83" fmla="*/ 6108738 w 6858001"/>
                <a:gd name="connsiteY83" fmla="*/ 626296 h 874716"/>
                <a:gd name="connsiteX84" fmla="*/ 6155602 w 6858001"/>
                <a:gd name="connsiteY84" fmla="*/ 628202 h 874716"/>
                <a:gd name="connsiteX85" fmla="*/ 6228756 w 6858001"/>
                <a:gd name="connsiteY85" fmla="*/ 666873 h 874716"/>
                <a:gd name="connsiteX86" fmla="*/ 6361539 w 6858001"/>
                <a:gd name="connsiteY86" fmla="*/ 684210 h 874716"/>
                <a:gd name="connsiteX87" fmla="*/ 6428979 w 6858001"/>
                <a:gd name="connsiteY87" fmla="*/ 630106 h 874716"/>
                <a:gd name="connsiteX88" fmla="*/ 6463840 w 6858001"/>
                <a:gd name="connsiteY88" fmla="*/ 578098 h 874716"/>
                <a:gd name="connsiteX89" fmla="*/ 6564620 w 6858001"/>
                <a:gd name="connsiteY89" fmla="*/ 517708 h 874716"/>
                <a:gd name="connsiteX90" fmla="*/ 6588625 w 6858001"/>
                <a:gd name="connsiteY90" fmla="*/ 540187 h 874716"/>
                <a:gd name="connsiteX91" fmla="*/ 6662541 w 6858001"/>
                <a:gd name="connsiteY91" fmla="*/ 549714 h 874716"/>
                <a:gd name="connsiteX92" fmla="*/ 6742552 w 6858001"/>
                <a:gd name="connsiteY92" fmla="*/ 548952 h 874716"/>
                <a:gd name="connsiteX93" fmla="*/ 6812063 w 6858001"/>
                <a:gd name="connsiteY93" fmla="*/ 568430 h 874716"/>
                <a:gd name="connsiteX94" fmla="*/ 6858001 w 6858001"/>
                <a:gd name="connsiteY94" fmla="*/ 562267 h 874716"/>
                <a:gd name="connsiteX95" fmla="*/ 6858001 w 6858001"/>
                <a:gd name="connsiteY95" fmla="*/ 734520 h 874716"/>
                <a:gd name="connsiteX96" fmla="*/ 6815516 w 6858001"/>
                <a:gd name="connsiteY96" fmla="*/ 744220 h 874716"/>
                <a:gd name="connsiteX97" fmla="*/ 6748458 w 6858001"/>
                <a:gd name="connsiteY97" fmla="*/ 763271 h 874716"/>
                <a:gd name="connsiteX98" fmla="*/ 6584812 w 6858001"/>
                <a:gd name="connsiteY98" fmla="*/ 784797 h 874716"/>
                <a:gd name="connsiteX99" fmla="*/ 6415833 w 6858001"/>
                <a:gd name="connsiteY99" fmla="*/ 805562 h 874716"/>
                <a:gd name="connsiteX100" fmla="*/ 6323058 w 6858001"/>
                <a:gd name="connsiteY100" fmla="*/ 812420 h 874716"/>
                <a:gd name="connsiteX101" fmla="*/ 6242093 w 6858001"/>
                <a:gd name="connsiteY101" fmla="*/ 823281 h 874716"/>
                <a:gd name="connsiteX102" fmla="*/ 6171605 w 6858001"/>
                <a:gd name="connsiteY102" fmla="*/ 830139 h 874716"/>
                <a:gd name="connsiteX103" fmla="*/ 6059397 w 6858001"/>
                <a:gd name="connsiteY103" fmla="*/ 844045 h 874716"/>
                <a:gd name="connsiteX104" fmla="*/ 6012723 w 6858001"/>
                <a:gd name="connsiteY104" fmla="*/ 847665 h 874716"/>
                <a:gd name="connsiteX105" fmla="*/ 5902610 w 6858001"/>
                <a:gd name="connsiteY105" fmla="*/ 847473 h 874716"/>
                <a:gd name="connsiteX106" fmla="*/ 5864318 w 6858001"/>
                <a:gd name="connsiteY106" fmla="*/ 845569 h 874716"/>
                <a:gd name="connsiteX107" fmla="*/ 5790592 w 6858001"/>
                <a:gd name="connsiteY107" fmla="*/ 821947 h 874716"/>
                <a:gd name="connsiteX108" fmla="*/ 5781830 w 6858001"/>
                <a:gd name="connsiteY108" fmla="*/ 820233 h 874716"/>
                <a:gd name="connsiteX109" fmla="*/ 5733440 w 6858001"/>
                <a:gd name="connsiteY109" fmla="*/ 810896 h 874716"/>
                <a:gd name="connsiteX110" fmla="*/ 5706959 w 6858001"/>
                <a:gd name="connsiteY110" fmla="*/ 807848 h 874716"/>
                <a:gd name="connsiteX111" fmla="*/ 5606372 w 6858001"/>
                <a:gd name="connsiteY111" fmla="*/ 788417 h 874716"/>
                <a:gd name="connsiteX112" fmla="*/ 5548460 w 6858001"/>
                <a:gd name="connsiteY112" fmla="*/ 779273 h 874716"/>
                <a:gd name="connsiteX113" fmla="*/ 5501594 w 6858001"/>
                <a:gd name="connsiteY113" fmla="*/ 780607 h 874716"/>
                <a:gd name="connsiteX114" fmla="*/ 5419295 w 6858001"/>
                <a:gd name="connsiteY114" fmla="*/ 782321 h 874716"/>
                <a:gd name="connsiteX115" fmla="*/ 5393005 w 6858001"/>
                <a:gd name="connsiteY115" fmla="*/ 786703 h 874716"/>
                <a:gd name="connsiteX116" fmla="*/ 5274129 w 6858001"/>
                <a:gd name="connsiteY116" fmla="*/ 774129 h 874716"/>
                <a:gd name="connsiteX117" fmla="*/ 5206308 w 6858001"/>
                <a:gd name="connsiteY117" fmla="*/ 773177 h 874716"/>
                <a:gd name="connsiteX118" fmla="*/ 5129916 w 6858001"/>
                <a:gd name="connsiteY118" fmla="*/ 757554 h 874716"/>
                <a:gd name="connsiteX119" fmla="*/ 5107627 w 6858001"/>
                <a:gd name="connsiteY119" fmla="*/ 758316 h 874716"/>
                <a:gd name="connsiteX120" fmla="*/ 5082670 w 6858001"/>
                <a:gd name="connsiteY120" fmla="*/ 759651 h 874716"/>
                <a:gd name="connsiteX121" fmla="*/ 5006086 w 6858001"/>
                <a:gd name="connsiteY121" fmla="*/ 760795 h 874716"/>
                <a:gd name="connsiteX122" fmla="*/ 4959602 w 6858001"/>
                <a:gd name="connsiteY122" fmla="*/ 766509 h 874716"/>
                <a:gd name="connsiteX123" fmla="*/ 4871019 w 6858001"/>
                <a:gd name="connsiteY123" fmla="*/ 763081 h 874716"/>
                <a:gd name="connsiteX124" fmla="*/ 4838250 w 6858001"/>
                <a:gd name="connsiteY124" fmla="*/ 768033 h 874716"/>
                <a:gd name="connsiteX125" fmla="*/ 4755381 w 6858001"/>
                <a:gd name="connsiteY125" fmla="*/ 768605 h 874716"/>
                <a:gd name="connsiteX126" fmla="*/ 4681083 w 6858001"/>
                <a:gd name="connsiteY126" fmla="*/ 765747 h 874716"/>
                <a:gd name="connsiteX127" fmla="*/ 4609452 w 6858001"/>
                <a:gd name="connsiteY127" fmla="*/ 767271 h 874716"/>
                <a:gd name="connsiteX128" fmla="*/ 4558207 w 6858001"/>
                <a:gd name="connsiteY128" fmla="*/ 773557 h 874716"/>
                <a:gd name="connsiteX129" fmla="*/ 4502579 w 6858001"/>
                <a:gd name="connsiteY129" fmla="*/ 777367 h 874716"/>
                <a:gd name="connsiteX130" fmla="*/ 4349222 w 6858001"/>
                <a:gd name="connsiteY130" fmla="*/ 800038 h 874716"/>
                <a:gd name="connsiteX131" fmla="*/ 4320837 w 6858001"/>
                <a:gd name="connsiteY131" fmla="*/ 794514 h 874716"/>
                <a:gd name="connsiteX132" fmla="*/ 4159667 w 6858001"/>
                <a:gd name="connsiteY132" fmla="*/ 789370 h 874716"/>
                <a:gd name="connsiteX133" fmla="*/ 4124614 w 6858001"/>
                <a:gd name="connsiteY133" fmla="*/ 789752 h 874716"/>
                <a:gd name="connsiteX134" fmla="*/ 4030503 w 6858001"/>
                <a:gd name="connsiteY134" fmla="*/ 767271 h 874716"/>
                <a:gd name="connsiteX135" fmla="*/ 3885338 w 6858001"/>
                <a:gd name="connsiteY135" fmla="*/ 802896 h 874716"/>
                <a:gd name="connsiteX136" fmla="*/ 3749506 w 6858001"/>
                <a:gd name="connsiteY136" fmla="*/ 847473 h 874716"/>
                <a:gd name="connsiteX137" fmla="*/ 3732361 w 6858001"/>
                <a:gd name="connsiteY137" fmla="*/ 853190 h 874716"/>
                <a:gd name="connsiteX138" fmla="*/ 3683591 w 6858001"/>
                <a:gd name="connsiteY138" fmla="*/ 862906 h 874716"/>
                <a:gd name="connsiteX139" fmla="*/ 3623201 w 6858001"/>
                <a:gd name="connsiteY139" fmla="*/ 866334 h 874716"/>
                <a:gd name="connsiteX140" fmla="*/ 3546617 w 6858001"/>
                <a:gd name="connsiteY140" fmla="*/ 874716 h 874716"/>
                <a:gd name="connsiteX141" fmla="*/ 3485275 w 6858001"/>
                <a:gd name="connsiteY141" fmla="*/ 864238 h 874716"/>
                <a:gd name="connsiteX142" fmla="*/ 3399546 w 6858001"/>
                <a:gd name="connsiteY142" fmla="*/ 848618 h 874716"/>
                <a:gd name="connsiteX143" fmla="*/ 3318771 w 6858001"/>
                <a:gd name="connsiteY143" fmla="*/ 833757 h 874716"/>
                <a:gd name="connsiteX144" fmla="*/ 3293244 w 6858001"/>
                <a:gd name="connsiteY144" fmla="*/ 851284 h 874716"/>
                <a:gd name="connsiteX145" fmla="*/ 3253809 w 6858001"/>
                <a:gd name="connsiteY145" fmla="*/ 866524 h 874716"/>
                <a:gd name="connsiteX146" fmla="*/ 3209993 w 6858001"/>
                <a:gd name="connsiteY146" fmla="*/ 848235 h 874716"/>
                <a:gd name="connsiteX147" fmla="*/ 3107500 w 6858001"/>
                <a:gd name="connsiteY147" fmla="*/ 810326 h 874716"/>
                <a:gd name="connsiteX148" fmla="*/ 3042728 w 6858001"/>
                <a:gd name="connsiteY148" fmla="*/ 808610 h 874716"/>
                <a:gd name="connsiteX149" fmla="*/ 2901943 w 6858001"/>
                <a:gd name="connsiteY149" fmla="*/ 792418 h 874716"/>
                <a:gd name="connsiteX150" fmla="*/ 2809930 w 6858001"/>
                <a:gd name="connsiteY150" fmla="*/ 769367 h 874716"/>
                <a:gd name="connsiteX151" fmla="*/ 2743826 w 6858001"/>
                <a:gd name="connsiteY151" fmla="*/ 743268 h 874716"/>
                <a:gd name="connsiteX152" fmla="*/ 2649143 w 6858001"/>
                <a:gd name="connsiteY152" fmla="*/ 709167 h 874716"/>
                <a:gd name="connsiteX153" fmla="*/ 2554079 w 6858001"/>
                <a:gd name="connsiteY153" fmla="*/ 691450 h 874716"/>
                <a:gd name="connsiteX154" fmla="*/ 2485307 w 6858001"/>
                <a:gd name="connsiteY154" fmla="*/ 669160 h 874716"/>
                <a:gd name="connsiteX155" fmla="*/ 2401292 w 6858001"/>
                <a:gd name="connsiteY155" fmla="*/ 653919 h 874716"/>
                <a:gd name="connsiteX156" fmla="*/ 2330806 w 6858001"/>
                <a:gd name="connsiteY156" fmla="*/ 653349 h 874716"/>
                <a:gd name="connsiteX157" fmla="*/ 2220312 w 6858001"/>
                <a:gd name="connsiteY157" fmla="*/ 656015 h 874716"/>
                <a:gd name="connsiteX158" fmla="*/ 2085054 w 6858001"/>
                <a:gd name="connsiteY158" fmla="*/ 609914 h 874716"/>
                <a:gd name="connsiteX159" fmla="*/ 2030378 w 6858001"/>
                <a:gd name="connsiteY159" fmla="*/ 599625 h 874716"/>
                <a:gd name="connsiteX160" fmla="*/ 1978940 w 6858001"/>
                <a:gd name="connsiteY160" fmla="*/ 594863 h 874716"/>
                <a:gd name="connsiteX161" fmla="*/ 1869780 w 6858001"/>
                <a:gd name="connsiteY161" fmla="*/ 564192 h 874716"/>
                <a:gd name="connsiteX162" fmla="*/ 1825393 w 6858001"/>
                <a:gd name="connsiteY162" fmla="*/ 554094 h 874716"/>
                <a:gd name="connsiteX163" fmla="*/ 1763287 w 6858001"/>
                <a:gd name="connsiteY163" fmla="*/ 554286 h 874716"/>
                <a:gd name="connsiteX164" fmla="*/ 1650317 w 6858001"/>
                <a:gd name="connsiteY164" fmla="*/ 540187 h 874716"/>
                <a:gd name="connsiteX165" fmla="*/ 1537537 w 6858001"/>
                <a:gd name="connsiteY165" fmla="*/ 499038 h 874716"/>
                <a:gd name="connsiteX166" fmla="*/ 1489720 w 6858001"/>
                <a:gd name="connsiteY166" fmla="*/ 503038 h 874716"/>
                <a:gd name="connsiteX167" fmla="*/ 1472575 w 6858001"/>
                <a:gd name="connsiteY167" fmla="*/ 502086 h 874716"/>
                <a:gd name="connsiteX168" fmla="*/ 1318456 w 6858001"/>
                <a:gd name="connsiteY168" fmla="*/ 479415 h 874716"/>
                <a:gd name="connsiteX169" fmla="*/ 1303024 w 6858001"/>
                <a:gd name="connsiteY169" fmla="*/ 476939 h 874716"/>
                <a:gd name="connsiteX170" fmla="*/ 1230633 w 6858001"/>
                <a:gd name="connsiteY170" fmla="*/ 456746 h 874716"/>
                <a:gd name="connsiteX171" fmla="*/ 1048125 w 6858001"/>
                <a:gd name="connsiteY171" fmla="*/ 444172 h 874716"/>
                <a:gd name="connsiteX172" fmla="*/ 1036887 w 6858001"/>
                <a:gd name="connsiteY172" fmla="*/ 442648 h 874716"/>
                <a:gd name="connsiteX173" fmla="*/ 975733 w 6858001"/>
                <a:gd name="connsiteY173" fmla="*/ 452744 h 874716"/>
                <a:gd name="connsiteX174" fmla="*/ 945444 w 6858001"/>
                <a:gd name="connsiteY174" fmla="*/ 467033 h 874716"/>
                <a:gd name="connsiteX175" fmla="*/ 898198 w 6858001"/>
                <a:gd name="connsiteY175" fmla="*/ 481893 h 874716"/>
                <a:gd name="connsiteX176" fmla="*/ 850189 w 6858001"/>
                <a:gd name="connsiteY176" fmla="*/ 487417 h 874716"/>
                <a:gd name="connsiteX177" fmla="*/ 769605 w 6858001"/>
                <a:gd name="connsiteY177" fmla="*/ 464937 h 874716"/>
                <a:gd name="connsiteX178" fmla="*/ 740268 w 6858001"/>
                <a:gd name="connsiteY178" fmla="*/ 462651 h 874716"/>
                <a:gd name="connsiteX179" fmla="*/ 674923 w 6858001"/>
                <a:gd name="connsiteY179" fmla="*/ 451792 h 874716"/>
                <a:gd name="connsiteX180" fmla="*/ 617772 w 6858001"/>
                <a:gd name="connsiteY180" fmla="*/ 452554 h 874716"/>
                <a:gd name="connsiteX181" fmla="*/ 571860 w 6858001"/>
                <a:gd name="connsiteY181" fmla="*/ 469891 h 874716"/>
                <a:gd name="connsiteX182" fmla="*/ 505182 w 6858001"/>
                <a:gd name="connsiteY182" fmla="*/ 473319 h 874716"/>
                <a:gd name="connsiteX183" fmla="*/ 462126 w 6858001"/>
                <a:gd name="connsiteY183" fmla="*/ 460747 h 874716"/>
                <a:gd name="connsiteX184" fmla="*/ 453364 w 6858001"/>
                <a:gd name="connsiteY184" fmla="*/ 459033 h 874716"/>
                <a:gd name="connsiteX185" fmla="*/ 340774 w 6858001"/>
                <a:gd name="connsiteY185" fmla="*/ 458268 h 874716"/>
                <a:gd name="connsiteX186" fmla="*/ 200182 w 6858001"/>
                <a:gd name="connsiteY186" fmla="*/ 496180 h 874716"/>
                <a:gd name="connsiteX187" fmla="*/ 176939 w 6858001"/>
                <a:gd name="connsiteY187" fmla="*/ 504182 h 874716"/>
                <a:gd name="connsiteX188" fmla="*/ 63587 w 6858001"/>
                <a:gd name="connsiteY188" fmla="*/ 518088 h 874716"/>
                <a:gd name="connsiteX189" fmla="*/ 2817 w 6858001"/>
                <a:gd name="connsiteY189" fmla="*/ 532187 h 874716"/>
                <a:gd name="connsiteX190" fmla="*/ 0 w 6858001"/>
                <a:gd name="connsiteY190" fmla="*/ 533314 h 87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Lst>
              <a:rect l="l" t="t" r="r" b="b"/>
              <a:pathLst>
                <a:path w="6858001" h="874716">
                  <a:moveTo>
                    <a:pt x="0" y="533314"/>
                  </a:moveTo>
                  <a:lnTo>
                    <a:pt x="0" y="69206"/>
                  </a:lnTo>
                  <a:lnTo>
                    <a:pt x="21486" y="71924"/>
                  </a:lnTo>
                  <a:cubicBezTo>
                    <a:pt x="92546" y="60493"/>
                    <a:pt x="159604" y="87354"/>
                    <a:pt x="228948" y="88116"/>
                  </a:cubicBezTo>
                  <a:cubicBezTo>
                    <a:pt x="260382" y="88496"/>
                    <a:pt x="291435" y="94592"/>
                    <a:pt x="313533" y="62779"/>
                  </a:cubicBezTo>
                  <a:cubicBezTo>
                    <a:pt x="316389" y="58587"/>
                    <a:pt x="330298" y="60873"/>
                    <a:pt x="338870" y="62207"/>
                  </a:cubicBezTo>
                  <a:cubicBezTo>
                    <a:pt x="357921" y="65066"/>
                    <a:pt x="376781" y="72304"/>
                    <a:pt x="395640" y="72114"/>
                  </a:cubicBezTo>
                  <a:cubicBezTo>
                    <a:pt x="434695" y="71924"/>
                    <a:pt x="473939" y="68876"/>
                    <a:pt x="512802" y="65446"/>
                  </a:cubicBezTo>
                  <a:cubicBezTo>
                    <a:pt x="527470" y="64112"/>
                    <a:pt x="541569" y="58969"/>
                    <a:pt x="556047" y="55349"/>
                  </a:cubicBezTo>
                  <a:cubicBezTo>
                    <a:pt x="564048" y="53253"/>
                    <a:pt x="572622" y="47729"/>
                    <a:pt x="580050" y="48871"/>
                  </a:cubicBezTo>
                  <a:cubicBezTo>
                    <a:pt x="623106" y="55539"/>
                    <a:pt x="662541" y="39157"/>
                    <a:pt x="703308" y="30964"/>
                  </a:cubicBezTo>
                  <a:cubicBezTo>
                    <a:pt x="722169" y="27154"/>
                    <a:pt x="739886" y="18010"/>
                    <a:pt x="758174" y="11724"/>
                  </a:cubicBezTo>
                  <a:cubicBezTo>
                    <a:pt x="762936" y="10008"/>
                    <a:pt x="768271" y="8484"/>
                    <a:pt x="773035" y="8866"/>
                  </a:cubicBezTo>
                  <a:cubicBezTo>
                    <a:pt x="800276" y="11152"/>
                    <a:pt x="827329" y="14390"/>
                    <a:pt x="854379" y="16866"/>
                  </a:cubicBezTo>
                  <a:cubicBezTo>
                    <a:pt x="878956" y="19152"/>
                    <a:pt x="903722" y="19914"/>
                    <a:pt x="915343" y="47919"/>
                  </a:cubicBezTo>
                  <a:cubicBezTo>
                    <a:pt x="917059" y="52301"/>
                    <a:pt x="922773" y="55539"/>
                    <a:pt x="927155" y="58397"/>
                  </a:cubicBezTo>
                  <a:cubicBezTo>
                    <a:pt x="994785" y="102405"/>
                    <a:pt x="1030980" y="101261"/>
                    <a:pt x="1097087" y="54777"/>
                  </a:cubicBezTo>
                  <a:cubicBezTo>
                    <a:pt x="1103945" y="50015"/>
                    <a:pt x="1118613" y="46585"/>
                    <a:pt x="1123185" y="50395"/>
                  </a:cubicBezTo>
                  <a:cubicBezTo>
                    <a:pt x="1162049" y="82020"/>
                    <a:pt x="1204532" y="78590"/>
                    <a:pt x="1249302" y="68684"/>
                  </a:cubicBezTo>
                  <a:cubicBezTo>
                    <a:pt x="1260922" y="66018"/>
                    <a:pt x="1277307" y="66018"/>
                    <a:pt x="1286069" y="72304"/>
                  </a:cubicBezTo>
                  <a:cubicBezTo>
                    <a:pt x="1327790" y="101451"/>
                    <a:pt x="1372560" y="97261"/>
                    <a:pt x="1417899" y="88688"/>
                  </a:cubicBezTo>
                  <a:cubicBezTo>
                    <a:pt x="1424948" y="87354"/>
                    <a:pt x="1433522" y="80114"/>
                    <a:pt x="1436568" y="73448"/>
                  </a:cubicBezTo>
                  <a:cubicBezTo>
                    <a:pt x="1447428" y="49825"/>
                    <a:pt x="1467813" y="41823"/>
                    <a:pt x="1490292" y="35154"/>
                  </a:cubicBezTo>
                  <a:cubicBezTo>
                    <a:pt x="1525727" y="24296"/>
                    <a:pt x="1560588" y="11532"/>
                    <a:pt x="1596213" y="1245"/>
                  </a:cubicBezTo>
                  <a:cubicBezTo>
                    <a:pt x="1604978" y="-1231"/>
                    <a:pt x="1615836" y="293"/>
                    <a:pt x="1624980" y="3150"/>
                  </a:cubicBezTo>
                  <a:cubicBezTo>
                    <a:pt x="1656223" y="12866"/>
                    <a:pt x="1676036" y="37251"/>
                    <a:pt x="1697753" y="59731"/>
                  </a:cubicBezTo>
                  <a:cubicBezTo>
                    <a:pt x="1707279" y="69638"/>
                    <a:pt x="1720423" y="76686"/>
                    <a:pt x="1733188" y="82400"/>
                  </a:cubicBezTo>
                  <a:cubicBezTo>
                    <a:pt x="1766335" y="97071"/>
                    <a:pt x="1800246" y="110215"/>
                    <a:pt x="1833775" y="124121"/>
                  </a:cubicBezTo>
                  <a:cubicBezTo>
                    <a:pt x="1837013" y="125455"/>
                    <a:pt x="1839679" y="128884"/>
                    <a:pt x="1842158" y="131742"/>
                  </a:cubicBezTo>
                  <a:cubicBezTo>
                    <a:pt x="1866922" y="161843"/>
                    <a:pt x="1891497" y="192132"/>
                    <a:pt x="1916454" y="222233"/>
                  </a:cubicBezTo>
                  <a:cubicBezTo>
                    <a:pt x="1921216" y="227947"/>
                    <a:pt x="1928076" y="232139"/>
                    <a:pt x="1933219" y="237663"/>
                  </a:cubicBezTo>
                  <a:cubicBezTo>
                    <a:pt x="1940459" y="245283"/>
                    <a:pt x="1949603" y="252524"/>
                    <a:pt x="1953413" y="261668"/>
                  </a:cubicBezTo>
                  <a:cubicBezTo>
                    <a:pt x="1965224" y="290433"/>
                    <a:pt x="1987894" y="302817"/>
                    <a:pt x="2016469" y="308151"/>
                  </a:cubicBezTo>
                  <a:cubicBezTo>
                    <a:pt x="2042570" y="313104"/>
                    <a:pt x="2068669" y="317296"/>
                    <a:pt x="2094578" y="323010"/>
                  </a:cubicBezTo>
                  <a:cubicBezTo>
                    <a:pt x="2126201" y="329868"/>
                    <a:pt x="2157636" y="337298"/>
                    <a:pt x="2188879" y="345681"/>
                  </a:cubicBezTo>
                  <a:cubicBezTo>
                    <a:pt x="2202404" y="349301"/>
                    <a:pt x="2216692" y="353491"/>
                    <a:pt x="2228314" y="360921"/>
                  </a:cubicBezTo>
                  <a:cubicBezTo>
                    <a:pt x="2260890" y="381496"/>
                    <a:pt x="2295753" y="395402"/>
                    <a:pt x="2334044" y="389878"/>
                  </a:cubicBezTo>
                  <a:cubicBezTo>
                    <a:pt x="2364715" y="385496"/>
                    <a:pt x="2390434" y="396736"/>
                    <a:pt x="2409485" y="414263"/>
                  </a:cubicBezTo>
                  <a:cubicBezTo>
                    <a:pt x="2444158" y="446078"/>
                    <a:pt x="2481305" y="438838"/>
                    <a:pt x="2518264" y="428552"/>
                  </a:cubicBezTo>
                  <a:cubicBezTo>
                    <a:pt x="2537315" y="423217"/>
                    <a:pt x="2552935" y="423979"/>
                    <a:pt x="2571034" y="429122"/>
                  </a:cubicBezTo>
                  <a:cubicBezTo>
                    <a:pt x="2612945" y="441124"/>
                    <a:pt x="2640950" y="473701"/>
                    <a:pt x="2668001" y="502276"/>
                  </a:cubicBezTo>
                  <a:cubicBezTo>
                    <a:pt x="2691054" y="526661"/>
                    <a:pt x="2716963" y="540377"/>
                    <a:pt x="2745348" y="550666"/>
                  </a:cubicBezTo>
                  <a:cubicBezTo>
                    <a:pt x="2781163" y="563810"/>
                    <a:pt x="2809548" y="558858"/>
                    <a:pt x="2826694" y="527233"/>
                  </a:cubicBezTo>
                  <a:cubicBezTo>
                    <a:pt x="2831457" y="518278"/>
                    <a:pt x="2839839" y="507800"/>
                    <a:pt x="2848793" y="505134"/>
                  </a:cubicBezTo>
                  <a:cubicBezTo>
                    <a:pt x="2892037" y="491800"/>
                    <a:pt x="2935854" y="472367"/>
                    <a:pt x="2982148" y="484179"/>
                  </a:cubicBezTo>
                  <a:cubicBezTo>
                    <a:pt x="3046158" y="500372"/>
                    <a:pt x="3108644" y="499420"/>
                    <a:pt x="3172654" y="483417"/>
                  </a:cubicBezTo>
                  <a:cubicBezTo>
                    <a:pt x="3276480" y="457508"/>
                    <a:pt x="3380305" y="430076"/>
                    <a:pt x="3489467" y="435790"/>
                  </a:cubicBezTo>
                  <a:cubicBezTo>
                    <a:pt x="3507563" y="436742"/>
                    <a:pt x="3529090" y="425121"/>
                    <a:pt x="3544713" y="413691"/>
                  </a:cubicBezTo>
                  <a:cubicBezTo>
                    <a:pt x="3574622" y="391974"/>
                    <a:pt x="3573288" y="390258"/>
                    <a:pt x="3606817" y="408167"/>
                  </a:cubicBezTo>
                  <a:cubicBezTo>
                    <a:pt x="3614819" y="412549"/>
                    <a:pt x="3624725" y="415215"/>
                    <a:pt x="3630632" y="421693"/>
                  </a:cubicBezTo>
                  <a:cubicBezTo>
                    <a:pt x="3660731" y="454650"/>
                    <a:pt x="3697880" y="446648"/>
                    <a:pt x="3734837" y="441886"/>
                  </a:cubicBezTo>
                  <a:cubicBezTo>
                    <a:pt x="3741315" y="440934"/>
                    <a:pt x="3749125" y="439600"/>
                    <a:pt x="3754652" y="442268"/>
                  </a:cubicBezTo>
                  <a:cubicBezTo>
                    <a:pt x="3779607" y="454268"/>
                    <a:pt x="3800753" y="450078"/>
                    <a:pt x="3822472" y="433694"/>
                  </a:cubicBezTo>
                  <a:cubicBezTo>
                    <a:pt x="3841331" y="419597"/>
                    <a:pt x="3863049" y="411215"/>
                    <a:pt x="3885338" y="428742"/>
                  </a:cubicBezTo>
                  <a:cubicBezTo>
                    <a:pt x="3934870" y="467605"/>
                    <a:pt x="3987829" y="469509"/>
                    <a:pt x="4043839" y="444934"/>
                  </a:cubicBezTo>
                  <a:cubicBezTo>
                    <a:pt x="4083845" y="427407"/>
                    <a:pt x="4123280" y="423407"/>
                    <a:pt x="4165383" y="441124"/>
                  </a:cubicBezTo>
                  <a:cubicBezTo>
                    <a:pt x="4181576" y="447982"/>
                    <a:pt x="4202531" y="443410"/>
                    <a:pt x="4221391" y="444934"/>
                  </a:cubicBezTo>
                  <a:cubicBezTo>
                    <a:pt x="4232060" y="445696"/>
                    <a:pt x="4243872" y="445886"/>
                    <a:pt x="4253014" y="450650"/>
                  </a:cubicBezTo>
                  <a:cubicBezTo>
                    <a:pt x="4277401" y="462843"/>
                    <a:pt x="4300070" y="478463"/>
                    <a:pt x="4324645" y="490466"/>
                  </a:cubicBezTo>
                  <a:cubicBezTo>
                    <a:pt x="4336457" y="496180"/>
                    <a:pt x="4350554" y="499228"/>
                    <a:pt x="4363890" y="499420"/>
                  </a:cubicBezTo>
                  <a:cubicBezTo>
                    <a:pt x="4403325" y="500372"/>
                    <a:pt x="4442761" y="500372"/>
                    <a:pt x="4482004" y="498658"/>
                  </a:cubicBezTo>
                  <a:cubicBezTo>
                    <a:pt x="4546776" y="495990"/>
                    <a:pt x="4612500" y="495418"/>
                    <a:pt x="4659174" y="438648"/>
                  </a:cubicBezTo>
                  <a:cubicBezTo>
                    <a:pt x="4662986" y="434076"/>
                    <a:pt x="4671176" y="431408"/>
                    <a:pt x="4677655" y="430646"/>
                  </a:cubicBezTo>
                  <a:cubicBezTo>
                    <a:pt x="4707564" y="427027"/>
                    <a:pt x="4738235" y="426645"/>
                    <a:pt x="4767764" y="420739"/>
                  </a:cubicBezTo>
                  <a:cubicBezTo>
                    <a:pt x="4791386" y="415977"/>
                    <a:pt x="4811009" y="417501"/>
                    <a:pt x="4828916" y="434266"/>
                  </a:cubicBezTo>
                  <a:cubicBezTo>
                    <a:pt x="4852348" y="456364"/>
                    <a:pt x="4880925" y="469319"/>
                    <a:pt x="4912168" y="462271"/>
                  </a:cubicBezTo>
                  <a:cubicBezTo>
                    <a:pt x="4943409" y="455412"/>
                    <a:pt x="4963984" y="470271"/>
                    <a:pt x="4987037" y="485703"/>
                  </a:cubicBezTo>
                  <a:cubicBezTo>
                    <a:pt x="5003801" y="496942"/>
                    <a:pt x="5022852" y="511040"/>
                    <a:pt x="5041521" y="512182"/>
                  </a:cubicBezTo>
                  <a:cubicBezTo>
                    <a:pt x="5083814" y="514658"/>
                    <a:pt x="5120201" y="553904"/>
                    <a:pt x="5166113" y="531615"/>
                  </a:cubicBezTo>
                  <a:cubicBezTo>
                    <a:pt x="5169161" y="530091"/>
                    <a:pt x="5174685" y="533901"/>
                    <a:pt x="5179067" y="534853"/>
                  </a:cubicBezTo>
                  <a:cubicBezTo>
                    <a:pt x="5214121" y="542093"/>
                    <a:pt x="5247078" y="535043"/>
                    <a:pt x="5272796" y="511230"/>
                  </a:cubicBezTo>
                  <a:cubicBezTo>
                    <a:pt x="5306516" y="480177"/>
                    <a:pt x="5343855" y="477129"/>
                    <a:pt x="5385384" y="487227"/>
                  </a:cubicBezTo>
                  <a:cubicBezTo>
                    <a:pt x="5398721" y="490466"/>
                    <a:pt x="5412057" y="492752"/>
                    <a:pt x="5425582" y="495418"/>
                  </a:cubicBezTo>
                  <a:cubicBezTo>
                    <a:pt x="5443870" y="499228"/>
                    <a:pt x="5462351" y="503230"/>
                    <a:pt x="5480637" y="507040"/>
                  </a:cubicBezTo>
                  <a:cubicBezTo>
                    <a:pt x="5498356" y="510850"/>
                    <a:pt x="5517979" y="517326"/>
                    <a:pt x="5531693" y="500944"/>
                  </a:cubicBezTo>
                  <a:cubicBezTo>
                    <a:pt x="5543506" y="486845"/>
                    <a:pt x="5551888" y="488179"/>
                    <a:pt x="5562746" y="500372"/>
                  </a:cubicBezTo>
                  <a:cubicBezTo>
                    <a:pt x="5600467" y="543045"/>
                    <a:pt x="5646189" y="569716"/>
                    <a:pt x="5704483" y="571620"/>
                  </a:cubicBezTo>
                  <a:cubicBezTo>
                    <a:pt x="5716485" y="572002"/>
                    <a:pt x="5728678" y="574668"/>
                    <a:pt x="5740488" y="577526"/>
                  </a:cubicBezTo>
                  <a:cubicBezTo>
                    <a:pt x="5747728" y="579241"/>
                    <a:pt x="5756493" y="581147"/>
                    <a:pt x="5760873" y="586291"/>
                  </a:cubicBezTo>
                  <a:cubicBezTo>
                    <a:pt x="5794974" y="625534"/>
                    <a:pt x="5837457" y="652777"/>
                    <a:pt x="5883751" y="674686"/>
                  </a:cubicBezTo>
                  <a:cubicBezTo>
                    <a:pt x="5900323" y="682496"/>
                    <a:pt x="5918042" y="690306"/>
                    <a:pt x="5935949" y="692592"/>
                  </a:cubicBezTo>
                  <a:cubicBezTo>
                    <a:pt x="5954617" y="694878"/>
                    <a:pt x="5974240" y="691068"/>
                    <a:pt x="5993291" y="688972"/>
                  </a:cubicBezTo>
                  <a:cubicBezTo>
                    <a:pt x="6004531" y="687830"/>
                    <a:pt x="6017485" y="688020"/>
                    <a:pt x="6026440" y="682496"/>
                  </a:cubicBezTo>
                  <a:cubicBezTo>
                    <a:pt x="6054825" y="665159"/>
                    <a:pt x="6082258" y="646491"/>
                    <a:pt x="6108738" y="626296"/>
                  </a:cubicBezTo>
                  <a:cubicBezTo>
                    <a:pt x="6131409" y="608960"/>
                    <a:pt x="6135981" y="606483"/>
                    <a:pt x="6155602" y="628202"/>
                  </a:cubicBezTo>
                  <a:cubicBezTo>
                    <a:pt x="6175797" y="650491"/>
                    <a:pt x="6200944" y="662111"/>
                    <a:pt x="6228756" y="666873"/>
                  </a:cubicBezTo>
                  <a:cubicBezTo>
                    <a:pt x="6272764" y="674304"/>
                    <a:pt x="6317151" y="680590"/>
                    <a:pt x="6361539" y="684210"/>
                  </a:cubicBezTo>
                  <a:cubicBezTo>
                    <a:pt x="6401736" y="687448"/>
                    <a:pt x="6420977" y="669922"/>
                    <a:pt x="6428979" y="630106"/>
                  </a:cubicBezTo>
                  <a:cubicBezTo>
                    <a:pt x="6433551" y="608007"/>
                    <a:pt x="6439458" y="584003"/>
                    <a:pt x="6463840" y="578098"/>
                  </a:cubicBezTo>
                  <a:cubicBezTo>
                    <a:pt x="6503658" y="568572"/>
                    <a:pt x="6544997" y="564382"/>
                    <a:pt x="6564620" y="517708"/>
                  </a:cubicBezTo>
                  <a:cubicBezTo>
                    <a:pt x="6575478" y="527995"/>
                    <a:pt x="6582146" y="534091"/>
                    <a:pt x="6588625" y="540187"/>
                  </a:cubicBezTo>
                  <a:cubicBezTo>
                    <a:pt x="6606531" y="557142"/>
                    <a:pt x="6643678" y="564382"/>
                    <a:pt x="6662541" y="549714"/>
                  </a:cubicBezTo>
                  <a:cubicBezTo>
                    <a:pt x="6690354" y="528377"/>
                    <a:pt x="6715883" y="532377"/>
                    <a:pt x="6742552" y="548952"/>
                  </a:cubicBezTo>
                  <a:cubicBezTo>
                    <a:pt x="6764841" y="562668"/>
                    <a:pt x="6788417" y="567954"/>
                    <a:pt x="6812063" y="568430"/>
                  </a:cubicBezTo>
                  <a:lnTo>
                    <a:pt x="6858001" y="562267"/>
                  </a:lnTo>
                  <a:lnTo>
                    <a:pt x="6858001" y="734520"/>
                  </a:lnTo>
                  <a:lnTo>
                    <a:pt x="6815516" y="744220"/>
                  </a:lnTo>
                  <a:cubicBezTo>
                    <a:pt x="6793035" y="749744"/>
                    <a:pt x="6771319" y="759651"/>
                    <a:pt x="6748458" y="763271"/>
                  </a:cubicBezTo>
                  <a:cubicBezTo>
                    <a:pt x="6694164" y="771843"/>
                    <a:pt x="6639488" y="777939"/>
                    <a:pt x="6584812" y="784797"/>
                  </a:cubicBezTo>
                  <a:cubicBezTo>
                    <a:pt x="6528424" y="791846"/>
                    <a:pt x="6472225" y="799276"/>
                    <a:pt x="6415833" y="805562"/>
                  </a:cubicBezTo>
                  <a:cubicBezTo>
                    <a:pt x="6384972" y="808802"/>
                    <a:pt x="6353919" y="809372"/>
                    <a:pt x="6323058" y="812420"/>
                  </a:cubicBezTo>
                  <a:cubicBezTo>
                    <a:pt x="6296005" y="815088"/>
                    <a:pt x="6269144" y="820041"/>
                    <a:pt x="6242093" y="823281"/>
                  </a:cubicBezTo>
                  <a:cubicBezTo>
                    <a:pt x="6218660" y="825947"/>
                    <a:pt x="6195037" y="827471"/>
                    <a:pt x="6171605" y="830139"/>
                  </a:cubicBezTo>
                  <a:cubicBezTo>
                    <a:pt x="6134075" y="834519"/>
                    <a:pt x="6096736" y="839473"/>
                    <a:pt x="6059397" y="844045"/>
                  </a:cubicBezTo>
                  <a:cubicBezTo>
                    <a:pt x="6043776" y="845759"/>
                    <a:pt x="6027392" y="850522"/>
                    <a:pt x="6012723" y="847665"/>
                  </a:cubicBezTo>
                  <a:cubicBezTo>
                    <a:pt x="5975764" y="840425"/>
                    <a:pt x="5939377" y="842521"/>
                    <a:pt x="5902610" y="847473"/>
                  </a:cubicBezTo>
                  <a:cubicBezTo>
                    <a:pt x="5890037" y="849190"/>
                    <a:pt x="5876511" y="848808"/>
                    <a:pt x="5864318" y="845569"/>
                  </a:cubicBezTo>
                  <a:cubicBezTo>
                    <a:pt x="5839361" y="839091"/>
                    <a:pt x="5815169" y="829947"/>
                    <a:pt x="5790592" y="821947"/>
                  </a:cubicBezTo>
                  <a:cubicBezTo>
                    <a:pt x="5787924" y="820995"/>
                    <a:pt x="5784686" y="820803"/>
                    <a:pt x="5781830" y="820233"/>
                  </a:cubicBezTo>
                  <a:cubicBezTo>
                    <a:pt x="5765635" y="816992"/>
                    <a:pt x="5749634" y="813754"/>
                    <a:pt x="5733440" y="810896"/>
                  </a:cubicBezTo>
                  <a:cubicBezTo>
                    <a:pt x="5724678" y="809372"/>
                    <a:pt x="5715723" y="809182"/>
                    <a:pt x="5706959" y="807848"/>
                  </a:cubicBezTo>
                  <a:cubicBezTo>
                    <a:pt x="5673050" y="802514"/>
                    <a:pt x="5635711" y="811468"/>
                    <a:pt x="5606372" y="788417"/>
                  </a:cubicBezTo>
                  <a:cubicBezTo>
                    <a:pt x="5587321" y="773557"/>
                    <a:pt x="5568842" y="776987"/>
                    <a:pt x="5548460" y="779273"/>
                  </a:cubicBezTo>
                  <a:cubicBezTo>
                    <a:pt x="5533027" y="780987"/>
                    <a:pt x="5517215" y="780415"/>
                    <a:pt x="5501594" y="780607"/>
                  </a:cubicBezTo>
                  <a:cubicBezTo>
                    <a:pt x="5474161" y="781177"/>
                    <a:pt x="5446728" y="781369"/>
                    <a:pt x="5419295" y="782321"/>
                  </a:cubicBezTo>
                  <a:cubicBezTo>
                    <a:pt x="5410531" y="782701"/>
                    <a:pt x="5401579" y="787465"/>
                    <a:pt x="5393005" y="786703"/>
                  </a:cubicBezTo>
                  <a:cubicBezTo>
                    <a:pt x="5353379" y="783083"/>
                    <a:pt x="5313754" y="777367"/>
                    <a:pt x="5274129" y="774129"/>
                  </a:cubicBezTo>
                  <a:cubicBezTo>
                    <a:pt x="5251650" y="772225"/>
                    <a:pt x="5228597" y="775843"/>
                    <a:pt x="5206308" y="773177"/>
                  </a:cubicBezTo>
                  <a:cubicBezTo>
                    <a:pt x="5180591" y="770129"/>
                    <a:pt x="5155445" y="762319"/>
                    <a:pt x="5129916" y="757554"/>
                  </a:cubicBezTo>
                  <a:cubicBezTo>
                    <a:pt x="5122867" y="756222"/>
                    <a:pt x="5115057" y="757936"/>
                    <a:pt x="5107627" y="758316"/>
                  </a:cubicBezTo>
                  <a:cubicBezTo>
                    <a:pt x="5099245" y="758699"/>
                    <a:pt x="5091052" y="759461"/>
                    <a:pt x="5082670" y="759651"/>
                  </a:cubicBezTo>
                  <a:cubicBezTo>
                    <a:pt x="5057141" y="760033"/>
                    <a:pt x="5031614" y="759461"/>
                    <a:pt x="5006086" y="760795"/>
                  </a:cubicBezTo>
                  <a:cubicBezTo>
                    <a:pt x="4990465" y="761557"/>
                    <a:pt x="4974082" y="769367"/>
                    <a:pt x="4959602" y="766509"/>
                  </a:cubicBezTo>
                  <a:cubicBezTo>
                    <a:pt x="4930075" y="760985"/>
                    <a:pt x="4900546" y="773367"/>
                    <a:pt x="4871019" y="763081"/>
                  </a:cubicBezTo>
                  <a:cubicBezTo>
                    <a:pt x="4861873" y="760033"/>
                    <a:pt x="4849300" y="767653"/>
                    <a:pt x="4838250" y="768033"/>
                  </a:cubicBezTo>
                  <a:cubicBezTo>
                    <a:pt x="4810627" y="768985"/>
                    <a:pt x="4783004" y="768795"/>
                    <a:pt x="4755381" y="768605"/>
                  </a:cubicBezTo>
                  <a:cubicBezTo>
                    <a:pt x="4730614" y="768415"/>
                    <a:pt x="4704895" y="771081"/>
                    <a:pt x="4681083" y="765747"/>
                  </a:cubicBezTo>
                  <a:cubicBezTo>
                    <a:pt x="4656126" y="760033"/>
                    <a:pt x="4633647" y="760795"/>
                    <a:pt x="4609452" y="767271"/>
                  </a:cubicBezTo>
                  <a:cubicBezTo>
                    <a:pt x="4592878" y="771653"/>
                    <a:pt x="4575351" y="772225"/>
                    <a:pt x="4558207" y="773557"/>
                  </a:cubicBezTo>
                  <a:cubicBezTo>
                    <a:pt x="4539728" y="775081"/>
                    <a:pt x="4519343" y="771081"/>
                    <a:pt x="4502579" y="777367"/>
                  </a:cubicBezTo>
                  <a:cubicBezTo>
                    <a:pt x="4452665" y="796038"/>
                    <a:pt x="4401419" y="800038"/>
                    <a:pt x="4349222" y="800038"/>
                  </a:cubicBezTo>
                  <a:cubicBezTo>
                    <a:pt x="4339695" y="800038"/>
                    <a:pt x="4329979" y="797372"/>
                    <a:pt x="4320837" y="794514"/>
                  </a:cubicBezTo>
                  <a:cubicBezTo>
                    <a:pt x="4267493" y="777367"/>
                    <a:pt x="4213961" y="778891"/>
                    <a:pt x="4159667" y="789370"/>
                  </a:cubicBezTo>
                  <a:cubicBezTo>
                    <a:pt x="4148427" y="791656"/>
                    <a:pt x="4135854" y="792038"/>
                    <a:pt x="4124614" y="789752"/>
                  </a:cubicBezTo>
                  <a:cubicBezTo>
                    <a:pt x="4092989" y="783083"/>
                    <a:pt x="4062318" y="772033"/>
                    <a:pt x="4030503" y="767271"/>
                  </a:cubicBezTo>
                  <a:cubicBezTo>
                    <a:pt x="3977925" y="759461"/>
                    <a:pt x="3932394" y="785749"/>
                    <a:pt x="3885338" y="802896"/>
                  </a:cubicBezTo>
                  <a:cubicBezTo>
                    <a:pt x="3840569" y="819089"/>
                    <a:pt x="3802467" y="855666"/>
                    <a:pt x="3749506" y="847473"/>
                  </a:cubicBezTo>
                  <a:cubicBezTo>
                    <a:pt x="3744173" y="846711"/>
                    <a:pt x="3738267" y="851856"/>
                    <a:pt x="3732361" y="853190"/>
                  </a:cubicBezTo>
                  <a:cubicBezTo>
                    <a:pt x="3716168" y="856810"/>
                    <a:pt x="3699976" y="861190"/>
                    <a:pt x="3683591" y="862906"/>
                  </a:cubicBezTo>
                  <a:cubicBezTo>
                    <a:pt x="3663589" y="865192"/>
                    <a:pt x="3643204" y="864430"/>
                    <a:pt x="3623201" y="866334"/>
                  </a:cubicBezTo>
                  <a:cubicBezTo>
                    <a:pt x="3597482" y="868620"/>
                    <a:pt x="3572146" y="874716"/>
                    <a:pt x="3546617" y="874716"/>
                  </a:cubicBezTo>
                  <a:cubicBezTo>
                    <a:pt x="3526042" y="874716"/>
                    <a:pt x="3505657" y="867668"/>
                    <a:pt x="3485275" y="864238"/>
                  </a:cubicBezTo>
                  <a:cubicBezTo>
                    <a:pt x="3456508" y="859476"/>
                    <a:pt x="3424883" y="860810"/>
                    <a:pt x="3399546" y="848618"/>
                  </a:cubicBezTo>
                  <a:cubicBezTo>
                    <a:pt x="3372495" y="835663"/>
                    <a:pt x="3346776" y="829757"/>
                    <a:pt x="3318771" y="833757"/>
                  </a:cubicBezTo>
                  <a:cubicBezTo>
                    <a:pt x="3309437" y="835091"/>
                    <a:pt x="3297434" y="843093"/>
                    <a:pt x="3293244" y="851284"/>
                  </a:cubicBezTo>
                  <a:cubicBezTo>
                    <a:pt x="3283908" y="869572"/>
                    <a:pt x="3271145" y="872812"/>
                    <a:pt x="3253809" y="866524"/>
                  </a:cubicBezTo>
                  <a:cubicBezTo>
                    <a:pt x="3238758" y="861190"/>
                    <a:pt x="3220280" y="858524"/>
                    <a:pt x="3209993" y="848235"/>
                  </a:cubicBezTo>
                  <a:cubicBezTo>
                    <a:pt x="3180844" y="819089"/>
                    <a:pt x="3143695" y="818136"/>
                    <a:pt x="3107500" y="810326"/>
                  </a:cubicBezTo>
                  <a:cubicBezTo>
                    <a:pt x="3085403" y="805562"/>
                    <a:pt x="3064827" y="805372"/>
                    <a:pt x="3042728" y="808610"/>
                  </a:cubicBezTo>
                  <a:cubicBezTo>
                    <a:pt x="2994722" y="815850"/>
                    <a:pt x="2948047" y="805562"/>
                    <a:pt x="2901943" y="792418"/>
                  </a:cubicBezTo>
                  <a:cubicBezTo>
                    <a:pt x="2871462" y="783655"/>
                    <a:pt x="2840219" y="778321"/>
                    <a:pt x="2809930" y="769367"/>
                  </a:cubicBezTo>
                  <a:cubicBezTo>
                    <a:pt x="2787259" y="762509"/>
                    <a:pt x="2764590" y="754316"/>
                    <a:pt x="2743826" y="743268"/>
                  </a:cubicBezTo>
                  <a:cubicBezTo>
                    <a:pt x="2713723" y="727073"/>
                    <a:pt x="2687436" y="702689"/>
                    <a:pt x="2649143" y="709167"/>
                  </a:cubicBezTo>
                  <a:cubicBezTo>
                    <a:pt x="2615421" y="714881"/>
                    <a:pt x="2584942" y="702881"/>
                    <a:pt x="2554079" y="691450"/>
                  </a:cubicBezTo>
                  <a:cubicBezTo>
                    <a:pt x="2531409" y="683068"/>
                    <a:pt x="2508742" y="674494"/>
                    <a:pt x="2485307" y="669160"/>
                  </a:cubicBezTo>
                  <a:cubicBezTo>
                    <a:pt x="2457492" y="662873"/>
                    <a:pt x="2426059" y="665541"/>
                    <a:pt x="2401292" y="653919"/>
                  </a:cubicBezTo>
                  <a:cubicBezTo>
                    <a:pt x="2375383" y="641727"/>
                    <a:pt x="2353859" y="649919"/>
                    <a:pt x="2330806" y="653349"/>
                  </a:cubicBezTo>
                  <a:cubicBezTo>
                    <a:pt x="2294039" y="658683"/>
                    <a:pt x="2257459" y="668590"/>
                    <a:pt x="2220312" y="656015"/>
                  </a:cubicBezTo>
                  <a:cubicBezTo>
                    <a:pt x="2175163" y="640775"/>
                    <a:pt x="2130393" y="624392"/>
                    <a:pt x="2085054" y="609914"/>
                  </a:cubicBezTo>
                  <a:cubicBezTo>
                    <a:pt x="2067525" y="604387"/>
                    <a:pt x="2048668" y="602101"/>
                    <a:pt x="2030378" y="599625"/>
                  </a:cubicBezTo>
                  <a:cubicBezTo>
                    <a:pt x="2013043" y="597529"/>
                    <a:pt x="1992279" y="602863"/>
                    <a:pt x="1978940" y="594863"/>
                  </a:cubicBezTo>
                  <a:cubicBezTo>
                    <a:pt x="1944649" y="574288"/>
                    <a:pt x="1909408" y="564192"/>
                    <a:pt x="1869780" y="564192"/>
                  </a:cubicBezTo>
                  <a:cubicBezTo>
                    <a:pt x="1854920" y="564192"/>
                    <a:pt x="1840441" y="555618"/>
                    <a:pt x="1825393" y="554094"/>
                  </a:cubicBezTo>
                  <a:cubicBezTo>
                    <a:pt x="1804816" y="552190"/>
                    <a:pt x="1781194" y="547045"/>
                    <a:pt x="1763287" y="554286"/>
                  </a:cubicBezTo>
                  <a:cubicBezTo>
                    <a:pt x="1721185" y="571430"/>
                    <a:pt x="1687086" y="557142"/>
                    <a:pt x="1650317" y="540187"/>
                  </a:cubicBezTo>
                  <a:cubicBezTo>
                    <a:pt x="1614120" y="523423"/>
                    <a:pt x="1576019" y="510088"/>
                    <a:pt x="1537537" y="499038"/>
                  </a:cubicBezTo>
                  <a:cubicBezTo>
                    <a:pt x="1523059" y="495038"/>
                    <a:pt x="1505724" y="501706"/>
                    <a:pt x="1489720" y="503038"/>
                  </a:cubicBezTo>
                  <a:cubicBezTo>
                    <a:pt x="1484004" y="503420"/>
                    <a:pt x="1477717" y="503992"/>
                    <a:pt x="1472575" y="502086"/>
                  </a:cubicBezTo>
                  <a:cubicBezTo>
                    <a:pt x="1422854" y="483797"/>
                    <a:pt x="1372368" y="469891"/>
                    <a:pt x="1318456" y="479415"/>
                  </a:cubicBezTo>
                  <a:cubicBezTo>
                    <a:pt x="1313504" y="480369"/>
                    <a:pt x="1307978" y="478273"/>
                    <a:pt x="1303024" y="476939"/>
                  </a:cubicBezTo>
                  <a:cubicBezTo>
                    <a:pt x="1278829" y="470081"/>
                    <a:pt x="1255206" y="459223"/>
                    <a:pt x="1230633" y="456746"/>
                  </a:cubicBezTo>
                  <a:cubicBezTo>
                    <a:pt x="1170051" y="450650"/>
                    <a:pt x="1109091" y="448172"/>
                    <a:pt x="1048125" y="444172"/>
                  </a:cubicBezTo>
                  <a:cubicBezTo>
                    <a:pt x="1044315" y="443982"/>
                    <a:pt x="1040315" y="443982"/>
                    <a:pt x="1036887" y="442648"/>
                  </a:cubicBezTo>
                  <a:cubicBezTo>
                    <a:pt x="1014406" y="434456"/>
                    <a:pt x="994785" y="437124"/>
                    <a:pt x="975733" y="452744"/>
                  </a:cubicBezTo>
                  <a:cubicBezTo>
                    <a:pt x="967350" y="459603"/>
                    <a:pt x="955920" y="463223"/>
                    <a:pt x="945444" y="467033"/>
                  </a:cubicBezTo>
                  <a:cubicBezTo>
                    <a:pt x="930011" y="472749"/>
                    <a:pt x="914200" y="478273"/>
                    <a:pt x="898198" y="481893"/>
                  </a:cubicBezTo>
                  <a:cubicBezTo>
                    <a:pt x="882384" y="485321"/>
                    <a:pt x="865430" y="490084"/>
                    <a:pt x="850189" y="487417"/>
                  </a:cubicBezTo>
                  <a:cubicBezTo>
                    <a:pt x="822756" y="482655"/>
                    <a:pt x="796655" y="471987"/>
                    <a:pt x="769605" y="464937"/>
                  </a:cubicBezTo>
                  <a:cubicBezTo>
                    <a:pt x="760270" y="462461"/>
                    <a:pt x="749982" y="462843"/>
                    <a:pt x="740268" y="462651"/>
                  </a:cubicBezTo>
                  <a:cubicBezTo>
                    <a:pt x="717977" y="462081"/>
                    <a:pt x="695116" y="467605"/>
                    <a:pt x="674923" y="451792"/>
                  </a:cubicBezTo>
                  <a:cubicBezTo>
                    <a:pt x="656255" y="436934"/>
                    <a:pt x="637392" y="441314"/>
                    <a:pt x="617772" y="452554"/>
                  </a:cubicBezTo>
                  <a:cubicBezTo>
                    <a:pt x="603673" y="460557"/>
                    <a:pt x="587672" y="466843"/>
                    <a:pt x="571860" y="469891"/>
                  </a:cubicBezTo>
                  <a:cubicBezTo>
                    <a:pt x="550141" y="474081"/>
                    <a:pt x="528615" y="475797"/>
                    <a:pt x="505182" y="473319"/>
                  </a:cubicBezTo>
                  <a:cubicBezTo>
                    <a:pt x="488607" y="471605"/>
                    <a:pt x="475081" y="470843"/>
                    <a:pt x="462126" y="460747"/>
                  </a:cubicBezTo>
                  <a:cubicBezTo>
                    <a:pt x="460032" y="459223"/>
                    <a:pt x="456222" y="458841"/>
                    <a:pt x="453364" y="459033"/>
                  </a:cubicBezTo>
                  <a:cubicBezTo>
                    <a:pt x="415835" y="462271"/>
                    <a:pt x="378686" y="460557"/>
                    <a:pt x="340774" y="458268"/>
                  </a:cubicBezTo>
                  <a:cubicBezTo>
                    <a:pt x="292579" y="455222"/>
                    <a:pt x="241901" y="464175"/>
                    <a:pt x="200182" y="496180"/>
                  </a:cubicBezTo>
                  <a:cubicBezTo>
                    <a:pt x="194085" y="500944"/>
                    <a:pt x="184941" y="503038"/>
                    <a:pt x="176939" y="504182"/>
                  </a:cubicBezTo>
                  <a:cubicBezTo>
                    <a:pt x="139219" y="509134"/>
                    <a:pt x="101308" y="512564"/>
                    <a:pt x="63587" y="518088"/>
                  </a:cubicBezTo>
                  <a:cubicBezTo>
                    <a:pt x="43012" y="521137"/>
                    <a:pt x="21486" y="523805"/>
                    <a:pt x="2817" y="532187"/>
                  </a:cubicBezTo>
                  <a:lnTo>
                    <a:pt x="0" y="533314"/>
                  </a:lnTo>
                  <a:close/>
                </a:path>
              </a:pathLst>
            </a:custGeom>
            <a:solidFill>
              <a:srgbClr val="FFFFF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Freeform: Shape 13">
              <a:extLst>
                <a:ext uri="{FF2B5EF4-FFF2-40B4-BE49-F238E27FC236}">
                  <a16:creationId xmlns:a16="http://schemas.microsoft.com/office/drawing/2014/main" id="{3C5C6B36-2238-4BBF-87F8-B1B3F5DD560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flipH="1">
              <a:off x="715166" y="2991642"/>
              <a:ext cx="6858001" cy="874716"/>
            </a:xfrm>
            <a:custGeom>
              <a:avLst/>
              <a:gdLst>
                <a:gd name="connsiteX0" fmla="*/ 0 w 6858001"/>
                <a:gd name="connsiteY0" fmla="*/ 533314 h 874716"/>
                <a:gd name="connsiteX1" fmla="*/ 0 w 6858001"/>
                <a:gd name="connsiteY1" fmla="*/ 69206 h 874716"/>
                <a:gd name="connsiteX2" fmla="*/ 21486 w 6858001"/>
                <a:gd name="connsiteY2" fmla="*/ 71924 h 874716"/>
                <a:gd name="connsiteX3" fmla="*/ 228948 w 6858001"/>
                <a:gd name="connsiteY3" fmla="*/ 88116 h 874716"/>
                <a:gd name="connsiteX4" fmla="*/ 313533 w 6858001"/>
                <a:gd name="connsiteY4" fmla="*/ 62779 h 874716"/>
                <a:gd name="connsiteX5" fmla="*/ 338870 w 6858001"/>
                <a:gd name="connsiteY5" fmla="*/ 62207 h 874716"/>
                <a:gd name="connsiteX6" fmla="*/ 395640 w 6858001"/>
                <a:gd name="connsiteY6" fmla="*/ 72114 h 874716"/>
                <a:gd name="connsiteX7" fmla="*/ 512802 w 6858001"/>
                <a:gd name="connsiteY7" fmla="*/ 65446 h 874716"/>
                <a:gd name="connsiteX8" fmla="*/ 556047 w 6858001"/>
                <a:gd name="connsiteY8" fmla="*/ 55349 h 874716"/>
                <a:gd name="connsiteX9" fmla="*/ 580050 w 6858001"/>
                <a:gd name="connsiteY9" fmla="*/ 48871 h 874716"/>
                <a:gd name="connsiteX10" fmla="*/ 703308 w 6858001"/>
                <a:gd name="connsiteY10" fmla="*/ 30964 h 874716"/>
                <a:gd name="connsiteX11" fmla="*/ 758174 w 6858001"/>
                <a:gd name="connsiteY11" fmla="*/ 11724 h 874716"/>
                <a:gd name="connsiteX12" fmla="*/ 773035 w 6858001"/>
                <a:gd name="connsiteY12" fmla="*/ 8866 h 874716"/>
                <a:gd name="connsiteX13" fmla="*/ 854379 w 6858001"/>
                <a:gd name="connsiteY13" fmla="*/ 16866 h 874716"/>
                <a:gd name="connsiteX14" fmla="*/ 915343 w 6858001"/>
                <a:gd name="connsiteY14" fmla="*/ 47919 h 874716"/>
                <a:gd name="connsiteX15" fmla="*/ 927155 w 6858001"/>
                <a:gd name="connsiteY15" fmla="*/ 58397 h 874716"/>
                <a:gd name="connsiteX16" fmla="*/ 1097087 w 6858001"/>
                <a:gd name="connsiteY16" fmla="*/ 54777 h 874716"/>
                <a:gd name="connsiteX17" fmla="*/ 1123185 w 6858001"/>
                <a:gd name="connsiteY17" fmla="*/ 50395 h 874716"/>
                <a:gd name="connsiteX18" fmla="*/ 1249302 w 6858001"/>
                <a:gd name="connsiteY18" fmla="*/ 68684 h 874716"/>
                <a:gd name="connsiteX19" fmla="*/ 1286069 w 6858001"/>
                <a:gd name="connsiteY19" fmla="*/ 72304 h 874716"/>
                <a:gd name="connsiteX20" fmla="*/ 1417899 w 6858001"/>
                <a:gd name="connsiteY20" fmla="*/ 88688 h 874716"/>
                <a:gd name="connsiteX21" fmla="*/ 1436568 w 6858001"/>
                <a:gd name="connsiteY21" fmla="*/ 73448 h 874716"/>
                <a:gd name="connsiteX22" fmla="*/ 1490292 w 6858001"/>
                <a:gd name="connsiteY22" fmla="*/ 35154 h 874716"/>
                <a:gd name="connsiteX23" fmla="*/ 1596213 w 6858001"/>
                <a:gd name="connsiteY23" fmla="*/ 1245 h 874716"/>
                <a:gd name="connsiteX24" fmla="*/ 1624980 w 6858001"/>
                <a:gd name="connsiteY24" fmla="*/ 3150 h 874716"/>
                <a:gd name="connsiteX25" fmla="*/ 1697753 w 6858001"/>
                <a:gd name="connsiteY25" fmla="*/ 59731 h 874716"/>
                <a:gd name="connsiteX26" fmla="*/ 1733188 w 6858001"/>
                <a:gd name="connsiteY26" fmla="*/ 82400 h 874716"/>
                <a:gd name="connsiteX27" fmla="*/ 1833775 w 6858001"/>
                <a:gd name="connsiteY27" fmla="*/ 124121 h 874716"/>
                <a:gd name="connsiteX28" fmla="*/ 1842158 w 6858001"/>
                <a:gd name="connsiteY28" fmla="*/ 131742 h 874716"/>
                <a:gd name="connsiteX29" fmla="*/ 1916454 w 6858001"/>
                <a:gd name="connsiteY29" fmla="*/ 222233 h 874716"/>
                <a:gd name="connsiteX30" fmla="*/ 1933219 w 6858001"/>
                <a:gd name="connsiteY30" fmla="*/ 237663 h 874716"/>
                <a:gd name="connsiteX31" fmla="*/ 1953413 w 6858001"/>
                <a:gd name="connsiteY31" fmla="*/ 261668 h 874716"/>
                <a:gd name="connsiteX32" fmla="*/ 2016469 w 6858001"/>
                <a:gd name="connsiteY32" fmla="*/ 308151 h 874716"/>
                <a:gd name="connsiteX33" fmla="*/ 2094578 w 6858001"/>
                <a:gd name="connsiteY33" fmla="*/ 323010 h 874716"/>
                <a:gd name="connsiteX34" fmla="*/ 2188879 w 6858001"/>
                <a:gd name="connsiteY34" fmla="*/ 345681 h 874716"/>
                <a:gd name="connsiteX35" fmla="*/ 2228314 w 6858001"/>
                <a:gd name="connsiteY35" fmla="*/ 360921 h 874716"/>
                <a:gd name="connsiteX36" fmla="*/ 2334044 w 6858001"/>
                <a:gd name="connsiteY36" fmla="*/ 389878 h 874716"/>
                <a:gd name="connsiteX37" fmla="*/ 2409485 w 6858001"/>
                <a:gd name="connsiteY37" fmla="*/ 414263 h 874716"/>
                <a:gd name="connsiteX38" fmla="*/ 2518264 w 6858001"/>
                <a:gd name="connsiteY38" fmla="*/ 428552 h 874716"/>
                <a:gd name="connsiteX39" fmla="*/ 2571034 w 6858001"/>
                <a:gd name="connsiteY39" fmla="*/ 429122 h 874716"/>
                <a:gd name="connsiteX40" fmla="*/ 2668001 w 6858001"/>
                <a:gd name="connsiteY40" fmla="*/ 502276 h 874716"/>
                <a:gd name="connsiteX41" fmla="*/ 2745348 w 6858001"/>
                <a:gd name="connsiteY41" fmla="*/ 550666 h 874716"/>
                <a:gd name="connsiteX42" fmla="*/ 2826694 w 6858001"/>
                <a:gd name="connsiteY42" fmla="*/ 527233 h 874716"/>
                <a:gd name="connsiteX43" fmla="*/ 2848793 w 6858001"/>
                <a:gd name="connsiteY43" fmla="*/ 505134 h 874716"/>
                <a:gd name="connsiteX44" fmla="*/ 2982148 w 6858001"/>
                <a:gd name="connsiteY44" fmla="*/ 484179 h 874716"/>
                <a:gd name="connsiteX45" fmla="*/ 3172654 w 6858001"/>
                <a:gd name="connsiteY45" fmla="*/ 483417 h 874716"/>
                <a:gd name="connsiteX46" fmla="*/ 3489467 w 6858001"/>
                <a:gd name="connsiteY46" fmla="*/ 435790 h 874716"/>
                <a:gd name="connsiteX47" fmla="*/ 3544713 w 6858001"/>
                <a:gd name="connsiteY47" fmla="*/ 413691 h 874716"/>
                <a:gd name="connsiteX48" fmla="*/ 3606817 w 6858001"/>
                <a:gd name="connsiteY48" fmla="*/ 408167 h 874716"/>
                <a:gd name="connsiteX49" fmla="*/ 3630632 w 6858001"/>
                <a:gd name="connsiteY49" fmla="*/ 421693 h 874716"/>
                <a:gd name="connsiteX50" fmla="*/ 3734837 w 6858001"/>
                <a:gd name="connsiteY50" fmla="*/ 441886 h 874716"/>
                <a:gd name="connsiteX51" fmla="*/ 3754652 w 6858001"/>
                <a:gd name="connsiteY51" fmla="*/ 442268 h 874716"/>
                <a:gd name="connsiteX52" fmla="*/ 3822472 w 6858001"/>
                <a:gd name="connsiteY52" fmla="*/ 433694 h 874716"/>
                <a:gd name="connsiteX53" fmla="*/ 3885338 w 6858001"/>
                <a:gd name="connsiteY53" fmla="*/ 428742 h 874716"/>
                <a:gd name="connsiteX54" fmla="*/ 4043839 w 6858001"/>
                <a:gd name="connsiteY54" fmla="*/ 444934 h 874716"/>
                <a:gd name="connsiteX55" fmla="*/ 4165383 w 6858001"/>
                <a:gd name="connsiteY55" fmla="*/ 441124 h 874716"/>
                <a:gd name="connsiteX56" fmla="*/ 4221391 w 6858001"/>
                <a:gd name="connsiteY56" fmla="*/ 444934 h 874716"/>
                <a:gd name="connsiteX57" fmla="*/ 4253014 w 6858001"/>
                <a:gd name="connsiteY57" fmla="*/ 450650 h 874716"/>
                <a:gd name="connsiteX58" fmla="*/ 4324645 w 6858001"/>
                <a:gd name="connsiteY58" fmla="*/ 490466 h 874716"/>
                <a:gd name="connsiteX59" fmla="*/ 4363890 w 6858001"/>
                <a:gd name="connsiteY59" fmla="*/ 499420 h 874716"/>
                <a:gd name="connsiteX60" fmla="*/ 4482004 w 6858001"/>
                <a:gd name="connsiteY60" fmla="*/ 498658 h 874716"/>
                <a:gd name="connsiteX61" fmla="*/ 4659174 w 6858001"/>
                <a:gd name="connsiteY61" fmla="*/ 438648 h 874716"/>
                <a:gd name="connsiteX62" fmla="*/ 4677655 w 6858001"/>
                <a:gd name="connsiteY62" fmla="*/ 430646 h 874716"/>
                <a:gd name="connsiteX63" fmla="*/ 4767764 w 6858001"/>
                <a:gd name="connsiteY63" fmla="*/ 420739 h 874716"/>
                <a:gd name="connsiteX64" fmla="*/ 4828916 w 6858001"/>
                <a:gd name="connsiteY64" fmla="*/ 434266 h 874716"/>
                <a:gd name="connsiteX65" fmla="*/ 4912168 w 6858001"/>
                <a:gd name="connsiteY65" fmla="*/ 462271 h 874716"/>
                <a:gd name="connsiteX66" fmla="*/ 4987037 w 6858001"/>
                <a:gd name="connsiteY66" fmla="*/ 485703 h 874716"/>
                <a:gd name="connsiteX67" fmla="*/ 5041521 w 6858001"/>
                <a:gd name="connsiteY67" fmla="*/ 512182 h 874716"/>
                <a:gd name="connsiteX68" fmla="*/ 5166113 w 6858001"/>
                <a:gd name="connsiteY68" fmla="*/ 531615 h 874716"/>
                <a:gd name="connsiteX69" fmla="*/ 5179067 w 6858001"/>
                <a:gd name="connsiteY69" fmla="*/ 534853 h 874716"/>
                <a:gd name="connsiteX70" fmla="*/ 5272796 w 6858001"/>
                <a:gd name="connsiteY70" fmla="*/ 511230 h 874716"/>
                <a:gd name="connsiteX71" fmla="*/ 5385384 w 6858001"/>
                <a:gd name="connsiteY71" fmla="*/ 487227 h 874716"/>
                <a:gd name="connsiteX72" fmla="*/ 5425582 w 6858001"/>
                <a:gd name="connsiteY72" fmla="*/ 495418 h 874716"/>
                <a:gd name="connsiteX73" fmla="*/ 5480637 w 6858001"/>
                <a:gd name="connsiteY73" fmla="*/ 507040 h 874716"/>
                <a:gd name="connsiteX74" fmla="*/ 5531693 w 6858001"/>
                <a:gd name="connsiteY74" fmla="*/ 500944 h 874716"/>
                <a:gd name="connsiteX75" fmla="*/ 5562746 w 6858001"/>
                <a:gd name="connsiteY75" fmla="*/ 500372 h 874716"/>
                <a:gd name="connsiteX76" fmla="*/ 5704483 w 6858001"/>
                <a:gd name="connsiteY76" fmla="*/ 571620 h 874716"/>
                <a:gd name="connsiteX77" fmla="*/ 5740488 w 6858001"/>
                <a:gd name="connsiteY77" fmla="*/ 577526 h 874716"/>
                <a:gd name="connsiteX78" fmla="*/ 5760873 w 6858001"/>
                <a:gd name="connsiteY78" fmla="*/ 586291 h 874716"/>
                <a:gd name="connsiteX79" fmla="*/ 5883751 w 6858001"/>
                <a:gd name="connsiteY79" fmla="*/ 674686 h 874716"/>
                <a:gd name="connsiteX80" fmla="*/ 5935949 w 6858001"/>
                <a:gd name="connsiteY80" fmla="*/ 692592 h 874716"/>
                <a:gd name="connsiteX81" fmla="*/ 5993291 w 6858001"/>
                <a:gd name="connsiteY81" fmla="*/ 688972 h 874716"/>
                <a:gd name="connsiteX82" fmla="*/ 6026440 w 6858001"/>
                <a:gd name="connsiteY82" fmla="*/ 682496 h 874716"/>
                <a:gd name="connsiteX83" fmla="*/ 6108738 w 6858001"/>
                <a:gd name="connsiteY83" fmla="*/ 626296 h 874716"/>
                <a:gd name="connsiteX84" fmla="*/ 6155602 w 6858001"/>
                <a:gd name="connsiteY84" fmla="*/ 628202 h 874716"/>
                <a:gd name="connsiteX85" fmla="*/ 6228756 w 6858001"/>
                <a:gd name="connsiteY85" fmla="*/ 666873 h 874716"/>
                <a:gd name="connsiteX86" fmla="*/ 6361539 w 6858001"/>
                <a:gd name="connsiteY86" fmla="*/ 684210 h 874716"/>
                <a:gd name="connsiteX87" fmla="*/ 6428979 w 6858001"/>
                <a:gd name="connsiteY87" fmla="*/ 630106 h 874716"/>
                <a:gd name="connsiteX88" fmla="*/ 6463840 w 6858001"/>
                <a:gd name="connsiteY88" fmla="*/ 578098 h 874716"/>
                <a:gd name="connsiteX89" fmla="*/ 6564620 w 6858001"/>
                <a:gd name="connsiteY89" fmla="*/ 517708 h 874716"/>
                <a:gd name="connsiteX90" fmla="*/ 6588625 w 6858001"/>
                <a:gd name="connsiteY90" fmla="*/ 540187 h 874716"/>
                <a:gd name="connsiteX91" fmla="*/ 6662541 w 6858001"/>
                <a:gd name="connsiteY91" fmla="*/ 549714 h 874716"/>
                <a:gd name="connsiteX92" fmla="*/ 6742552 w 6858001"/>
                <a:gd name="connsiteY92" fmla="*/ 548952 h 874716"/>
                <a:gd name="connsiteX93" fmla="*/ 6812063 w 6858001"/>
                <a:gd name="connsiteY93" fmla="*/ 568430 h 874716"/>
                <a:gd name="connsiteX94" fmla="*/ 6858001 w 6858001"/>
                <a:gd name="connsiteY94" fmla="*/ 562267 h 874716"/>
                <a:gd name="connsiteX95" fmla="*/ 6858001 w 6858001"/>
                <a:gd name="connsiteY95" fmla="*/ 734520 h 874716"/>
                <a:gd name="connsiteX96" fmla="*/ 6815516 w 6858001"/>
                <a:gd name="connsiteY96" fmla="*/ 744220 h 874716"/>
                <a:gd name="connsiteX97" fmla="*/ 6748458 w 6858001"/>
                <a:gd name="connsiteY97" fmla="*/ 763271 h 874716"/>
                <a:gd name="connsiteX98" fmla="*/ 6584812 w 6858001"/>
                <a:gd name="connsiteY98" fmla="*/ 784797 h 874716"/>
                <a:gd name="connsiteX99" fmla="*/ 6415833 w 6858001"/>
                <a:gd name="connsiteY99" fmla="*/ 805562 h 874716"/>
                <a:gd name="connsiteX100" fmla="*/ 6323058 w 6858001"/>
                <a:gd name="connsiteY100" fmla="*/ 812420 h 874716"/>
                <a:gd name="connsiteX101" fmla="*/ 6242093 w 6858001"/>
                <a:gd name="connsiteY101" fmla="*/ 823281 h 874716"/>
                <a:gd name="connsiteX102" fmla="*/ 6171605 w 6858001"/>
                <a:gd name="connsiteY102" fmla="*/ 830139 h 874716"/>
                <a:gd name="connsiteX103" fmla="*/ 6059397 w 6858001"/>
                <a:gd name="connsiteY103" fmla="*/ 844045 h 874716"/>
                <a:gd name="connsiteX104" fmla="*/ 6012723 w 6858001"/>
                <a:gd name="connsiteY104" fmla="*/ 847665 h 874716"/>
                <a:gd name="connsiteX105" fmla="*/ 5902610 w 6858001"/>
                <a:gd name="connsiteY105" fmla="*/ 847473 h 874716"/>
                <a:gd name="connsiteX106" fmla="*/ 5864318 w 6858001"/>
                <a:gd name="connsiteY106" fmla="*/ 845569 h 874716"/>
                <a:gd name="connsiteX107" fmla="*/ 5790592 w 6858001"/>
                <a:gd name="connsiteY107" fmla="*/ 821947 h 874716"/>
                <a:gd name="connsiteX108" fmla="*/ 5781830 w 6858001"/>
                <a:gd name="connsiteY108" fmla="*/ 820233 h 874716"/>
                <a:gd name="connsiteX109" fmla="*/ 5733440 w 6858001"/>
                <a:gd name="connsiteY109" fmla="*/ 810896 h 874716"/>
                <a:gd name="connsiteX110" fmla="*/ 5706959 w 6858001"/>
                <a:gd name="connsiteY110" fmla="*/ 807848 h 874716"/>
                <a:gd name="connsiteX111" fmla="*/ 5606372 w 6858001"/>
                <a:gd name="connsiteY111" fmla="*/ 788417 h 874716"/>
                <a:gd name="connsiteX112" fmla="*/ 5548460 w 6858001"/>
                <a:gd name="connsiteY112" fmla="*/ 779273 h 874716"/>
                <a:gd name="connsiteX113" fmla="*/ 5501594 w 6858001"/>
                <a:gd name="connsiteY113" fmla="*/ 780607 h 874716"/>
                <a:gd name="connsiteX114" fmla="*/ 5419295 w 6858001"/>
                <a:gd name="connsiteY114" fmla="*/ 782321 h 874716"/>
                <a:gd name="connsiteX115" fmla="*/ 5393005 w 6858001"/>
                <a:gd name="connsiteY115" fmla="*/ 786703 h 874716"/>
                <a:gd name="connsiteX116" fmla="*/ 5274129 w 6858001"/>
                <a:gd name="connsiteY116" fmla="*/ 774129 h 874716"/>
                <a:gd name="connsiteX117" fmla="*/ 5206308 w 6858001"/>
                <a:gd name="connsiteY117" fmla="*/ 773177 h 874716"/>
                <a:gd name="connsiteX118" fmla="*/ 5129916 w 6858001"/>
                <a:gd name="connsiteY118" fmla="*/ 757554 h 874716"/>
                <a:gd name="connsiteX119" fmla="*/ 5107627 w 6858001"/>
                <a:gd name="connsiteY119" fmla="*/ 758316 h 874716"/>
                <a:gd name="connsiteX120" fmla="*/ 5082670 w 6858001"/>
                <a:gd name="connsiteY120" fmla="*/ 759651 h 874716"/>
                <a:gd name="connsiteX121" fmla="*/ 5006086 w 6858001"/>
                <a:gd name="connsiteY121" fmla="*/ 760795 h 874716"/>
                <a:gd name="connsiteX122" fmla="*/ 4959602 w 6858001"/>
                <a:gd name="connsiteY122" fmla="*/ 766509 h 874716"/>
                <a:gd name="connsiteX123" fmla="*/ 4871019 w 6858001"/>
                <a:gd name="connsiteY123" fmla="*/ 763081 h 874716"/>
                <a:gd name="connsiteX124" fmla="*/ 4838250 w 6858001"/>
                <a:gd name="connsiteY124" fmla="*/ 768033 h 874716"/>
                <a:gd name="connsiteX125" fmla="*/ 4755381 w 6858001"/>
                <a:gd name="connsiteY125" fmla="*/ 768605 h 874716"/>
                <a:gd name="connsiteX126" fmla="*/ 4681083 w 6858001"/>
                <a:gd name="connsiteY126" fmla="*/ 765747 h 874716"/>
                <a:gd name="connsiteX127" fmla="*/ 4609452 w 6858001"/>
                <a:gd name="connsiteY127" fmla="*/ 767271 h 874716"/>
                <a:gd name="connsiteX128" fmla="*/ 4558207 w 6858001"/>
                <a:gd name="connsiteY128" fmla="*/ 773557 h 874716"/>
                <a:gd name="connsiteX129" fmla="*/ 4502579 w 6858001"/>
                <a:gd name="connsiteY129" fmla="*/ 777367 h 874716"/>
                <a:gd name="connsiteX130" fmla="*/ 4349222 w 6858001"/>
                <a:gd name="connsiteY130" fmla="*/ 800038 h 874716"/>
                <a:gd name="connsiteX131" fmla="*/ 4320837 w 6858001"/>
                <a:gd name="connsiteY131" fmla="*/ 794514 h 874716"/>
                <a:gd name="connsiteX132" fmla="*/ 4159667 w 6858001"/>
                <a:gd name="connsiteY132" fmla="*/ 789370 h 874716"/>
                <a:gd name="connsiteX133" fmla="*/ 4124614 w 6858001"/>
                <a:gd name="connsiteY133" fmla="*/ 789752 h 874716"/>
                <a:gd name="connsiteX134" fmla="*/ 4030503 w 6858001"/>
                <a:gd name="connsiteY134" fmla="*/ 767271 h 874716"/>
                <a:gd name="connsiteX135" fmla="*/ 3885338 w 6858001"/>
                <a:gd name="connsiteY135" fmla="*/ 802896 h 874716"/>
                <a:gd name="connsiteX136" fmla="*/ 3749506 w 6858001"/>
                <a:gd name="connsiteY136" fmla="*/ 847473 h 874716"/>
                <a:gd name="connsiteX137" fmla="*/ 3732361 w 6858001"/>
                <a:gd name="connsiteY137" fmla="*/ 853190 h 874716"/>
                <a:gd name="connsiteX138" fmla="*/ 3683591 w 6858001"/>
                <a:gd name="connsiteY138" fmla="*/ 862906 h 874716"/>
                <a:gd name="connsiteX139" fmla="*/ 3623201 w 6858001"/>
                <a:gd name="connsiteY139" fmla="*/ 866334 h 874716"/>
                <a:gd name="connsiteX140" fmla="*/ 3546617 w 6858001"/>
                <a:gd name="connsiteY140" fmla="*/ 874716 h 874716"/>
                <a:gd name="connsiteX141" fmla="*/ 3485275 w 6858001"/>
                <a:gd name="connsiteY141" fmla="*/ 864238 h 874716"/>
                <a:gd name="connsiteX142" fmla="*/ 3399546 w 6858001"/>
                <a:gd name="connsiteY142" fmla="*/ 848618 h 874716"/>
                <a:gd name="connsiteX143" fmla="*/ 3318771 w 6858001"/>
                <a:gd name="connsiteY143" fmla="*/ 833757 h 874716"/>
                <a:gd name="connsiteX144" fmla="*/ 3293244 w 6858001"/>
                <a:gd name="connsiteY144" fmla="*/ 851284 h 874716"/>
                <a:gd name="connsiteX145" fmla="*/ 3253809 w 6858001"/>
                <a:gd name="connsiteY145" fmla="*/ 866524 h 874716"/>
                <a:gd name="connsiteX146" fmla="*/ 3209993 w 6858001"/>
                <a:gd name="connsiteY146" fmla="*/ 848235 h 874716"/>
                <a:gd name="connsiteX147" fmla="*/ 3107500 w 6858001"/>
                <a:gd name="connsiteY147" fmla="*/ 810326 h 874716"/>
                <a:gd name="connsiteX148" fmla="*/ 3042728 w 6858001"/>
                <a:gd name="connsiteY148" fmla="*/ 808610 h 874716"/>
                <a:gd name="connsiteX149" fmla="*/ 2901943 w 6858001"/>
                <a:gd name="connsiteY149" fmla="*/ 792418 h 874716"/>
                <a:gd name="connsiteX150" fmla="*/ 2809930 w 6858001"/>
                <a:gd name="connsiteY150" fmla="*/ 769367 h 874716"/>
                <a:gd name="connsiteX151" fmla="*/ 2743826 w 6858001"/>
                <a:gd name="connsiteY151" fmla="*/ 743268 h 874716"/>
                <a:gd name="connsiteX152" fmla="*/ 2649143 w 6858001"/>
                <a:gd name="connsiteY152" fmla="*/ 709167 h 874716"/>
                <a:gd name="connsiteX153" fmla="*/ 2554079 w 6858001"/>
                <a:gd name="connsiteY153" fmla="*/ 691450 h 874716"/>
                <a:gd name="connsiteX154" fmla="*/ 2485307 w 6858001"/>
                <a:gd name="connsiteY154" fmla="*/ 669160 h 874716"/>
                <a:gd name="connsiteX155" fmla="*/ 2401292 w 6858001"/>
                <a:gd name="connsiteY155" fmla="*/ 653919 h 874716"/>
                <a:gd name="connsiteX156" fmla="*/ 2330806 w 6858001"/>
                <a:gd name="connsiteY156" fmla="*/ 653349 h 874716"/>
                <a:gd name="connsiteX157" fmla="*/ 2220312 w 6858001"/>
                <a:gd name="connsiteY157" fmla="*/ 656015 h 874716"/>
                <a:gd name="connsiteX158" fmla="*/ 2085054 w 6858001"/>
                <a:gd name="connsiteY158" fmla="*/ 609914 h 874716"/>
                <a:gd name="connsiteX159" fmla="*/ 2030378 w 6858001"/>
                <a:gd name="connsiteY159" fmla="*/ 599625 h 874716"/>
                <a:gd name="connsiteX160" fmla="*/ 1978940 w 6858001"/>
                <a:gd name="connsiteY160" fmla="*/ 594863 h 874716"/>
                <a:gd name="connsiteX161" fmla="*/ 1869780 w 6858001"/>
                <a:gd name="connsiteY161" fmla="*/ 564192 h 874716"/>
                <a:gd name="connsiteX162" fmla="*/ 1825393 w 6858001"/>
                <a:gd name="connsiteY162" fmla="*/ 554094 h 874716"/>
                <a:gd name="connsiteX163" fmla="*/ 1763287 w 6858001"/>
                <a:gd name="connsiteY163" fmla="*/ 554286 h 874716"/>
                <a:gd name="connsiteX164" fmla="*/ 1650317 w 6858001"/>
                <a:gd name="connsiteY164" fmla="*/ 540187 h 874716"/>
                <a:gd name="connsiteX165" fmla="*/ 1537537 w 6858001"/>
                <a:gd name="connsiteY165" fmla="*/ 499038 h 874716"/>
                <a:gd name="connsiteX166" fmla="*/ 1489720 w 6858001"/>
                <a:gd name="connsiteY166" fmla="*/ 503038 h 874716"/>
                <a:gd name="connsiteX167" fmla="*/ 1472575 w 6858001"/>
                <a:gd name="connsiteY167" fmla="*/ 502086 h 874716"/>
                <a:gd name="connsiteX168" fmla="*/ 1318456 w 6858001"/>
                <a:gd name="connsiteY168" fmla="*/ 479415 h 874716"/>
                <a:gd name="connsiteX169" fmla="*/ 1303024 w 6858001"/>
                <a:gd name="connsiteY169" fmla="*/ 476939 h 874716"/>
                <a:gd name="connsiteX170" fmla="*/ 1230633 w 6858001"/>
                <a:gd name="connsiteY170" fmla="*/ 456746 h 874716"/>
                <a:gd name="connsiteX171" fmla="*/ 1048125 w 6858001"/>
                <a:gd name="connsiteY171" fmla="*/ 444172 h 874716"/>
                <a:gd name="connsiteX172" fmla="*/ 1036887 w 6858001"/>
                <a:gd name="connsiteY172" fmla="*/ 442648 h 874716"/>
                <a:gd name="connsiteX173" fmla="*/ 975733 w 6858001"/>
                <a:gd name="connsiteY173" fmla="*/ 452744 h 874716"/>
                <a:gd name="connsiteX174" fmla="*/ 945444 w 6858001"/>
                <a:gd name="connsiteY174" fmla="*/ 467033 h 874716"/>
                <a:gd name="connsiteX175" fmla="*/ 898198 w 6858001"/>
                <a:gd name="connsiteY175" fmla="*/ 481893 h 874716"/>
                <a:gd name="connsiteX176" fmla="*/ 850189 w 6858001"/>
                <a:gd name="connsiteY176" fmla="*/ 487417 h 874716"/>
                <a:gd name="connsiteX177" fmla="*/ 769605 w 6858001"/>
                <a:gd name="connsiteY177" fmla="*/ 464937 h 874716"/>
                <a:gd name="connsiteX178" fmla="*/ 740268 w 6858001"/>
                <a:gd name="connsiteY178" fmla="*/ 462651 h 874716"/>
                <a:gd name="connsiteX179" fmla="*/ 674923 w 6858001"/>
                <a:gd name="connsiteY179" fmla="*/ 451792 h 874716"/>
                <a:gd name="connsiteX180" fmla="*/ 617772 w 6858001"/>
                <a:gd name="connsiteY180" fmla="*/ 452554 h 874716"/>
                <a:gd name="connsiteX181" fmla="*/ 571860 w 6858001"/>
                <a:gd name="connsiteY181" fmla="*/ 469891 h 874716"/>
                <a:gd name="connsiteX182" fmla="*/ 505182 w 6858001"/>
                <a:gd name="connsiteY182" fmla="*/ 473319 h 874716"/>
                <a:gd name="connsiteX183" fmla="*/ 462126 w 6858001"/>
                <a:gd name="connsiteY183" fmla="*/ 460747 h 874716"/>
                <a:gd name="connsiteX184" fmla="*/ 453364 w 6858001"/>
                <a:gd name="connsiteY184" fmla="*/ 459033 h 874716"/>
                <a:gd name="connsiteX185" fmla="*/ 340774 w 6858001"/>
                <a:gd name="connsiteY185" fmla="*/ 458268 h 874716"/>
                <a:gd name="connsiteX186" fmla="*/ 200182 w 6858001"/>
                <a:gd name="connsiteY186" fmla="*/ 496180 h 874716"/>
                <a:gd name="connsiteX187" fmla="*/ 176939 w 6858001"/>
                <a:gd name="connsiteY187" fmla="*/ 504182 h 874716"/>
                <a:gd name="connsiteX188" fmla="*/ 63587 w 6858001"/>
                <a:gd name="connsiteY188" fmla="*/ 518088 h 874716"/>
                <a:gd name="connsiteX189" fmla="*/ 2817 w 6858001"/>
                <a:gd name="connsiteY189" fmla="*/ 532187 h 874716"/>
                <a:gd name="connsiteX190" fmla="*/ 0 w 6858001"/>
                <a:gd name="connsiteY190" fmla="*/ 533314 h 87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Lst>
              <a:rect l="l" t="t" r="r" b="b"/>
              <a:pathLst>
                <a:path w="6858001" h="874716">
                  <a:moveTo>
                    <a:pt x="0" y="533314"/>
                  </a:moveTo>
                  <a:lnTo>
                    <a:pt x="0" y="69206"/>
                  </a:lnTo>
                  <a:lnTo>
                    <a:pt x="21486" y="71924"/>
                  </a:lnTo>
                  <a:cubicBezTo>
                    <a:pt x="92546" y="60493"/>
                    <a:pt x="159604" y="87354"/>
                    <a:pt x="228948" y="88116"/>
                  </a:cubicBezTo>
                  <a:cubicBezTo>
                    <a:pt x="260382" y="88496"/>
                    <a:pt x="291435" y="94592"/>
                    <a:pt x="313533" y="62779"/>
                  </a:cubicBezTo>
                  <a:cubicBezTo>
                    <a:pt x="316389" y="58587"/>
                    <a:pt x="330298" y="60873"/>
                    <a:pt x="338870" y="62207"/>
                  </a:cubicBezTo>
                  <a:cubicBezTo>
                    <a:pt x="357921" y="65066"/>
                    <a:pt x="376781" y="72304"/>
                    <a:pt x="395640" y="72114"/>
                  </a:cubicBezTo>
                  <a:cubicBezTo>
                    <a:pt x="434695" y="71924"/>
                    <a:pt x="473939" y="68876"/>
                    <a:pt x="512802" y="65446"/>
                  </a:cubicBezTo>
                  <a:cubicBezTo>
                    <a:pt x="527470" y="64112"/>
                    <a:pt x="541569" y="58969"/>
                    <a:pt x="556047" y="55349"/>
                  </a:cubicBezTo>
                  <a:cubicBezTo>
                    <a:pt x="564048" y="53253"/>
                    <a:pt x="572622" y="47729"/>
                    <a:pt x="580050" y="48871"/>
                  </a:cubicBezTo>
                  <a:cubicBezTo>
                    <a:pt x="623106" y="55539"/>
                    <a:pt x="662541" y="39157"/>
                    <a:pt x="703308" y="30964"/>
                  </a:cubicBezTo>
                  <a:cubicBezTo>
                    <a:pt x="722169" y="27154"/>
                    <a:pt x="739886" y="18010"/>
                    <a:pt x="758174" y="11724"/>
                  </a:cubicBezTo>
                  <a:cubicBezTo>
                    <a:pt x="762936" y="10008"/>
                    <a:pt x="768271" y="8484"/>
                    <a:pt x="773035" y="8866"/>
                  </a:cubicBezTo>
                  <a:cubicBezTo>
                    <a:pt x="800276" y="11152"/>
                    <a:pt x="827329" y="14390"/>
                    <a:pt x="854379" y="16866"/>
                  </a:cubicBezTo>
                  <a:cubicBezTo>
                    <a:pt x="878956" y="19152"/>
                    <a:pt x="903722" y="19914"/>
                    <a:pt x="915343" y="47919"/>
                  </a:cubicBezTo>
                  <a:cubicBezTo>
                    <a:pt x="917059" y="52301"/>
                    <a:pt x="922773" y="55539"/>
                    <a:pt x="927155" y="58397"/>
                  </a:cubicBezTo>
                  <a:cubicBezTo>
                    <a:pt x="994785" y="102405"/>
                    <a:pt x="1030980" y="101261"/>
                    <a:pt x="1097087" y="54777"/>
                  </a:cubicBezTo>
                  <a:cubicBezTo>
                    <a:pt x="1103945" y="50015"/>
                    <a:pt x="1118613" y="46585"/>
                    <a:pt x="1123185" y="50395"/>
                  </a:cubicBezTo>
                  <a:cubicBezTo>
                    <a:pt x="1162049" y="82020"/>
                    <a:pt x="1204532" y="78590"/>
                    <a:pt x="1249302" y="68684"/>
                  </a:cubicBezTo>
                  <a:cubicBezTo>
                    <a:pt x="1260922" y="66018"/>
                    <a:pt x="1277307" y="66018"/>
                    <a:pt x="1286069" y="72304"/>
                  </a:cubicBezTo>
                  <a:cubicBezTo>
                    <a:pt x="1327790" y="101451"/>
                    <a:pt x="1372560" y="97261"/>
                    <a:pt x="1417899" y="88688"/>
                  </a:cubicBezTo>
                  <a:cubicBezTo>
                    <a:pt x="1424948" y="87354"/>
                    <a:pt x="1433522" y="80114"/>
                    <a:pt x="1436568" y="73448"/>
                  </a:cubicBezTo>
                  <a:cubicBezTo>
                    <a:pt x="1447428" y="49825"/>
                    <a:pt x="1467813" y="41823"/>
                    <a:pt x="1490292" y="35154"/>
                  </a:cubicBezTo>
                  <a:cubicBezTo>
                    <a:pt x="1525727" y="24296"/>
                    <a:pt x="1560588" y="11532"/>
                    <a:pt x="1596213" y="1245"/>
                  </a:cubicBezTo>
                  <a:cubicBezTo>
                    <a:pt x="1604978" y="-1231"/>
                    <a:pt x="1615836" y="293"/>
                    <a:pt x="1624980" y="3150"/>
                  </a:cubicBezTo>
                  <a:cubicBezTo>
                    <a:pt x="1656223" y="12866"/>
                    <a:pt x="1676036" y="37251"/>
                    <a:pt x="1697753" y="59731"/>
                  </a:cubicBezTo>
                  <a:cubicBezTo>
                    <a:pt x="1707279" y="69638"/>
                    <a:pt x="1720423" y="76686"/>
                    <a:pt x="1733188" y="82400"/>
                  </a:cubicBezTo>
                  <a:cubicBezTo>
                    <a:pt x="1766335" y="97071"/>
                    <a:pt x="1800246" y="110215"/>
                    <a:pt x="1833775" y="124121"/>
                  </a:cubicBezTo>
                  <a:cubicBezTo>
                    <a:pt x="1837013" y="125455"/>
                    <a:pt x="1839679" y="128884"/>
                    <a:pt x="1842158" y="131742"/>
                  </a:cubicBezTo>
                  <a:cubicBezTo>
                    <a:pt x="1866922" y="161843"/>
                    <a:pt x="1891497" y="192132"/>
                    <a:pt x="1916454" y="222233"/>
                  </a:cubicBezTo>
                  <a:cubicBezTo>
                    <a:pt x="1921216" y="227947"/>
                    <a:pt x="1928076" y="232139"/>
                    <a:pt x="1933219" y="237663"/>
                  </a:cubicBezTo>
                  <a:cubicBezTo>
                    <a:pt x="1940459" y="245283"/>
                    <a:pt x="1949603" y="252524"/>
                    <a:pt x="1953413" y="261668"/>
                  </a:cubicBezTo>
                  <a:cubicBezTo>
                    <a:pt x="1965224" y="290433"/>
                    <a:pt x="1987894" y="302817"/>
                    <a:pt x="2016469" y="308151"/>
                  </a:cubicBezTo>
                  <a:cubicBezTo>
                    <a:pt x="2042570" y="313104"/>
                    <a:pt x="2068669" y="317296"/>
                    <a:pt x="2094578" y="323010"/>
                  </a:cubicBezTo>
                  <a:cubicBezTo>
                    <a:pt x="2126201" y="329868"/>
                    <a:pt x="2157636" y="337298"/>
                    <a:pt x="2188879" y="345681"/>
                  </a:cubicBezTo>
                  <a:cubicBezTo>
                    <a:pt x="2202404" y="349301"/>
                    <a:pt x="2216692" y="353491"/>
                    <a:pt x="2228314" y="360921"/>
                  </a:cubicBezTo>
                  <a:cubicBezTo>
                    <a:pt x="2260890" y="381496"/>
                    <a:pt x="2295753" y="395402"/>
                    <a:pt x="2334044" y="389878"/>
                  </a:cubicBezTo>
                  <a:cubicBezTo>
                    <a:pt x="2364715" y="385496"/>
                    <a:pt x="2390434" y="396736"/>
                    <a:pt x="2409485" y="414263"/>
                  </a:cubicBezTo>
                  <a:cubicBezTo>
                    <a:pt x="2444158" y="446078"/>
                    <a:pt x="2481305" y="438838"/>
                    <a:pt x="2518264" y="428552"/>
                  </a:cubicBezTo>
                  <a:cubicBezTo>
                    <a:pt x="2537315" y="423217"/>
                    <a:pt x="2552935" y="423979"/>
                    <a:pt x="2571034" y="429122"/>
                  </a:cubicBezTo>
                  <a:cubicBezTo>
                    <a:pt x="2612945" y="441124"/>
                    <a:pt x="2640950" y="473701"/>
                    <a:pt x="2668001" y="502276"/>
                  </a:cubicBezTo>
                  <a:cubicBezTo>
                    <a:pt x="2691054" y="526661"/>
                    <a:pt x="2716963" y="540377"/>
                    <a:pt x="2745348" y="550666"/>
                  </a:cubicBezTo>
                  <a:cubicBezTo>
                    <a:pt x="2781163" y="563810"/>
                    <a:pt x="2809548" y="558858"/>
                    <a:pt x="2826694" y="527233"/>
                  </a:cubicBezTo>
                  <a:cubicBezTo>
                    <a:pt x="2831457" y="518278"/>
                    <a:pt x="2839839" y="507800"/>
                    <a:pt x="2848793" y="505134"/>
                  </a:cubicBezTo>
                  <a:cubicBezTo>
                    <a:pt x="2892037" y="491800"/>
                    <a:pt x="2935854" y="472367"/>
                    <a:pt x="2982148" y="484179"/>
                  </a:cubicBezTo>
                  <a:cubicBezTo>
                    <a:pt x="3046158" y="500372"/>
                    <a:pt x="3108644" y="499420"/>
                    <a:pt x="3172654" y="483417"/>
                  </a:cubicBezTo>
                  <a:cubicBezTo>
                    <a:pt x="3276480" y="457508"/>
                    <a:pt x="3380305" y="430076"/>
                    <a:pt x="3489467" y="435790"/>
                  </a:cubicBezTo>
                  <a:cubicBezTo>
                    <a:pt x="3507563" y="436742"/>
                    <a:pt x="3529090" y="425121"/>
                    <a:pt x="3544713" y="413691"/>
                  </a:cubicBezTo>
                  <a:cubicBezTo>
                    <a:pt x="3574622" y="391974"/>
                    <a:pt x="3573288" y="390258"/>
                    <a:pt x="3606817" y="408167"/>
                  </a:cubicBezTo>
                  <a:cubicBezTo>
                    <a:pt x="3614819" y="412549"/>
                    <a:pt x="3624725" y="415215"/>
                    <a:pt x="3630632" y="421693"/>
                  </a:cubicBezTo>
                  <a:cubicBezTo>
                    <a:pt x="3660731" y="454650"/>
                    <a:pt x="3697880" y="446648"/>
                    <a:pt x="3734837" y="441886"/>
                  </a:cubicBezTo>
                  <a:cubicBezTo>
                    <a:pt x="3741315" y="440934"/>
                    <a:pt x="3749125" y="439600"/>
                    <a:pt x="3754652" y="442268"/>
                  </a:cubicBezTo>
                  <a:cubicBezTo>
                    <a:pt x="3779607" y="454268"/>
                    <a:pt x="3800753" y="450078"/>
                    <a:pt x="3822472" y="433694"/>
                  </a:cubicBezTo>
                  <a:cubicBezTo>
                    <a:pt x="3841331" y="419597"/>
                    <a:pt x="3863049" y="411215"/>
                    <a:pt x="3885338" y="428742"/>
                  </a:cubicBezTo>
                  <a:cubicBezTo>
                    <a:pt x="3934870" y="467605"/>
                    <a:pt x="3987829" y="469509"/>
                    <a:pt x="4043839" y="444934"/>
                  </a:cubicBezTo>
                  <a:cubicBezTo>
                    <a:pt x="4083845" y="427407"/>
                    <a:pt x="4123280" y="423407"/>
                    <a:pt x="4165383" y="441124"/>
                  </a:cubicBezTo>
                  <a:cubicBezTo>
                    <a:pt x="4181576" y="447982"/>
                    <a:pt x="4202531" y="443410"/>
                    <a:pt x="4221391" y="444934"/>
                  </a:cubicBezTo>
                  <a:cubicBezTo>
                    <a:pt x="4232060" y="445696"/>
                    <a:pt x="4243872" y="445886"/>
                    <a:pt x="4253014" y="450650"/>
                  </a:cubicBezTo>
                  <a:cubicBezTo>
                    <a:pt x="4277401" y="462843"/>
                    <a:pt x="4300070" y="478463"/>
                    <a:pt x="4324645" y="490466"/>
                  </a:cubicBezTo>
                  <a:cubicBezTo>
                    <a:pt x="4336457" y="496180"/>
                    <a:pt x="4350554" y="499228"/>
                    <a:pt x="4363890" y="499420"/>
                  </a:cubicBezTo>
                  <a:cubicBezTo>
                    <a:pt x="4403325" y="500372"/>
                    <a:pt x="4442761" y="500372"/>
                    <a:pt x="4482004" y="498658"/>
                  </a:cubicBezTo>
                  <a:cubicBezTo>
                    <a:pt x="4546776" y="495990"/>
                    <a:pt x="4612500" y="495418"/>
                    <a:pt x="4659174" y="438648"/>
                  </a:cubicBezTo>
                  <a:cubicBezTo>
                    <a:pt x="4662986" y="434076"/>
                    <a:pt x="4671176" y="431408"/>
                    <a:pt x="4677655" y="430646"/>
                  </a:cubicBezTo>
                  <a:cubicBezTo>
                    <a:pt x="4707564" y="427027"/>
                    <a:pt x="4738235" y="426645"/>
                    <a:pt x="4767764" y="420739"/>
                  </a:cubicBezTo>
                  <a:cubicBezTo>
                    <a:pt x="4791386" y="415977"/>
                    <a:pt x="4811009" y="417501"/>
                    <a:pt x="4828916" y="434266"/>
                  </a:cubicBezTo>
                  <a:cubicBezTo>
                    <a:pt x="4852348" y="456364"/>
                    <a:pt x="4880925" y="469319"/>
                    <a:pt x="4912168" y="462271"/>
                  </a:cubicBezTo>
                  <a:cubicBezTo>
                    <a:pt x="4943409" y="455412"/>
                    <a:pt x="4963984" y="470271"/>
                    <a:pt x="4987037" y="485703"/>
                  </a:cubicBezTo>
                  <a:cubicBezTo>
                    <a:pt x="5003801" y="496942"/>
                    <a:pt x="5022852" y="511040"/>
                    <a:pt x="5041521" y="512182"/>
                  </a:cubicBezTo>
                  <a:cubicBezTo>
                    <a:pt x="5083814" y="514658"/>
                    <a:pt x="5120201" y="553904"/>
                    <a:pt x="5166113" y="531615"/>
                  </a:cubicBezTo>
                  <a:cubicBezTo>
                    <a:pt x="5169161" y="530091"/>
                    <a:pt x="5174685" y="533901"/>
                    <a:pt x="5179067" y="534853"/>
                  </a:cubicBezTo>
                  <a:cubicBezTo>
                    <a:pt x="5214121" y="542093"/>
                    <a:pt x="5247078" y="535043"/>
                    <a:pt x="5272796" y="511230"/>
                  </a:cubicBezTo>
                  <a:cubicBezTo>
                    <a:pt x="5306516" y="480177"/>
                    <a:pt x="5343855" y="477129"/>
                    <a:pt x="5385384" y="487227"/>
                  </a:cubicBezTo>
                  <a:cubicBezTo>
                    <a:pt x="5398721" y="490466"/>
                    <a:pt x="5412057" y="492752"/>
                    <a:pt x="5425582" y="495418"/>
                  </a:cubicBezTo>
                  <a:cubicBezTo>
                    <a:pt x="5443870" y="499228"/>
                    <a:pt x="5462351" y="503230"/>
                    <a:pt x="5480637" y="507040"/>
                  </a:cubicBezTo>
                  <a:cubicBezTo>
                    <a:pt x="5498356" y="510850"/>
                    <a:pt x="5517979" y="517326"/>
                    <a:pt x="5531693" y="500944"/>
                  </a:cubicBezTo>
                  <a:cubicBezTo>
                    <a:pt x="5543506" y="486845"/>
                    <a:pt x="5551888" y="488179"/>
                    <a:pt x="5562746" y="500372"/>
                  </a:cubicBezTo>
                  <a:cubicBezTo>
                    <a:pt x="5600467" y="543045"/>
                    <a:pt x="5646189" y="569716"/>
                    <a:pt x="5704483" y="571620"/>
                  </a:cubicBezTo>
                  <a:cubicBezTo>
                    <a:pt x="5716485" y="572002"/>
                    <a:pt x="5728678" y="574668"/>
                    <a:pt x="5740488" y="577526"/>
                  </a:cubicBezTo>
                  <a:cubicBezTo>
                    <a:pt x="5747728" y="579241"/>
                    <a:pt x="5756493" y="581147"/>
                    <a:pt x="5760873" y="586291"/>
                  </a:cubicBezTo>
                  <a:cubicBezTo>
                    <a:pt x="5794974" y="625534"/>
                    <a:pt x="5837457" y="652777"/>
                    <a:pt x="5883751" y="674686"/>
                  </a:cubicBezTo>
                  <a:cubicBezTo>
                    <a:pt x="5900323" y="682496"/>
                    <a:pt x="5918042" y="690306"/>
                    <a:pt x="5935949" y="692592"/>
                  </a:cubicBezTo>
                  <a:cubicBezTo>
                    <a:pt x="5954617" y="694878"/>
                    <a:pt x="5974240" y="691068"/>
                    <a:pt x="5993291" y="688972"/>
                  </a:cubicBezTo>
                  <a:cubicBezTo>
                    <a:pt x="6004531" y="687830"/>
                    <a:pt x="6017485" y="688020"/>
                    <a:pt x="6026440" y="682496"/>
                  </a:cubicBezTo>
                  <a:cubicBezTo>
                    <a:pt x="6054825" y="665159"/>
                    <a:pt x="6082258" y="646491"/>
                    <a:pt x="6108738" y="626296"/>
                  </a:cubicBezTo>
                  <a:cubicBezTo>
                    <a:pt x="6131409" y="608960"/>
                    <a:pt x="6135981" y="606483"/>
                    <a:pt x="6155602" y="628202"/>
                  </a:cubicBezTo>
                  <a:cubicBezTo>
                    <a:pt x="6175797" y="650491"/>
                    <a:pt x="6200944" y="662111"/>
                    <a:pt x="6228756" y="666873"/>
                  </a:cubicBezTo>
                  <a:cubicBezTo>
                    <a:pt x="6272764" y="674304"/>
                    <a:pt x="6317151" y="680590"/>
                    <a:pt x="6361539" y="684210"/>
                  </a:cubicBezTo>
                  <a:cubicBezTo>
                    <a:pt x="6401736" y="687448"/>
                    <a:pt x="6420977" y="669922"/>
                    <a:pt x="6428979" y="630106"/>
                  </a:cubicBezTo>
                  <a:cubicBezTo>
                    <a:pt x="6433551" y="608007"/>
                    <a:pt x="6439458" y="584003"/>
                    <a:pt x="6463840" y="578098"/>
                  </a:cubicBezTo>
                  <a:cubicBezTo>
                    <a:pt x="6503658" y="568572"/>
                    <a:pt x="6544997" y="564382"/>
                    <a:pt x="6564620" y="517708"/>
                  </a:cubicBezTo>
                  <a:cubicBezTo>
                    <a:pt x="6575478" y="527995"/>
                    <a:pt x="6582146" y="534091"/>
                    <a:pt x="6588625" y="540187"/>
                  </a:cubicBezTo>
                  <a:cubicBezTo>
                    <a:pt x="6606531" y="557142"/>
                    <a:pt x="6643678" y="564382"/>
                    <a:pt x="6662541" y="549714"/>
                  </a:cubicBezTo>
                  <a:cubicBezTo>
                    <a:pt x="6690354" y="528377"/>
                    <a:pt x="6715883" y="532377"/>
                    <a:pt x="6742552" y="548952"/>
                  </a:cubicBezTo>
                  <a:cubicBezTo>
                    <a:pt x="6764841" y="562668"/>
                    <a:pt x="6788417" y="567954"/>
                    <a:pt x="6812063" y="568430"/>
                  </a:cubicBezTo>
                  <a:lnTo>
                    <a:pt x="6858001" y="562267"/>
                  </a:lnTo>
                  <a:lnTo>
                    <a:pt x="6858001" y="734520"/>
                  </a:lnTo>
                  <a:lnTo>
                    <a:pt x="6815516" y="744220"/>
                  </a:lnTo>
                  <a:cubicBezTo>
                    <a:pt x="6793035" y="749744"/>
                    <a:pt x="6771319" y="759651"/>
                    <a:pt x="6748458" y="763271"/>
                  </a:cubicBezTo>
                  <a:cubicBezTo>
                    <a:pt x="6694164" y="771843"/>
                    <a:pt x="6639488" y="777939"/>
                    <a:pt x="6584812" y="784797"/>
                  </a:cubicBezTo>
                  <a:cubicBezTo>
                    <a:pt x="6528424" y="791846"/>
                    <a:pt x="6472225" y="799276"/>
                    <a:pt x="6415833" y="805562"/>
                  </a:cubicBezTo>
                  <a:cubicBezTo>
                    <a:pt x="6384972" y="808802"/>
                    <a:pt x="6353919" y="809372"/>
                    <a:pt x="6323058" y="812420"/>
                  </a:cubicBezTo>
                  <a:cubicBezTo>
                    <a:pt x="6296005" y="815088"/>
                    <a:pt x="6269144" y="820041"/>
                    <a:pt x="6242093" y="823281"/>
                  </a:cubicBezTo>
                  <a:cubicBezTo>
                    <a:pt x="6218660" y="825947"/>
                    <a:pt x="6195037" y="827471"/>
                    <a:pt x="6171605" y="830139"/>
                  </a:cubicBezTo>
                  <a:cubicBezTo>
                    <a:pt x="6134075" y="834519"/>
                    <a:pt x="6096736" y="839473"/>
                    <a:pt x="6059397" y="844045"/>
                  </a:cubicBezTo>
                  <a:cubicBezTo>
                    <a:pt x="6043776" y="845759"/>
                    <a:pt x="6027392" y="850522"/>
                    <a:pt x="6012723" y="847665"/>
                  </a:cubicBezTo>
                  <a:cubicBezTo>
                    <a:pt x="5975764" y="840425"/>
                    <a:pt x="5939377" y="842521"/>
                    <a:pt x="5902610" y="847473"/>
                  </a:cubicBezTo>
                  <a:cubicBezTo>
                    <a:pt x="5890037" y="849190"/>
                    <a:pt x="5876511" y="848808"/>
                    <a:pt x="5864318" y="845569"/>
                  </a:cubicBezTo>
                  <a:cubicBezTo>
                    <a:pt x="5839361" y="839091"/>
                    <a:pt x="5815169" y="829947"/>
                    <a:pt x="5790592" y="821947"/>
                  </a:cubicBezTo>
                  <a:cubicBezTo>
                    <a:pt x="5787924" y="820995"/>
                    <a:pt x="5784686" y="820803"/>
                    <a:pt x="5781830" y="820233"/>
                  </a:cubicBezTo>
                  <a:cubicBezTo>
                    <a:pt x="5765635" y="816992"/>
                    <a:pt x="5749634" y="813754"/>
                    <a:pt x="5733440" y="810896"/>
                  </a:cubicBezTo>
                  <a:cubicBezTo>
                    <a:pt x="5724678" y="809372"/>
                    <a:pt x="5715723" y="809182"/>
                    <a:pt x="5706959" y="807848"/>
                  </a:cubicBezTo>
                  <a:cubicBezTo>
                    <a:pt x="5673050" y="802514"/>
                    <a:pt x="5635711" y="811468"/>
                    <a:pt x="5606372" y="788417"/>
                  </a:cubicBezTo>
                  <a:cubicBezTo>
                    <a:pt x="5587321" y="773557"/>
                    <a:pt x="5568842" y="776987"/>
                    <a:pt x="5548460" y="779273"/>
                  </a:cubicBezTo>
                  <a:cubicBezTo>
                    <a:pt x="5533027" y="780987"/>
                    <a:pt x="5517215" y="780415"/>
                    <a:pt x="5501594" y="780607"/>
                  </a:cubicBezTo>
                  <a:cubicBezTo>
                    <a:pt x="5474161" y="781177"/>
                    <a:pt x="5446728" y="781369"/>
                    <a:pt x="5419295" y="782321"/>
                  </a:cubicBezTo>
                  <a:cubicBezTo>
                    <a:pt x="5410531" y="782701"/>
                    <a:pt x="5401579" y="787465"/>
                    <a:pt x="5393005" y="786703"/>
                  </a:cubicBezTo>
                  <a:cubicBezTo>
                    <a:pt x="5353379" y="783083"/>
                    <a:pt x="5313754" y="777367"/>
                    <a:pt x="5274129" y="774129"/>
                  </a:cubicBezTo>
                  <a:cubicBezTo>
                    <a:pt x="5251650" y="772225"/>
                    <a:pt x="5228597" y="775843"/>
                    <a:pt x="5206308" y="773177"/>
                  </a:cubicBezTo>
                  <a:cubicBezTo>
                    <a:pt x="5180591" y="770129"/>
                    <a:pt x="5155445" y="762319"/>
                    <a:pt x="5129916" y="757554"/>
                  </a:cubicBezTo>
                  <a:cubicBezTo>
                    <a:pt x="5122867" y="756222"/>
                    <a:pt x="5115057" y="757936"/>
                    <a:pt x="5107627" y="758316"/>
                  </a:cubicBezTo>
                  <a:cubicBezTo>
                    <a:pt x="5099245" y="758699"/>
                    <a:pt x="5091052" y="759461"/>
                    <a:pt x="5082670" y="759651"/>
                  </a:cubicBezTo>
                  <a:cubicBezTo>
                    <a:pt x="5057141" y="760033"/>
                    <a:pt x="5031614" y="759461"/>
                    <a:pt x="5006086" y="760795"/>
                  </a:cubicBezTo>
                  <a:cubicBezTo>
                    <a:pt x="4990465" y="761557"/>
                    <a:pt x="4974082" y="769367"/>
                    <a:pt x="4959602" y="766509"/>
                  </a:cubicBezTo>
                  <a:cubicBezTo>
                    <a:pt x="4930075" y="760985"/>
                    <a:pt x="4900546" y="773367"/>
                    <a:pt x="4871019" y="763081"/>
                  </a:cubicBezTo>
                  <a:cubicBezTo>
                    <a:pt x="4861873" y="760033"/>
                    <a:pt x="4849300" y="767653"/>
                    <a:pt x="4838250" y="768033"/>
                  </a:cubicBezTo>
                  <a:cubicBezTo>
                    <a:pt x="4810627" y="768985"/>
                    <a:pt x="4783004" y="768795"/>
                    <a:pt x="4755381" y="768605"/>
                  </a:cubicBezTo>
                  <a:cubicBezTo>
                    <a:pt x="4730614" y="768415"/>
                    <a:pt x="4704895" y="771081"/>
                    <a:pt x="4681083" y="765747"/>
                  </a:cubicBezTo>
                  <a:cubicBezTo>
                    <a:pt x="4656126" y="760033"/>
                    <a:pt x="4633647" y="760795"/>
                    <a:pt x="4609452" y="767271"/>
                  </a:cubicBezTo>
                  <a:cubicBezTo>
                    <a:pt x="4592878" y="771653"/>
                    <a:pt x="4575351" y="772225"/>
                    <a:pt x="4558207" y="773557"/>
                  </a:cubicBezTo>
                  <a:cubicBezTo>
                    <a:pt x="4539728" y="775081"/>
                    <a:pt x="4519343" y="771081"/>
                    <a:pt x="4502579" y="777367"/>
                  </a:cubicBezTo>
                  <a:cubicBezTo>
                    <a:pt x="4452665" y="796038"/>
                    <a:pt x="4401419" y="800038"/>
                    <a:pt x="4349222" y="800038"/>
                  </a:cubicBezTo>
                  <a:cubicBezTo>
                    <a:pt x="4339695" y="800038"/>
                    <a:pt x="4329979" y="797372"/>
                    <a:pt x="4320837" y="794514"/>
                  </a:cubicBezTo>
                  <a:cubicBezTo>
                    <a:pt x="4267493" y="777367"/>
                    <a:pt x="4213961" y="778891"/>
                    <a:pt x="4159667" y="789370"/>
                  </a:cubicBezTo>
                  <a:cubicBezTo>
                    <a:pt x="4148427" y="791656"/>
                    <a:pt x="4135854" y="792038"/>
                    <a:pt x="4124614" y="789752"/>
                  </a:cubicBezTo>
                  <a:cubicBezTo>
                    <a:pt x="4092989" y="783083"/>
                    <a:pt x="4062318" y="772033"/>
                    <a:pt x="4030503" y="767271"/>
                  </a:cubicBezTo>
                  <a:cubicBezTo>
                    <a:pt x="3977925" y="759461"/>
                    <a:pt x="3932394" y="785749"/>
                    <a:pt x="3885338" y="802896"/>
                  </a:cubicBezTo>
                  <a:cubicBezTo>
                    <a:pt x="3840569" y="819089"/>
                    <a:pt x="3802467" y="855666"/>
                    <a:pt x="3749506" y="847473"/>
                  </a:cubicBezTo>
                  <a:cubicBezTo>
                    <a:pt x="3744173" y="846711"/>
                    <a:pt x="3738267" y="851856"/>
                    <a:pt x="3732361" y="853190"/>
                  </a:cubicBezTo>
                  <a:cubicBezTo>
                    <a:pt x="3716168" y="856810"/>
                    <a:pt x="3699976" y="861190"/>
                    <a:pt x="3683591" y="862906"/>
                  </a:cubicBezTo>
                  <a:cubicBezTo>
                    <a:pt x="3663589" y="865192"/>
                    <a:pt x="3643204" y="864430"/>
                    <a:pt x="3623201" y="866334"/>
                  </a:cubicBezTo>
                  <a:cubicBezTo>
                    <a:pt x="3597482" y="868620"/>
                    <a:pt x="3572146" y="874716"/>
                    <a:pt x="3546617" y="874716"/>
                  </a:cubicBezTo>
                  <a:cubicBezTo>
                    <a:pt x="3526042" y="874716"/>
                    <a:pt x="3505657" y="867668"/>
                    <a:pt x="3485275" y="864238"/>
                  </a:cubicBezTo>
                  <a:cubicBezTo>
                    <a:pt x="3456508" y="859476"/>
                    <a:pt x="3424883" y="860810"/>
                    <a:pt x="3399546" y="848618"/>
                  </a:cubicBezTo>
                  <a:cubicBezTo>
                    <a:pt x="3372495" y="835663"/>
                    <a:pt x="3346776" y="829757"/>
                    <a:pt x="3318771" y="833757"/>
                  </a:cubicBezTo>
                  <a:cubicBezTo>
                    <a:pt x="3309437" y="835091"/>
                    <a:pt x="3297434" y="843093"/>
                    <a:pt x="3293244" y="851284"/>
                  </a:cubicBezTo>
                  <a:cubicBezTo>
                    <a:pt x="3283908" y="869572"/>
                    <a:pt x="3271145" y="872812"/>
                    <a:pt x="3253809" y="866524"/>
                  </a:cubicBezTo>
                  <a:cubicBezTo>
                    <a:pt x="3238758" y="861190"/>
                    <a:pt x="3220280" y="858524"/>
                    <a:pt x="3209993" y="848235"/>
                  </a:cubicBezTo>
                  <a:cubicBezTo>
                    <a:pt x="3180844" y="819089"/>
                    <a:pt x="3143695" y="818136"/>
                    <a:pt x="3107500" y="810326"/>
                  </a:cubicBezTo>
                  <a:cubicBezTo>
                    <a:pt x="3085403" y="805562"/>
                    <a:pt x="3064827" y="805372"/>
                    <a:pt x="3042728" y="808610"/>
                  </a:cubicBezTo>
                  <a:cubicBezTo>
                    <a:pt x="2994722" y="815850"/>
                    <a:pt x="2948047" y="805562"/>
                    <a:pt x="2901943" y="792418"/>
                  </a:cubicBezTo>
                  <a:cubicBezTo>
                    <a:pt x="2871462" y="783655"/>
                    <a:pt x="2840219" y="778321"/>
                    <a:pt x="2809930" y="769367"/>
                  </a:cubicBezTo>
                  <a:cubicBezTo>
                    <a:pt x="2787259" y="762509"/>
                    <a:pt x="2764590" y="754316"/>
                    <a:pt x="2743826" y="743268"/>
                  </a:cubicBezTo>
                  <a:cubicBezTo>
                    <a:pt x="2713723" y="727073"/>
                    <a:pt x="2687436" y="702689"/>
                    <a:pt x="2649143" y="709167"/>
                  </a:cubicBezTo>
                  <a:cubicBezTo>
                    <a:pt x="2615421" y="714881"/>
                    <a:pt x="2584942" y="702881"/>
                    <a:pt x="2554079" y="691450"/>
                  </a:cubicBezTo>
                  <a:cubicBezTo>
                    <a:pt x="2531409" y="683068"/>
                    <a:pt x="2508742" y="674494"/>
                    <a:pt x="2485307" y="669160"/>
                  </a:cubicBezTo>
                  <a:cubicBezTo>
                    <a:pt x="2457492" y="662873"/>
                    <a:pt x="2426059" y="665541"/>
                    <a:pt x="2401292" y="653919"/>
                  </a:cubicBezTo>
                  <a:cubicBezTo>
                    <a:pt x="2375383" y="641727"/>
                    <a:pt x="2353859" y="649919"/>
                    <a:pt x="2330806" y="653349"/>
                  </a:cubicBezTo>
                  <a:cubicBezTo>
                    <a:pt x="2294039" y="658683"/>
                    <a:pt x="2257459" y="668590"/>
                    <a:pt x="2220312" y="656015"/>
                  </a:cubicBezTo>
                  <a:cubicBezTo>
                    <a:pt x="2175163" y="640775"/>
                    <a:pt x="2130393" y="624392"/>
                    <a:pt x="2085054" y="609914"/>
                  </a:cubicBezTo>
                  <a:cubicBezTo>
                    <a:pt x="2067525" y="604387"/>
                    <a:pt x="2048668" y="602101"/>
                    <a:pt x="2030378" y="599625"/>
                  </a:cubicBezTo>
                  <a:cubicBezTo>
                    <a:pt x="2013043" y="597529"/>
                    <a:pt x="1992279" y="602863"/>
                    <a:pt x="1978940" y="594863"/>
                  </a:cubicBezTo>
                  <a:cubicBezTo>
                    <a:pt x="1944649" y="574288"/>
                    <a:pt x="1909408" y="564192"/>
                    <a:pt x="1869780" y="564192"/>
                  </a:cubicBezTo>
                  <a:cubicBezTo>
                    <a:pt x="1854920" y="564192"/>
                    <a:pt x="1840441" y="555618"/>
                    <a:pt x="1825393" y="554094"/>
                  </a:cubicBezTo>
                  <a:cubicBezTo>
                    <a:pt x="1804816" y="552190"/>
                    <a:pt x="1781194" y="547045"/>
                    <a:pt x="1763287" y="554286"/>
                  </a:cubicBezTo>
                  <a:cubicBezTo>
                    <a:pt x="1721185" y="571430"/>
                    <a:pt x="1687086" y="557142"/>
                    <a:pt x="1650317" y="540187"/>
                  </a:cubicBezTo>
                  <a:cubicBezTo>
                    <a:pt x="1614120" y="523423"/>
                    <a:pt x="1576019" y="510088"/>
                    <a:pt x="1537537" y="499038"/>
                  </a:cubicBezTo>
                  <a:cubicBezTo>
                    <a:pt x="1523059" y="495038"/>
                    <a:pt x="1505724" y="501706"/>
                    <a:pt x="1489720" y="503038"/>
                  </a:cubicBezTo>
                  <a:cubicBezTo>
                    <a:pt x="1484004" y="503420"/>
                    <a:pt x="1477717" y="503992"/>
                    <a:pt x="1472575" y="502086"/>
                  </a:cubicBezTo>
                  <a:cubicBezTo>
                    <a:pt x="1422854" y="483797"/>
                    <a:pt x="1372368" y="469891"/>
                    <a:pt x="1318456" y="479415"/>
                  </a:cubicBezTo>
                  <a:cubicBezTo>
                    <a:pt x="1313504" y="480369"/>
                    <a:pt x="1307978" y="478273"/>
                    <a:pt x="1303024" y="476939"/>
                  </a:cubicBezTo>
                  <a:cubicBezTo>
                    <a:pt x="1278829" y="470081"/>
                    <a:pt x="1255206" y="459223"/>
                    <a:pt x="1230633" y="456746"/>
                  </a:cubicBezTo>
                  <a:cubicBezTo>
                    <a:pt x="1170051" y="450650"/>
                    <a:pt x="1109091" y="448172"/>
                    <a:pt x="1048125" y="444172"/>
                  </a:cubicBezTo>
                  <a:cubicBezTo>
                    <a:pt x="1044315" y="443982"/>
                    <a:pt x="1040315" y="443982"/>
                    <a:pt x="1036887" y="442648"/>
                  </a:cubicBezTo>
                  <a:cubicBezTo>
                    <a:pt x="1014406" y="434456"/>
                    <a:pt x="994785" y="437124"/>
                    <a:pt x="975733" y="452744"/>
                  </a:cubicBezTo>
                  <a:cubicBezTo>
                    <a:pt x="967350" y="459603"/>
                    <a:pt x="955920" y="463223"/>
                    <a:pt x="945444" y="467033"/>
                  </a:cubicBezTo>
                  <a:cubicBezTo>
                    <a:pt x="930011" y="472749"/>
                    <a:pt x="914200" y="478273"/>
                    <a:pt x="898198" y="481893"/>
                  </a:cubicBezTo>
                  <a:cubicBezTo>
                    <a:pt x="882384" y="485321"/>
                    <a:pt x="865430" y="490084"/>
                    <a:pt x="850189" y="487417"/>
                  </a:cubicBezTo>
                  <a:cubicBezTo>
                    <a:pt x="822756" y="482655"/>
                    <a:pt x="796655" y="471987"/>
                    <a:pt x="769605" y="464937"/>
                  </a:cubicBezTo>
                  <a:cubicBezTo>
                    <a:pt x="760270" y="462461"/>
                    <a:pt x="749982" y="462843"/>
                    <a:pt x="740268" y="462651"/>
                  </a:cubicBezTo>
                  <a:cubicBezTo>
                    <a:pt x="717977" y="462081"/>
                    <a:pt x="695116" y="467605"/>
                    <a:pt x="674923" y="451792"/>
                  </a:cubicBezTo>
                  <a:cubicBezTo>
                    <a:pt x="656255" y="436934"/>
                    <a:pt x="637392" y="441314"/>
                    <a:pt x="617772" y="452554"/>
                  </a:cubicBezTo>
                  <a:cubicBezTo>
                    <a:pt x="603673" y="460557"/>
                    <a:pt x="587672" y="466843"/>
                    <a:pt x="571860" y="469891"/>
                  </a:cubicBezTo>
                  <a:cubicBezTo>
                    <a:pt x="550141" y="474081"/>
                    <a:pt x="528615" y="475797"/>
                    <a:pt x="505182" y="473319"/>
                  </a:cubicBezTo>
                  <a:cubicBezTo>
                    <a:pt x="488607" y="471605"/>
                    <a:pt x="475081" y="470843"/>
                    <a:pt x="462126" y="460747"/>
                  </a:cubicBezTo>
                  <a:cubicBezTo>
                    <a:pt x="460032" y="459223"/>
                    <a:pt x="456222" y="458841"/>
                    <a:pt x="453364" y="459033"/>
                  </a:cubicBezTo>
                  <a:cubicBezTo>
                    <a:pt x="415835" y="462271"/>
                    <a:pt x="378686" y="460557"/>
                    <a:pt x="340774" y="458268"/>
                  </a:cubicBezTo>
                  <a:cubicBezTo>
                    <a:pt x="292579" y="455222"/>
                    <a:pt x="241901" y="464175"/>
                    <a:pt x="200182" y="496180"/>
                  </a:cubicBezTo>
                  <a:cubicBezTo>
                    <a:pt x="194085" y="500944"/>
                    <a:pt x="184941" y="503038"/>
                    <a:pt x="176939" y="504182"/>
                  </a:cubicBezTo>
                  <a:cubicBezTo>
                    <a:pt x="139219" y="509134"/>
                    <a:pt x="101308" y="512564"/>
                    <a:pt x="63587" y="518088"/>
                  </a:cubicBezTo>
                  <a:cubicBezTo>
                    <a:pt x="43012" y="521137"/>
                    <a:pt x="21486" y="523805"/>
                    <a:pt x="2817" y="532187"/>
                  </a:cubicBezTo>
                  <a:lnTo>
                    <a:pt x="0" y="533314"/>
                  </a:lnTo>
                  <a:close/>
                </a:path>
              </a:pathLst>
            </a:custGeom>
            <a:blipFill dpi="0" rotWithShape="1">
              <a:blip r:embed="rId3">
                <a:alphaModFix amt="57000"/>
              </a:blip>
              <a:srcRect/>
              <a:tile tx="0" ty="0" sx="100000" sy="100000" flip="none" algn="tl"/>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Tree>
    <p:extLst>
      <p:ext uri="{BB962C8B-B14F-4D97-AF65-F5344CB8AC3E}">
        <p14:creationId xmlns:p14="http://schemas.microsoft.com/office/powerpoint/2010/main" val="2040427489"/>
      </p:ext>
    </p:extLst>
  </p:cSld>
  <p:clrMapOvr>
    <a:masterClrMapping/>
  </p:clrMapOvr>
  <p:transition spd="slow">
    <p:wipe/>
  </p:transition>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16A15A88-001A-4EEF-8984-D87E643599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ubrik 1">
            <a:extLst>
              <a:ext uri="{FF2B5EF4-FFF2-40B4-BE49-F238E27FC236}">
                <a16:creationId xmlns:a16="http://schemas.microsoft.com/office/drawing/2014/main" id="{F80B4FB5-369F-41D4-A525-F209DD76A64A}"/>
              </a:ext>
            </a:extLst>
          </p:cNvPr>
          <p:cNvSpPr>
            <a:spLocks noGrp="1"/>
          </p:cNvSpPr>
          <p:nvPr>
            <p:ph type="title"/>
          </p:nvPr>
        </p:nvSpPr>
        <p:spPr>
          <a:xfrm>
            <a:off x="5131398" y="1011219"/>
            <a:ext cx="6021962" cy="5454127"/>
          </a:xfrm>
        </p:spPr>
        <p:txBody>
          <a:bodyPr vert="horz" lIns="91440" tIns="45720" rIns="91440" bIns="45720" rtlCol="0" anchor="b">
            <a:noAutofit/>
          </a:bodyPr>
          <a:lstStyle/>
          <a:p>
            <a:pPr algn="ctr"/>
            <a:br>
              <a:rPr lang="en-US" sz="2800" dirty="0">
                <a:solidFill>
                  <a:srgbClr val="FFFF00"/>
                </a:solidFill>
              </a:rPr>
            </a:br>
            <a:br>
              <a:rPr lang="en-US" sz="2800" dirty="0">
                <a:solidFill>
                  <a:srgbClr val="FFFF00"/>
                </a:solidFill>
              </a:rPr>
            </a:br>
            <a:br>
              <a:rPr lang="en-US" sz="2800" dirty="0">
                <a:solidFill>
                  <a:srgbClr val="FFFF00"/>
                </a:solidFill>
              </a:rPr>
            </a:br>
            <a:br>
              <a:rPr lang="en-US" sz="2800" dirty="0">
                <a:solidFill>
                  <a:srgbClr val="FFFF00"/>
                </a:solidFill>
              </a:rPr>
            </a:br>
            <a:br>
              <a:rPr lang="en-US" sz="2800" dirty="0">
                <a:solidFill>
                  <a:srgbClr val="FFFF00"/>
                </a:solidFill>
              </a:rPr>
            </a:br>
            <a:br>
              <a:rPr lang="en-US" sz="2800" dirty="0">
                <a:solidFill>
                  <a:srgbClr val="FFFF00"/>
                </a:solidFill>
              </a:rPr>
            </a:br>
            <a:br>
              <a:rPr lang="en-US" sz="2800" dirty="0">
                <a:solidFill>
                  <a:srgbClr val="FFFF00"/>
                </a:solidFill>
              </a:rPr>
            </a:br>
            <a:r>
              <a:rPr lang="en-US" sz="4000" dirty="0" err="1">
                <a:solidFill>
                  <a:srgbClr val="FFFF00"/>
                </a:solidFill>
              </a:rPr>
              <a:t>Distriktslagsverksamheten</a:t>
            </a:r>
            <a:br>
              <a:rPr lang="en-US" sz="4000" dirty="0">
                <a:solidFill>
                  <a:srgbClr val="FFFF00"/>
                </a:solidFill>
              </a:rPr>
            </a:br>
            <a:r>
              <a:rPr lang="en-US" sz="4000" dirty="0" err="1">
                <a:solidFill>
                  <a:srgbClr val="FFFF00"/>
                </a:solidFill>
              </a:rPr>
              <a:t>Flickor</a:t>
            </a:r>
            <a:br>
              <a:rPr lang="en-US" sz="2800" dirty="0">
                <a:solidFill>
                  <a:srgbClr val="FFFF00"/>
                </a:solidFill>
              </a:rPr>
            </a:br>
            <a:br>
              <a:rPr lang="en-US" sz="2800" dirty="0">
                <a:solidFill>
                  <a:srgbClr val="FFFF00"/>
                </a:solidFill>
              </a:rPr>
            </a:br>
            <a:r>
              <a:rPr lang="en-US" sz="2800" dirty="0">
                <a:solidFill>
                  <a:srgbClr val="FFFF00"/>
                </a:solidFill>
              </a:rPr>
              <a:t>Rapport TV-</a:t>
            </a:r>
            <a:r>
              <a:rPr lang="en-US" sz="2800" dirty="0" err="1">
                <a:solidFill>
                  <a:srgbClr val="FFFF00"/>
                </a:solidFill>
              </a:rPr>
              <a:t>Pucken</a:t>
            </a:r>
            <a:br>
              <a:rPr lang="en-US" sz="2800" dirty="0">
                <a:solidFill>
                  <a:srgbClr val="FFFF00"/>
                </a:solidFill>
              </a:rPr>
            </a:br>
            <a:br>
              <a:rPr lang="en-US" sz="2800" dirty="0">
                <a:solidFill>
                  <a:srgbClr val="FFFF00"/>
                </a:solidFill>
              </a:rPr>
            </a:br>
            <a:r>
              <a:rPr lang="en-US" sz="2400" dirty="0" err="1">
                <a:solidFill>
                  <a:srgbClr val="FFFF00"/>
                </a:solidFill>
              </a:rPr>
              <a:t>Kommande</a:t>
            </a:r>
            <a:r>
              <a:rPr lang="en-US" sz="2400" dirty="0">
                <a:solidFill>
                  <a:srgbClr val="FFFF00"/>
                </a:solidFill>
              </a:rPr>
              <a:t> </a:t>
            </a:r>
            <a:r>
              <a:rPr lang="en-US" sz="2400" dirty="0" err="1">
                <a:solidFill>
                  <a:srgbClr val="FFFF00"/>
                </a:solidFill>
              </a:rPr>
              <a:t>aktiviteter</a:t>
            </a:r>
            <a:br>
              <a:rPr lang="en-US" sz="2400" dirty="0">
                <a:solidFill>
                  <a:srgbClr val="FFFF00"/>
                </a:solidFill>
              </a:rPr>
            </a:br>
            <a:br>
              <a:rPr lang="en-US" sz="2800" dirty="0">
                <a:solidFill>
                  <a:srgbClr val="FFFF00"/>
                </a:solidFill>
              </a:rPr>
            </a:br>
            <a:br>
              <a:rPr lang="en-US" sz="2800" dirty="0">
                <a:solidFill>
                  <a:schemeClr val="bg1"/>
                </a:solidFill>
              </a:rPr>
            </a:br>
            <a:br>
              <a:rPr lang="en-US" sz="2800" dirty="0">
                <a:solidFill>
                  <a:schemeClr val="bg1"/>
                </a:solidFill>
              </a:rPr>
            </a:br>
            <a:br>
              <a:rPr lang="en-US" sz="2800" dirty="0">
                <a:solidFill>
                  <a:schemeClr val="bg1"/>
                </a:solidFill>
              </a:rPr>
            </a:br>
            <a:br>
              <a:rPr lang="en-US" sz="2800" dirty="0">
                <a:solidFill>
                  <a:schemeClr val="bg1"/>
                </a:solidFill>
              </a:rPr>
            </a:br>
            <a:br>
              <a:rPr lang="en-US" sz="2800" dirty="0">
                <a:solidFill>
                  <a:schemeClr val="bg1"/>
                </a:solidFill>
              </a:rPr>
            </a:br>
            <a:endParaRPr lang="en-US" sz="2800" dirty="0">
              <a:solidFill>
                <a:schemeClr val="bg1"/>
              </a:solidFill>
            </a:endParaRPr>
          </a:p>
        </p:txBody>
      </p:sp>
      <p:pic>
        <p:nvPicPr>
          <p:cNvPr id="5" name="Platshållare för innehåll 4">
            <a:extLst>
              <a:ext uri="{FF2B5EF4-FFF2-40B4-BE49-F238E27FC236}">
                <a16:creationId xmlns:a16="http://schemas.microsoft.com/office/drawing/2014/main" id="{5F374469-673B-4415-BE77-5836A5E57111}"/>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l="62670"/>
          <a:stretch/>
        </p:blipFill>
        <p:spPr>
          <a:xfrm>
            <a:off x="0" y="-2"/>
            <a:ext cx="4551219" cy="6857990"/>
          </a:xfrm>
          <a:custGeom>
            <a:avLst/>
            <a:gdLst/>
            <a:ahLst/>
            <a:cxnLst/>
            <a:rect l="l" t="t" r="r" b="b"/>
            <a:pathLst>
              <a:path w="4551219" h="6858000">
                <a:moveTo>
                  <a:pt x="4194211" y="6564619"/>
                </a:moveTo>
                <a:lnTo>
                  <a:pt x="4194211" y="6564620"/>
                </a:lnTo>
                <a:cubicBezTo>
                  <a:pt x="4204498" y="6575478"/>
                  <a:pt x="4210595" y="6582146"/>
                  <a:pt x="4216690" y="6588625"/>
                </a:cubicBezTo>
                <a:lnTo>
                  <a:pt x="4233312" y="6625224"/>
                </a:lnTo>
                <a:lnTo>
                  <a:pt x="4226218" y="6662539"/>
                </a:lnTo>
                <a:lnTo>
                  <a:pt x="4226217" y="6662540"/>
                </a:lnTo>
                <a:lnTo>
                  <a:pt x="4226216" y="6662543"/>
                </a:lnTo>
                <a:lnTo>
                  <a:pt x="4214767" y="6683026"/>
                </a:lnTo>
                <a:lnTo>
                  <a:pt x="4211619" y="6702975"/>
                </a:lnTo>
                <a:lnTo>
                  <a:pt x="4211619" y="6702976"/>
                </a:lnTo>
                <a:cubicBezTo>
                  <a:pt x="4212024" y="6716168"/>
                  <a:pt x="4217168" y="6729218"/>
                  <a:pt x="4225455" y="6742552"/>
                </a:cubicBezTo>
                <a:lnTo>
                  <a:pt x="4225456" y="6742554"/>
                </a:lnTo>
                <a:lnTo>
                  <a:pt x="4244933" y="6812061"/>
                </a:lnTo>
                <a:lnTo>
                  <a:pt x="4244933" y="6812063"/>
                </a:lnTo>
                <a:lnTo>
                  <a:pt x="4244933" y="6812062"/>
                </a:lnTo>
                <a:lnTo>
                  <a:pt x="4244933" y="6812061"/>
                </a:lnTo>
                <a:lnTo>
                  <a:pt x="4240159" y="6776799"/>
                </a:lnTo>
                <a:lnTo>
                  <a:pt x="4225456" y="6742554"/>
                </a:lnTo>
                <a:lnTo>
                  <a:pt x="4225455" y="6742551"/>
                </a:lnTo>
                <a:lnTo>
                  <a:pt x="4211619" y="6702975"/>
                </a:lnTo>
                <a:lnTo>
                  <a:pt x="4226216" y="6662543"/>
                </a:lnTo>
                <a:lnTo>
                  <a:pt x="4226217" y="6662541"/>
                </a:lnTo>
                <a:lnTo>
                  <a:pt x="4226218" y="6662539"/>
                </a:lnTo>
                <a:lnTo>
                  <a:pt x="4233301" y="6645551"/>
                </a:lnTo>
                <a:lnTo>
                  <a:pt x="4233312" y="6625224"/>
                </a:lnTo>
                <a:lnTo>
                  <a:pt x="4233312" y="6625223"/>
                </a:lnTo>
                <a:cubicBezTo>
                  <a:pt x="4231216" y="6611340"/>
                  <a:pt x="4225168" y="6597577"/>
                  <a:pt x="4216690" y="6588624"/>
                </a:cubicBezTo>
                <a:close/>
                <a:moveTo>
                  <a:pt x="4274532" y="6438980"/>
                </a:moveTo>
                <a:lnTo>
                  <a:pt x="4254602" y="6463839"/>
                </a:lnTo>
                <a:lnTo>
                  <a:pt x="4254600" y="6463848"/>
                </a:lnTo>
                <a:lnTo>
                  <a:pt x="4240803" y="6513011"/>
                </a:lnTo>
                <a:lnTo>
                  <a:pt x="4221998" y="6546193"/>
                </a:lnTo>
                <a:lnTo>
                  <a:pt x="4221998" y="6546194"/>
                </a:lnTo>
                <a:lnTo>
                  <a:pt x="4238336" y="6521803"/>
                </a:lnTo>
                <a:lnTo>
                  <a:pt x="4240803" y="6513011"/>
                </a:lnTo>
                <a:lnTo>
                  <a:pt x="4243614" y="6508051"/>
                </a:lnTo>
                <a:lnTo>
                  <a:pt x="4254600" y="6463848"/>
                </a:lnTo>
                <a:lnTo>
                  <a:pt x="4254602" y="6463840"/>
                </a:lnTo>
                <a:cubicBezTo>
                  <a:pt x="4257553" y="6451649"/>
                  <a:pt x="4265030" y="6444076"/>
                  <a:pt x="4274532" y="6438980"/>
                </a:cubicBezTo>
                <a:close/>
                <a:moveTo>
                  <a:pt x="4360506" y="6365203"/>
                </a:moveTo>
                <a:lnTo>
                  <a:pt x="4359224" y="6387909"/>
                </a:lnTo>
                <a:lnTo>
                  <a:pt x="4357461" y="6391548"/>
                </a:lnTo>
                <a:lnTo>
                  <a:pt x="4349806" y="6407331"/>
                </a:lnTo>
                <a:lnTo>
                  <a:pt x="4349806" y="6407332"/>
                </a:lnTo>
                <a:lnTo>
                  <a:pt x="4357461" y="6391548"/>
                </a:lnTo>
                <a:lnTo>
                  <a:pt x="4359225" y="6387909"/>
                </a:lnTo>
                <a:close/>
                <a:moveTo>
                  <a:pt x="4121437" y="4221390"/>
                </a:moveTo>
                <a:lnTo>
                  <a:pt x="4121437" y="4221391"/>
                </a:lnTo>
                <a:cubicBezTo>
                  <a:pt x="4122199" y="4232060"/>
                  <a:pt x="4122389" y="4243872"/>
                  <a:pt x="4127153" y="4253014"/>
                </a:cubicBezTo>
                <a:cubicBezTo>
                  <a:pt x="4139346" y="4277401"/>
                  <a:pt x="4154966" y="4300070"/>
                  <a:pt x="4166969" y="4324645"/>
                </a:cubicBezTo>
                <a:lnTo>
                  <a:pt x="4175923" y="4363890"/>
                </a:lnTo>
                <a:lnTo>
                  <a:pt x="4175161" y="4482003"/>
                </a:lnTo>
                <a:cubicBezTo>
                  <a:pt x="4172493" y="4546775"/>
                  <a:pt x="4171921" y="4612499"/>
                  <a:pt x="4115151" y="4659173"/>
                </a:cubicBezTo>
                <a:cubicBezTo>
                  <a:pt x="4110579" y="4662985"/>
                  <a:pt x="4107911" y="4671175"/>
                  <a:pt x="4107149" y="4677654"/>
                </a:cubicBezTo>
                <a:cubicBezTo>
                  <a:pt x="4103530" y="4707563"/>
                  <a:pt x="4103148" y="4738234"/>
                  <a:pt x="4097242" y="4767763"/>
                </a:cubicBezTo>
                <a:cubicBezTo>
                  <a:pt x="4094861" y="4779574"/>
                  <a:pt x="4094052" y="4790386"/>
                  <a:pt x="4095933" y="4800482"/>
                </a:cubicBezTo>
                <a:lnTo>
                  <a:pt x="4095933" y="4800483"/>
                </a:lnTo>
                <a:cubicBezTo>
                  <a:pt x="4097814" y="4810580"/>
                  <a:pt x="4102387" y="4819963"/>
                  <a:pt x="4110769" y="4828916"/>
                </a:cubicBezTo>
                <a:lnTo>
                  <a:pt x="4132950" y="4863342"/>
                </a:lnTo>
                <a:lnTo>
                  <a:pt x="4140479" y="4889274"/>
                </a:lnTo>
                <a:lnTo>
                  <a:pt x="4138774" y="4912167"/>
                </a:lnTo>
                <a:cubicBezTo>
                  <a:pt x="4137059" y="4919977"/>
                  <a:pt x="4136702" y="4927121"/>
                  <a:pt x="4137372" y="4933803"/>
                </a:cubicBezTo>
                <a:lnTo>
                  <a:pt x="4137372" y="4933804"/>
                </a:lnTo>
                <a:lnTo>
                  <a:pt x="4142131" y="4952672"/>
                </a:lnTo>
                <a:lnTo>
                  <a:pt x="4144924" y="4957453"/>
                </a:lnTo>
                <a:lnTo>
                  <a:pt x="4146202" y="4961455"/>
                </a:lnTo>
                <a:cubicBezTo>
                  <a:pt x="4150713" y="4970096"/>
                  <a:pt x="4156419" y="4978393"/>
                  <a:pt x="4162206" y="4987037"/>
                </a:cubicBezTo>
                <a:cubicBezTo>
                  <a:pt x="4173445" y="5003801"/>
                  <a:pt x="4187543" y="5022852"/>
                  <a:pt x="4188685" y="5041521"/>
                </a:cubicBezTo>
                <a:cubicBezTo>
                  <a:pt x="4189304" y="5052095"/>
                  <a:pt x="4192222" y="5062299"/>
                  <a:pt x="4195901" y="5072375"/>
                </a:cubicBezTo>
                <a:lnTo>
                  <a:pt x="4201805" y="5087442"/>
                </a:lnTo>
                <a:lnTo>
                  <a:pt x="4214832" y="5133219"/>
                </a:lnTo>
                <a:lnTo>
                  <a:pt x="4214833" y="5133224"/>
                </a:lnTo>
                <a:lnTo>
                  <a:pt x="4208118" y="5166112"/>
                </a:lnTo>
                <a:lnTo>
                  <a:pt x="4208118" y="5166113"/>
                </a:lnTo>
                <a:cubicBezTo>
                  <a:pt x="4207356" y="5167637"/>
                  <a:pt x="4207928" y="5169780"/>
                  <a:pt x="4208809" y="5172090"/>
                </a:cubicBezTo>
                <a:lnTo>
                  <a:pt x="4211356" y="5179067"/>
                </a:lnTo>
                <a:cubicBezTo>
                  <a:pt x="4214976" y="5196594"/>
                  <a:pt x="4215024" y="5213597"/>
                  <a:pt x="4211190" y="5229433"/>
                </a:cubicBezTo>
                <a:lnTo>
                  <a:pt x="4200644" y="5248928"/>
                </a:lnTo>
                <a:lnTo>
                  <a:pt x="4187733" y="5272795"/>
                </a:lnTo>
                <a:cubicBezTo>
                  <a:pt x="4176088" y="5285440"/>
                  <a:pt x="4168382" y="5298594"/>
                  <a:pt x="4163830" y="5312287"/>
                </a:cubicBezTo>
                <a:lnTo>
                  <a:pt x="4162774" y="5321350"/>
                </a:lnTo>
                <a:lnTo>
                  <a:pt x="4160300" y="5326162"/>
                </a:lnTo>
                <a:lnTo>
                  <a:pt x="4158854" y="5355013"/>
                </a:lnTo>
                <a:lnTo>
                  <a:pt x="4158854" y="5355014"/>
                </a:lnTo>
                <a:cubicBezTo>
                  <a:pt x="4159503" y="5364882"/>
                  <a:pt x="4161206" y="5375002"/>
                  <a:pt x="4163730" y="5385384"/>
                </a:cubicBezTo>
                <a:cubicBezTo>
                  <a:pt x="4166969" y="5398721"/>
                  <a:pt x="4169255" y="5412057"/>
                  <a:pt x="4171921" y="5425582"/>
                </a:cubicBezTo>
                <a:cubicBezTo>
                  <a:pt x="4175731" y="5443870"/>
                  <a:pt x="4179733" y="5462351"/>
                  <a:pt x="4183543" y="5480637"/>
                </a:cubicBezTo>
                <a:lnTo>
                  <a:pt x="4188067" y="5507667"/>
                </a:lnTo>
                <a:lnTo>
                  <a:pt x="4177448" y="5531691"/>
                </a:lnTo>
                <a:lnTo>
                  <a:pt x="4177447" y="5531692"/>
                </a:lnTo>
                <a:cubicBezTo>
                  <a:pt x="4170398" y="5537599"/>
                  <a:pt x="4167206" y="5542648"/>
                  <a:pt x="4167302" y="5547577"/>
                </a:cubicBezTo>
                <a:lnTo>
                  <a:pt x="4167302" y="5547578"/>
                </a:lnTo>
                <a:cubicBezTo>
                  <a:pt x="4167397" y="5552507"/>
                  <a:pt x="4170779" y="5557317"/>
                  <a:pt x="4176875" y="5562746"/>
                </a:cubicBezTo>
                <a:cubicBezTo>
                  <a:pt x="4219548" y="5600467"/>
                  <a:pt x="4246219" y="5646189"/>
                  <a:pt x="4248123" y="5704483"/>
                </a:cubicBezTo>
                <a:cubicBezTo>
                  <a:pt x="4248505" y="5716485"/>
                  <a:pt x="4251171" y="5728678"/>
                  <a:pt x="4254029" y="5740488"/>
                </a:cubicBezTo>
                <a:cubicBezTo>
                  <a:pt x="4255744" y="5747728"/>
                  <a:pt x="4257650" y="5756493"/>
                  <a:pt x="4262794" y="5760873"/>
                </a:cubicBezTo>
                <a:cubicBezTo>
                  <a:pt x="4302037" y="5794974"/>
                  <a:pt x="4329280" y="5837457"/>
                  <a:pt x="4351189" y="5883751"/>
                </a:cubicBezTo>
                <a:lnTo>
                  <a:pt x="4351191" y="5883755"/>
                </a:lnTo>
                <a:lnTo>
                  <a:pt x="4369094" y="5935945"/>
                </a:lnTo>
                <a:lnTo>
                  <a:pt x="4369096" y="5935949"/>
                </a:lnTo>
                <a:lnTo>
                  <a:pt x="4365476" y="5993289"/>
                </a:lnTo>
                <a:lnTo>
                  <a:pt x="4365475" y="5993290"/>
                </a:lnTo>
                <a:cubicBezTo>
                  <a:pt x="4364334" y="6004530"/>
                  <a:pt x="4364524" y="6017484"/>
                  <a:pt x="4358999" y="6026439"/>
                </a:cubicBezTo>
                <a:cubicBezTo>
                  <a:pt x="4341662" y="6054824"/>
                  <a:pt x="4322994" y="6082257"/>
                  <a:pt x="4302799" y="6108737"/>
                </a:cubicBezTo>
                <a:cubicBezTo>
                  <a:pt x="4294131" y="6120073"/>
                  <a:pt x="4289178" y="6126883"/>
                  <a:pt x="4289107" y="6133313"/>
                </a:cubicBezTo>
                <a:lnTo>
                  <a:pt x="4289107" y="6133314"/>
                </a:lnTo>
                <a:lnTo>
                  <a:pt x="4292807" y="6143189"/>
                </a:lnTo>
                <a:lnTo>
                  <a:pt x="4304703" y="6155599"/>
                </a:lnTo>
                <a:lnTo>
                  <a:pt x="4304706" y="6155602"/>
                </a:lnTo>
                <a:cubicBezTo>
                  <a:pt x="4326994" y="6175797"/>
                  <a:pt x="4338614" y="6200944"/>
                  <a:pt x="4343376" y="6228756"/>
                </a:cubicBezTo>
                <a:lnTo>
                  <a:pt x="4360713" y="6361539"/>
                </a:lnTo>
                <a:lnTo>
                  <a:pt x="4360713" y="6361538"/>
                </a:lnTo>
                <a:cubicBezTo>
                  <a:pt x="4357093" y="6317150"/>
                  <a:pt x="4350808" y="6272763"/>
                  <a:pt x="4343376" y="6228755"/>
                </a:cubicBezTo>
                <a:cubicBezTo>
                  <a:pt x="4338614" y="6200943"/>
                  <a:pt x="4326994" y="6175796"/>
                  <a:pt x="4304706" y="6155601"/>
                </a:cubicBezTo>
                <a:lnTo>
                  <a:pt x="4304703" y="6155599"/>
                </a:lnTo>
                <a:lnTo>
                  <a:pt x="4289107" y="6133314"/>
                </a:lnTo>
                <a:lnTo>
                  <a:pt x="4302799" y="6108738"/>
                </a:lnTo>
                <a:cubicBezTo>
                  <a:pt x="4322994" y="6082258"/>
                  <a:pt x="4341662" y="6054825"/>
                  <a:pt x="4358999" y="6026440"/>
                </a:cubicBezTo>
                <a:cubicBezTo>
                  <a:pt x="4364524" y="6017485"/>
                  <a:pt x="4364334" y="6004531"/>
                  <a:pt x="4365475" y="5993291"/>
                </a:cubicBezTo>
                <a:lnTo>
                  <a:pt x="4365476" y="5993289"/>
                </a:lnTo>
                <a:lnTo>
                  <a:pt x="4368929" y="5964476"/>
                </a:lnTo>
                <a:lnTo>
                  <a:pt x="4369096" y="5935949"/>
                </a:lnTo>
                <a:lnTo>
                  <a:pt x="4369096" y="5935948"/>
                </a:lnTo>
                <a:lnTo>
                  <a:pt x="4369094" y="5935945"/>
                </a:lnTo>
                <a:lnTo>
                  <a:pt x="4362214" y="5909350"/>
                </a:lnTo>
                <a:lnTo>
                  <a:pt x="4351191" y="5883755"/>
                </a:lnTo>
                <a:lnTo>
                  <a:pt x="4351189" y="5883750"/>
                </a:lnTo>
                <a:cubicBezTo>
                  <a:pt x="4329280" y="5837456"/>
                  <a:pt x="4302037" y="5794973"/>
                  <a:pt x="4262794" y="5760872"/>
                </a:cubicBezTo>
                <a:cubicBezTo>
                  <a:pt x="4257650" y="5756492"/>
                  <a:pt x="4255744" y="5747727"/>
                  <a:pt x="4254029" y="5740487"/>
                </a:cubicBezTo>
                <a:cubicBezTo>
                  <a:pt x="4251171" y="5728677"/>
                  <a:pt x="4248505" y="5716484"/>
                  <a:pt x="4248123" y="5704482"/>
                </a:cubicBezTo>
                <a:cubicBezTo>
                  <a:pt x="4246219" y="5646188"/>
                  <a:pt x="4219548" y="5600466"/>
                  <a:pt x="4176875" y="5562745"/>
                </a:cubicBezTo>
                <a:lnTo>
                  <a:pt x="4167302" y="5547577"/>
                </a:lnTo>
                <a:lnTo>
                  <a:pt x="4177447" y="5531693"/>
                </a:lnTo>
                <a:lnTo>
                  <a:pt x="4177448" y="5531691"/>
                </a:lnTo>
                <a:lnTo>
                  <a:pt x="4185847" y="5520421"/>
                </a:lnTo>
                <a:lnTo>
                  <a:pt x="4188067" y="5507667"/>
                </a:lnTo>
                <a:lnTo>
                  <a:pt x="4188067" y="5507666"/>
                </a:lnTo>
                <a:cubicBezTo>
                  <a:pt x="4188020" y="5498831"/>
                  <a:pt x="4185448" y="5489496"/>
                  <a:pt x="4183543" y="5480636"/>
                </a:cubicBezTo>
                <a:cubicBezTo>
                  <a:pt x="4179733" y="5462350"/>
                  <a:pt x="4175731" y="5443869"/>
                  <a:pt x="4171921" y="5425581"/>
                </a:cubicBezTo>
                <a:cubicBezTo>
                  <a:pt x="4169255" y="5412056"/>
                  <a:pt x="4166969" y="5398720"/>
                  <a:pt x="4163730" y="5385383"/>
                </a:cubicBezTo>
                <a:lnTo>
                  <a:pt x="4158854" y="5355013"/>
                </a:lnTo>
                <a:lnTo>
                  <a:pt x="4162774" y="5321350"/>
                </a:lnTo>
                <a:lnTo>
                  <a:pt x="4187733" y="5272796"/>
                </a:lnTo>
                <a:lnTo>
                  <a:pt x="4200644" y="5248928"/>
                </a:lnTo>
                <a:lnTo>
                  <a:pt x="4211191" y="5229432"/>
                </a:lnTo>
                <a:lnTo>
                  <a:pt x="4211356" y="5179067"/>
                </a:lnTo>
                <a:lnTo>
                  <a:pt x="4211356" y="5179066"/>
                </a:lnTo>
                <a:cubicBezTo>
                  <a:pt x="4210880" y="5176875"/>
                  <a:pt x="4209690" y="5174399"/>
                  <a:pt x="4208809" y="5172089"/>
                </a:cubicBezTo>
                <a:lnTo>
                  <a:pt x="4208118" y="5166113"/>
                </a:lnTo>
                <a:lnTo>
                  <a:pt x="4214833" y="5133224"/>
                </a:lnTo>
                <a:lnTo>
                  <a:pt x="4214833" y="5133223"/>
                </a:lnTo>
                <a:lnTo>
                  <a:pt x="4214832" y="5133219"/>
                </a:lnTo>
                <a:lnTo>
                  <a:pt x="4207690" y="5102460"/>
                </a:lnTo>
                <a:lnTo>
                  <a:pt x="4201805" y="5087442"/>
                </a:lnTo>
                <a:lnTo>
                  <a:pt x="4201799" y="5087422"/>
                </a:lnTo>
                <a:cubicBezTo>
                  <a:pt x="4195713" y="5072410"/>
                  <a:pt x="4189614" y="5057380"/>
                  <a:pt x="4188685" y="5041520"/>
                </a:cubicBezTo>
                <a:cubicBezTo>
                  <a:pt x="4187543" y="5022851"/>
                  <a:pt x="4173445" y="5003800"/>
                  <a:pt x="4162206" y="4987036"/>
                </a:cubicBezTo>
                <a:lnTo>
                  <a:pt x="4144924" y="4957453"/>
                </a:lnTo>
                <a:lnTo>
                  <a:pt x="4137372" y="4933804"/>
                </a:lnTo>
                <a:lnTo>
                  <a:pt x="4138774" y="4912168"/>
                </a:lnTo>
                <a:cubicBezTo>
                  <a:pt x="4140536" y="4904357"/>
                  <a:pt x="4141048" y="4896713"/>
                  <a:pt x="4140479" y="4889275"/>
                </a:cubicBezTo>
                <a:lnTo>
                  <a:pt x="4140479" y="4889274"/>
                </a:lnTo>
                <a:lnTo>
                  <a:pt x="4135701" y="4867613"/>
                </a:lnTo>
                <a:lnTo>
                  <a:pt x="4132950" y="4863342"/>
                </a:lnTo>
                <a:lnTo>
                  <a:pt x="4131200" y="4857316"/>
                </a:lnTo>
                <a:cubicBezTo>
                  <a:pt x="4126057" y="4847213"/>
                  <a:pt x="4119056" y="4837702"/>
                  <a:pt x="4110769" y="4828915"/>
                </a:cubicBezTo>
                <a:lnTo>
                  <a:pt x="4095933" y="4800482"/>
                </a:lnTo>
                <a:lnTo>
                  <a:pt x="4097242" y="4767764"/>
                </a:lnTo>
                <a:cubicBezTo>
                  <a:pt x="4103148" y="4738235"/>
                  <a:pt x="4103530" y="4707564"/>
                  <a:pt x="4107149" y="4677655"/>
                </a:cubicBezTo>
                <a:cubicBezTo>
                  <a:pt x="4107911" y="4671176"/>
                  <a:pt x="4110579" y="4662986"/>
                  <a:pt x="4115151" y="4659174"/>
                </a:cubicBezTo>
                <a:cubicBezTo>
                  <a:pt x="4171921" y="4612500"/>
                  <a:pt x="4172493" y="4546776"/>
                  <a:pt x="4175161" y="4482004"/>
                </a:cubicBezTo>
                <a:cubicBezTo>
                  <a:pt x="4176875" y="4442761"/>
                  <a:pt x="4176875" y="4403325"/>
                  <a:pt x="4175923" y="4363890"/>
                </a:cubicBezTo>
                <a:lnTo>
                  <a:pt x="4175923" y="4363889"/>
                </a:lnTo>
                <a:cubicBezTo>
                  <a:pt x="4175731" y="4350553"/>
                  <a:pt x="4172683" y="4336456"/>
                  <a:pt x="4166969" y="4324644"/>
                </a:cubicBezTo>
                <a:cubicBezTo>
                  <a:pt x="4154966" y="4300069"/>
                  <a:pt x="4139346" y="4277400"/>
                  <a:pt x="4127153" y="4253013"/>
                </a:cubicBezTo>
                <a:close/>
                <a:moveTo>
                  <a:pt x="4190328" y="2836171"/>
                </a:moveTo>
                <a:lnTo>
                  <a:pt x="4181637" y="2848792"/>
                </a:lnTo>
                <a:cubicBezTo>
                  <a:pt x="4176637" y="2865009"/>
                  <a:pt x="4170779" y="2881306"/>
                  <a:pt x="4166033" y="2897784"/>
                </a:cubicBezTo>
                <a:lnTo>
                  <a:pt x="4165004" y="2903549"/>
                </a:lnTo>
                <a:lnTo>
                  <a:pt x="4161730" y="2914327"/>
                </a:lnTo>
                <a:lnTo>
                  <a:pt x="4157099" y="2947858"/>
                </a:lnTo>
                <a:lnTo>
                  <a:pt x="4157098" y="2947861"/>
                </a:lnTo>
                <a:lnTo>
                  <a:pt x="4157098" y="2947862"/>
                </a:lnTo>
                <a:cubicBezTo>
                  <a:pt x="4156729" y="2959156"/>
                  <a:pt x="4157729" y="2970575"/>
                  <a:pt x="4160682" y="2982148"/>
                </a:cubicBezTo>
                <a:lnTo>
                  <a:pt x="4172375" y="3077401"/>
                </a:lnTo>
                <a:lnTo>
                  <a:pt x="4159920" y="3172653"/>
                </a:lnTo>
                <a:cubicBezTo>
                  <a:pt x="4134011" y="3276479"/>
                  <a:pt x="4106579" y="3380304"/>
                  <a:pt x="4112293" y="3489466"/>
                </a:cubicBezTo>
                <a:cubicBezTo>
                  <a:pt x="4113245" y="3507562"/>
                  <a:pt x="4101624" y="3529089"/>
                  <a:pt x="4090194" y="3544712"/>
                </a:cubicBezTo>
                <a:cubicBezTo>
                  <a:pt x="4079336" y="3559667"/>
                  <a:pt x="4073477" y="3566811"/>
                  <a:pt x="4072572" y="3574407"/>
                </a:cubicBezTo>
                <a:lnTo>
                  <a:pt x="4072572" y="3574408"/>
                </a:lnTo>
                <a:cubicBezTo>
                  <a:pt x="4071667" y="3582004"/>
                  <a:pt x="4075716" y="3590053"/>
                  <a:pt x="4084670" y="3606817"/>
                </a:cubicBezTo>
                <a:cubicBezTo>
                  <a:pt x="4089052" y="3614819"/>
                  <a:pt x="4091718" y="3624725"/>
                  <a:pt x="4098196" y="3630632"/>
                </a:cubicBezTo>
                <a:lnTo>
                  <a:pt x="4115925" y="3654415"/>
                </a:lnTo>
                <a:lnTo>
                  <a:pt x="4118836" y="3665923"/>
                </a:lnTo>
                <a:lnTo>
                  <a:pt x="4122437" y="3680163"/>
                </a:lnTo>
                <a:lnTo>
                  <a:pt x="4118389" y="3734836"/>
                </a:lnTo>
                <a:lnTo>
                  <a:pt x="4118389" y="3734837"/>
                </a:lnTo>
                <a:cubicBezTo>
                  <a:pt x="4117437" y="3741315"/>
                  <a:pt x="4116103" y="3749125"/>
                  <a:pt x="4118771" y="3754652"/>
                </a:cubicBezTo>
                <a:lnTo>
                  <a:pt x="4125128" y="3789775"/>
                </a:lnTo>
                <a:lnTo>
                  <a:pt x="4110197" y="3822471"/>
                </a:lnTo>
                <a:cubicBezTo>
                  <a:pt x="4103149" y="3831901"/>
                  <a:pt x="4097529" y="3842045"/>
                  <a:pt x="4095862" y="3852618"/>
                </a:cubicBezTo>
                <a:lnTo>
                  <a:pt x="4095862" y="3852619"/>
                </a:lnTo>
                <a:lnTo>
                  <a:pt x="4096642" y="3868763"/>
                </a:lnTo>
                <a:lnTo>
                  <a:pt x="4105245" y="3885336"/>
                </a:lnTo>
                <a:lnTo>
                  <a:pt x="4105245" y="3885338"/>
                </a:lnTo>
                <a:cubicBezTo>
                  <a:pt x="4114961" y="3897721"/>
                  <a:pt x="4122367" y="3910318"/>
                  <a:pt x="4127626" y="3923124"/>
                </a:cubicBezTo>
                <a:lnTo>
                  <a:pt x="4137130" y="3962159"/>
                </a:lnTo>
                <a:lnTo>
                  <a:pt x="4121438" y="4043837"/>
                </a:lnTo>
                <a:lnTo>
                  <a:pt x="4121437" y="4043838"/>
                </a:lnTo>
                <a:cubicBezTo>
                  <a:pt x="4112674" y="4063841"/>
                  <a:pt x="4107292" y="4083701"/>
                  <a:pt x="4106316" y="4103824"/>
                </a:cubicBezTo>
                <a:lnTo>
                  <a:pt x="4106316" y="4103825"/>
                </a:lnTo>
                <a:lnTo>
                  <a:pt x="4108283" y="4134255"/>
                </a:lnTo>
                <a:lnTo>
                  <a:pt x="4117627" y="4165381"/>
                </a:lnTo>
                <a:lnTo>
                  <a:pt x="4117627" y="4165383"/>
                </a:lnTo>
                <a:lnTo>
                  <a:pt x="4121532" y="4192387"/>
                </a:lnTo>
                <a:lnTo>
                  <a:pt x="4121532" y="4192386"/>
                </a:lnTo>
                <a:cubicBezTo>
                  <a:pt x="4121628" y="4182766"/>
                  <a:pt x="4121056" y="4173479"/>
                  <a:pt x="4117627" y="4165382"/>
                </a:cubicBezTo>
                <a:lnTo>
                  <a:pt x="4117627" y="4165381"/>
                </a:lnTo>
                <a:lnTo>
                  <a:pt x="4106316" y="4103825"/>
                </a:lnTo>
                <a:lnTo>
                  <a:pt x="4121437" y="4043839"/>
                </a:lnTo>
                <a:lnTo>
                  <a:pt x="4121438" y="4043837"/>
                </a:lnTo>
                <a:lnTo>
                  <a:pt x="4134740" y="4002409"/>
                </a:lnTo>
                <a:lnTo>
                  <a:pt x="4137130" y="3962159"/>
                </a:lnTo>
                <a:lnTo>
                  <a:pt x="4137130" y="3962158"/>
                </a:lnTo>
                <a:cubicBezTo>
                  <a:pt x="4134868" y="3935726"/>
                  <a:pt x="4124677" y="3910103"/>
                  <a:pt x="4105245" y="3885337"/>
                </a:cubicBezTo>
                <a:lnTo>
                  <a:pt x="4105245" y="3885336"/>
                </a:lnTo>
                <a:lnTo>
                  <a:pt x="4095862" y="3852619"/>
                </a:lnTo>
                <a:lnTo>
                  <a:pt x="4110197" y="3822472"/>
                </a:lnTo>
                <a:cubicBezTo>
                  <a:pt x="4118389" y="3811613"/>
                  <a:pt x="4123533" y="3800896"/>
                  <a:pt x="4125128" y="3789776"/>
                </a:cubicBezTo>
                <a:lnTo>
                  <a:pt x="4125128" y="3789775"/>
                </a:lnTo>
                <a:cubicBezTo>
                  <a:pt x="4126724" y="3778654"/>
                  <a:pt x="4124771" y="3767129"/>
                  <a:pt x="4118771" y="3754651"/>
                </a:cubicBezTo>
                <a:lnTo>
                  <a:pt x="4118389" y="3734837"/>
                </a:lnTo>
                <a:lnTo>
                  <a:pt x="4122437" y="3680163"/>
                </a:lnTo>
                <a:lnTo>
                  <a:pt x="4122437" y="3680162"/>
                </a:lnTo>
                <a:lnTo>
                  <a:pt x="4118836" y="3665923"/>
                </a:lnTo>
                <a:lnTo>
                  <a:pt x="4115925" y="3654415"/>
                </a:lnTo>
                <a:lnTo>
                  <a:pt x="4115925" y="3654415"/>
                </a:lnTo>
                <a:lnTo>
                  <a:pt x="4115925" y="3654415"/>
                </a:lnTo>
                <a:cubicBezTo>
                  <a:pt x="4112115" y="3646122"/>
                  <a:pt x="4106436" y="3638156"/>
                  <a:pt x="4098196" y="3630631"/>
                </a:cubicBezTo>
                <a:cubicBezTo>
                  <a:pt x="4091718" y="3624724"/>
                  <a:pt x="4089052" y="3614818"/>
                  <a:pt x="4084670" y="3606816"/>
                </a:cubicBezTo>
                <a:cubicBezTo>
                  <a:pt x="4080193" y="3598434"/>
                  <a:pt x="4076942" y="3592231"/>
                  <a:pt x="4074924" y="3587173"/>
                </a:cubicBezTo>
                <a:lnTo>
                  <a:pt x="4072572" y="3574407"/>
                </a:lnTo>
                <a:lnTo>
                  <a:pt x="4077651" y="3562320"/>
                </a:lnTo>
                <a:cubicBezTo>
                  <a:pt x="4080586" y="3557715"/>
                  <a:pt x="4084765" y="3552190"/>
                  <a:pt x="4090194" y="3544713"/>
                </a:cubicBezTo>
                <a:cubicBezTo>
                  <a:pt x="4101624" y="3529090"/>
                  <a:pt x="4113245" y="3507563"/>
                  <a:pt x="4112293" y="3489467"/>
                </a:cubicBezTo>
                <a:cubicBezTo>
                  <a:pt x="4106579" y="3380305"/>
                  <a:pt x="4134011" y="3276480"/>
                  <a:pt x="4159920" y="3172654"/>
                </a:cubicBezTo>
                <a:cubicBezTo>
                  <a:pt x="4167922" y="3140649"/>
                  <a:pt x="4172160" y="3109025"/>
                  <a:pt x="4172375" y="3077401"/>
                </a:cubicBezTo>
                <a:lnTo>
                  <a:pt x="4172375" y="3077400"/>
                </a:lnTo>
                <a:cubicBezTo>
                  <a:pt x="4172589" y="3045776"/>
                  <a:pt x="4168779" y="3014152"/>
                  <a:pt x="4160682" y="2982147"/>
                </a:cubicBezTo>
                <a:lnTo>
                  <a:pt x="4157098" y="2947862"/>
                </a:lnTo>
                <a:lnTo>
                  <a:pt x="4157099" y="2947858"/>
                </a:lnTo>
                <a:lnTo>
                  <a:pt x="4165004" y="2903549"/>
                </a:lnTo>
                <a:lnTo>
                  <a:pt x="4181637" y="2848793"/>
                </a:lnTo>
                <a:cubicBezTo>
                  <a:pt x="4182970" y="2844316"/>
                  <a:pt x="4186256" y="2839982"/>
                  <a:pt x="4190328" y="2836172"/>
                </a:cubicBezTo>
                <a:close/>
                <a:moveTo>
                  <a:pt x="3705842" y="1508457"/>
                </a:moveTo>
                <a:lnTo>
                  <a:pt x="3677748" y="1596213"/>
                </a:lnTo>
                <a:cubicBezTo>
                  <a:pt x="3675271" y="1604978"/>
                  <a:pt x="3676796" y="1615836"/>
                  <a:pt x="3679653" y="1624980"/>
                </a:cubicBezTo>
                <a:cubicBezTo>
                  <a:pt x="3689369" y="1656223"/>
                  <a:pt x="3713754" y="1676036"/>
                  <a:pt x="3736234" y="1697753"/>
                </a:cubicBezTo>
                <a:cubicBezTo>
                  <a:pt x="3746141" y="1707279"/>
                  <a:pt x="3753189" y="1720423"/>
                  <a:pt x="3758903" y="1733188"/>
                </a:cubicBezTo>
                <a:cubicBezTo>
                  <a:pt x="3773574" y="1766335"/>
                  <a:pt x="3786718" y="1800246"/>
                  <a:pt x="3800624" y="1833775"/>
                </a:cubicBezTo>
                <a:cubicBezTo>
                  <a:pt x="3801958" y="1837013"/>
                  <a:pt x="3805387" y="1839679"/>
                  <a:pt x="3808245" y="1842158"/>
                </a:cubicBezTo>
                <a:cubicBezTo>
                  <a:pt x="3838346" y="1866922"/>
                  <a:pt x="3868635" y="1891497"/>
                  <a:pt x="3898736" y="1916454"/>
                </a:cubicBezTo>
                <a:cubicBezTo>
                  <a:pt x="3904450" y="1921216"/>
                  <a:pt x="3908642" y="1928076"/>
                  <a:pt x="3914166" y="1933219"/>
                </a:cubicBezTo>
                <a:cubicBezTo>
                  <a:pt x="3921786" y="1940459"/>
                  <a:pt x="3929027" y="1949603"/>
                  <a:pt x="3938171" y="1953413"/>
                </a:cubicBezTo>
                <a:cubicBezTo>
                  <a:pt x="3966936" y="1965224"/>
                  <a:pt x="3979320" y="1987894"/>
                  <a:pt x="3984654" y="2016469"/>
                </a:cubicBezTo>
                <a:cubicBezTo>
                  <a:pt x="3989607" y="2042570"/>
                  <a:pt x="3993799" y="2068669"/>
                  <a:pt x="3999513" y="2094578"/>
                </a:cubicBezTo>
                <a:cubicBezTo>
                  <a:pt x="4006371" y="2126201"/>
                  <a:pt x="4013801" y="2157636"/>
                  <a:pt x="4022184" y="2188879"/>
                </a:cubicBezTo>
                <a:cubicBezTo>
                  <a:pt x="4025804" y="2202404"/>
                  <a:pt x="4029994" y="2216692"/>
                  <a:pt x="4037424" y="2228314"/>
                </a:cubicBezTo>
                <a:cubicBezTo>
                  <a:pt x="4057999" y="2260890"/>
                  <a:pt x="4071905" y="2295753"/>
                  <a:pt x="4066381" y="2334044"/>
                </a:cubicBezTo>
                <a:cubicBezTo>
                  <a:pt x="4061999" y="2364715"/>
                  <a:pt x="4073239" y="2390434"/>
                  <a:pt x="4090766" y="2409485"/>
                </a:cubicBezTo>
                <a:cubicBezTo>
                  <a:pt x="4098720" y="2418154"/>
                  <a:pt x="4104233" y="2426976"/>
                  <a:pt x="4107867" y="2435912"/>
                </a:cubicBezTo>
                <a:lnTo>
                  <a:pt x="4113698" y="2463017"/>
                </a:lnTo>
                <a:lnTo>
                  <a:pt x="4105056" y="2518262"/>
                </a:lnTo>
                <a:lnTo>
                  <a:pt x="4105055" y="2518263"/>
                </a:lnTo>
                <a:cubicBezTo>
                  <a:pt x="4102388" y="2527789"/>
                  <a:pt x="4101244" y="2536456"/>
                  <a:pt x="4101411" y="2545005"/>
                </a:cubicBezTo>
                <a:lnTo>
                  <a:pt x="4101411" y="2545006"/>
                </a:lnTo>
                <a:cubicBezTo>
                  <a:pt x="4101577" y="2553555"/>
                  <a:pt x="4103054" y="2561985"/>
                  <a:pt x="4105625" y="2571034"/>
                </a:cubicBezTo>
                <a:cubicBezTo>
                  <a:pt x="4117627" y="2612945"/>
                  <a:pt x="4150204" y="2640950"/>
                  <a:pt x="4178779" y="2668001"/>
                </a:cubicBezTo>
                <a:cubicBezTo>
                  <a:pt x="4203164" y="2691054"/>
                  <a:pt x="4216880" y="2716963"/>
                  <a:pt x="4227170" y="2745348"/>
                </a:cubicBezTo>
                <a:lnTo>
                  <a:pt x="4227170" y="2745351"/>
                </a:lnTo>
                <a:lnTo>
                  <a:pt x="4233090" y="2778005"/>
                </a:lnTo>
                <a:lnTo>
                  <a:pt x="4232670" y="2785439"/>
                </a:lnTo>
                <a:lnTo>
                  <a:pt x="4222591" y="2811779"/>
                </a:lnTo>
                <a:lnTo>
                  <a:pt x="4222587" y="2811786"/>
                </a:lnTo>
                <a:lnTo>
                  <a:pt x="4222588" y="2811786"/>
                </a:lnTo>
                <a:lnTo>
                  <a:pt x="4222591" y="2811779"/>
                </a:lnTo>
                <a:lnTo>
                  <a:pt x="4232241" y="2793022"/>
                </a:lnTo>
                <a:lnTo>
                  <a:pt x="4232670" y="2785439"/>
                </a:lnTo>
                <a:lnTo>
                  <a:pt x="4233870" y="2782304"/>
                </a:lnTo>
                <a:lnTo>
                  <a:pt x="4233090" y="2778005"/>
                </a:lnTo>
                <a:lnTo>
                  <a:pt x="4233500" y="2770757"/>
                </a:lnTo>
                <a:lnTo>
                  <a:pt x="4227170" y="2745351"/>
                </a:lnTo>
                <a:lnTo>
                  <a:pt x="4227170" y="2745347"/>
                </a:lnTo>
                <a:cubicBezTo>
                  <a:pt x="4216880" y="2716962"/>
                  <a:pt x="4203164" y="2691053"/>
                  <a:pt x="4178779" y="2668000"/>
                </a:cubicBezTo>
                <a:cubicBezTo>
                  <a:pt x="4150204" y="2640949"/>
                  <a:pt x="4117627" y="2612944"/>
                  <a:pt x="4105625" y="2571033"/>
                </a:cubicBezTo>
                <a:lnTo>
                  <a:pt x="4101411" y="2545006"/>
                </a:lnTo>
                <a:lnTo>
                  <a:pt x="4105055" y="2518264"/>
                </a:lnTo>
                <a:lnTo>
                  <a:pt x="4105056" y="2518262"/>
                </a:lnTo>
                <a:lnTo>
                  <a:pt x="4111636" y="2490550"/>
                </a:lnTo>
                <a:lnTo>
                  <a:pt x="4113698" y="2463017"/>
                </a:lnTo>
                <a:lnTo>
                  <a:pt x="4113698" y="2463016"/>
                </a:lnTo>
                <a:cubicBezTo>
                  <a:pt x="4112817" y="2444776"/>
                  <a:pt x="4106674" y="2426821"/>
                  <a:pt x="4090766" y="2409484"/>
                </a:cubicBezTo>
                <a:cubicBezTo>
                  <a:pt x="4073239" y="2390433"/>
                  <a:pt x="4061999" y="2364714"/>
                  <a:pt x="4066381" y="2334043"/>
                </a:cubicBezTo>
                <a:cubicBezTo>
                  <a:pt x="4071905" y="2295752"/>
                  <a:pt x="4057999" y="2260889"/>
                  <a:pt x="4037424" y="2228313"/>
                </a:cubicBezTo>
                <a:cubicBezTo>
                  <a:pt x="4029994" y="2216691"/>
                  <a:pt x="4025804" y="2202403"/>
                  <a:pt x="4022184" y="2188878"/>
                </a:cubicBezTo>
                <a:cubicBezTo>
                  <a:pt x="4013801" y="2157635"/>
                  <a:pt x="4006371" y="2126200"/>
                  <a:pt x="3999513" y="2094577"/>
                </a:cubicBezTo>
                <a:cubicBezTo>
                  <a:pt x="3993799" y="2068668"/>
                  <a:pt x="3989607" y="2042569"/>
                  <a:pt x="3984654" y="2016468"/>
                </a:cubicBezTo>
                <a:cubicBezTo>
                  <a:pt x="3979320" y="1987893"/>
                  <a:pt x="3966936" y="1965223"/>
                  <a:pt x="3938171" y="1953412"/>
                </a:cubicBezTo>
                <a:cubicBezTo>
                  <a:pt x="3929027" y="1949602"/>
                  <a:pt x="3921786" y="1940458"/>
                  <a:pt x="3914166" y="1933218"/>
                </a:cubicBezTo>
                <a:cubicBezTo>
                  <a:pt x="3908642" y="1928075"/>
                  <a:pt x="3904450" y="1921215"/>
                  <a:pt x="3898736" y="1916453"/>
                </a:cubicBezTo>
                <a:cubicBezTo>
                  <a:pt x="3868635" y="1891496"/>
                  <a:pt x="3838346" y="1866921"/>
                  <a:pt x="3808245" y="1842157"/>
                </a:cubicBezTo>
                <a:cubicBezTo>
                  <a:pt x="3805387" y="1839678"/>
                  <a:pt x="3801958" y="1837012"/>
                  <a:pt x="3800624" y="1833774"/>
                </a:cubicBezTo>
                <a:cubicBezTo>
                  <a:pt x="3786718" y="1800245"/>
                  <a:pt x="3773575" y="1766334"/>
                  <a:pt x="3758903" y="1733187"/>
                </a:cubicBezTo>
                <a:cubicBezTo>
                  <a:pt x="3753189" y="1720422"/>
                  <a:pt x="3746141" y="1707278"/>
                  <a:pt x="3736235" y="1697752"/>
                </a:cubicBezTo>
                <a:cubicBezTo>
                  <a:pt x="3713755" y="1676035"/>
                  <a:pt x="3689369" y="1656222"/>
                  <a:pt x="3679653" y="1624979"/>
                </a:cubicBezTo>
                <a:cubicBezTo>
                  <a:pt x="3676797" y="1615835"/>
                  <a:pt x="3675272" y="1604977"/>
                  <a:pt x="3677749" y="1596212"/>
                </a:cubicBezTo>
                <a:close/>
                <a:moveTo>
                  <a:pt x="3724447" y="1459072"/>
                </a:moveTo>
                <a:lnTo>
                  <a:pt x="3724446" y="1459073"/>
                </a:lnTo>
                <a:lnTo>
                  <a:pt x="3715229" y="1481571"/>
                </a:lnTo>
                <a:close/>
                <a:moveTo>
                  <a:pt x="3743640" y="1268757"/>
                </a:moveTo>
                <a:cubicBezTo>
                  <a:pt x="3744092" y="1275401"/>
                  <a:pt x="3745664" y="1281688"/>
                  <a:pt x="3748807" y="1286069"/>
                </a:cubicBezTo>
                <a:cubicBezTo>
                  <a:pt x="3763380" y="1306929"/>
                  <a:pt x="3769620" y="1328552"/>
                  <a:pt x="3771144" y="1350627"/>
                </a:cubicBezTo>
                <a:lnTo>
                  <a:pt x="3765550" y="1413839"/>
                </a:lnTo>
                <a:lnTo>
                  <a:pt x="3771145" y="1350626"/>
                </a:lnTo>
                <a:cubicBezTo>
                  <a:pt x="3769620" y="1328551"/>
                  <a:pt x="3763381" y="1306929"/>
                  <a:pt x="3748807" y="1286068"/>
                </a:cubicBezTo>
                <a:close/>
                <a:moveTo>
                  <a:pt x="3685369" y="773034"/>
                </a:moveTo>
                <a:lnTo>
                  <a:pt x="3685369" y="773035"/>
                </a:lnTo>
                <a:cubicBezTo>
                  <a:pt x="3687655" y="800276"/>
                  <a:pt x="3690893" y="827329"/>
                  <a:pt x="3693369" y="854379"/>
                </a:cubicBezTo>
                <a:cubicBezTo>
                  <a:pt x="3695655" y="878956"/>
                  <a:pt x="3696417" y="903722"/>
                  <a:pt x="3724422" y="915343"/>
                </a:cubicBezTo>
                <a:cubicBezTo>
                  <a:pt x="3728804" y="917059"/>
                  <a:pt x="3732042" y="922773"/>
                  <a:pt x="3734900" y="927155"/>
                </a:cubicBezTo>
                <a:cubicBezTo>
                  <a:pt x="3778908" y="994785"/>
                  <a:pt x="3777764" y="1030980"/>
                  <a:pt x="3731280" y="1097087"/>
                </a:cubicBezTo>
                <a:cubicBezTo>
                  <a:pt x="3726518" y="1103945"/>
                  <a:pt x="3723088" y="1118613"/>
                  <a:pt x="3726898" y="1123185"/>
                </a:cubicBezTo>
                <a:cubicBezTo>
                  <a:pt x="3742710" y="1142617"/>
                  <a:pt x="3749759" y="1162953"/>
                  <a:pt x="3751617" y="1184028"/>
                </a:cubicBezTo>
                <a:cubicBezTo>
                  <a:pt x="3749759" y="1162953"/>
                  <a:pt x="3742711" y="1142616"/>
                  <a:pt x="3726899" y="1123184"/>
                </a:cubicBezTo>
                <a:cubicBezTo>
                  <a:pt x="3723089" y="1118612"/>
                  <a:pt x="3726519" y="1103944"/>
                  <a:pt x="3731281" y="1097086"/>
                </a:cubicBezTo>
                <a:cubicBezTo>
                  <a:pt x="3777765" y="1030979"/>
                  <a:pt x="3778909" y="994784"/>
                  <a:pt x="3734901" y="927154"/>
                </a:cubicBezTo>
                <a:cubicBezTo>
                  <a:pt x="3732043" y="922772"/>
                  <a:pt x="3728805" y="917058"/>
                  <a:pt x="3724423" y="915342"/>
                </a:cubicBezTo>
                <a:cubicBezTo>
                  <a:pt x="3696417" y="903721"/>
                  <a:pt x="3695655" y="878955"/>
                  <a:pt x="3693369" y="854378"/>
                </a:cubicBezTo>
                <a:close/>
                <a:moveTo>
                  <a:pt x="3740770" y="517850"/>
                </a:moveTo>
                <a:lnTo>
                  <a:pt x="3731852" y="556047"/>
                </a:lnTo>
                <a:cubicBezTo>
                  <a:pt x="3729756" y="564048"/>
                  <a:pt x="3724232" y="572622"/>
                  <a:pt x="3725374" y="580050"/>
                </a:cubicBezTo>
                <a:cubicBezTo>
                  <a:pt x="3728708" y="601578"/>
                  <a:pt x="3726279" y="622200"/>
                  <a:pt x="3721993" y="642537"/>
                </a:cubicBezTo>
                <a:lnTo>
                  <a:pt x="3709470" y="694927"/>
                </a:lnTo>
                <a:lnTo>
                  <a:pt x="3721994" y="642536"/>
                </a:lnTo>
                <a:cubicBezTo>
                  <a:pt x="3726280" y="622200"/>
                  <a:pt x="3728709" y="601577"/>
                  <a:pt x="3725375" y="580049"/>
                </a:cubicBezTo>
                <a:cubicBezTo>
                  <a:pt x="3724233" y="572621"/>
                  <a:pt x="3729757" y="564047"/>
                  <a:pt x="3731853" y="556046"/>
                </a:cubicBezTo>
                <a:close/>
                <a:moveTo>
                  <a:pt x="3754065" y="298168"/>
                </a:moveTo>
                <a:lnTo>
                  <a:pt x="3739283" y="313532"/>
                </a:lnTo>
                <a:lnTo>
                  <a:pt x="3739283" y="313532"/>
                </a:lnTo>
                <a:lnTo>
                  <a:pt x="3739282" y="313533"/>
                </a:lnTo>
                <a:cubicBezTo>
                  <a:pt x="3735090" y="316389"/>
                  <a:pt x="3737376" y="330298"/>
                  <a:pt x="3738710" y="338870"/>
                </a:cubicBezTo>
                <a:lnTo>
                  <a:pt x="3738716" y="338898"/>
                </a:lnTo>
                <a:lnTo>
                  <a:pt x="3748617" y="395639"/>
                </a:lnTo>
                <a:lnTo>
                  <a:pt x="3744807" y="367327"/>
                </a:lnTo>
                <a:lnTo>
                  <a:pt x="3738716" y="338898"/>
                </a:lnTo>
                <a:lnTo>
                  <a:pt x="3738711" y="338869"/>
                </a:lnTo>
                <a:cubicBezTo>
                  <a:pt x="3738044" y="334583"/>
                  <a:pt x="3737139" y="328963"/>
                  <a:pt x="3736925" y="324057"/>
                </a:cubicBezTo>
                <a:lnTo>
                  <a:pt x="3739283" y="313532"/>
                </a:lnTo>
                <a:close/>
                <a:moveTo>
                  <a:pt x="3761610" y="281567"/>
                </a:moveTo>
                <a:lnTo>
                  <a:pt x="3756715" y="295414"/>
                </a:lnTo>
                <a:lnTo>
                  <a:pt x="3756716" y="295414"/>
                </a:lnTo>
                <a:close/>
                <a:moveTo>
                  <a:pt x="3748290" y="24485"/>
                </a:moveTo>
                <a:lnTo>
                  <a:pt x="3746027" y="74128"/>
                </a:lnTo>
                <a:cubicBezTo>
                  <a:pt x="3746950" y="91491"/>
                  <a:pt x="3749260" y="108702"/>
                  <a:pt x="3751951" y="125860"/>
                </a:cubicBezTo>
                <a:lnTo>
                  <a:pt x="3756346" y="153386"/>
                </a:lnTo>
                <a:lnTo>
                  <a:pt x="3764619" y="228943"/>
                </a:lnTo>
                <a:lnTo>
                  <a:pt x="3760160" y="177270"/>
                </a:lnTo>
                <a:lnTo>
                  <a:pt x="3756346" y="153386"/>
                </a:lnTo>
                <a:lnTo>
                  <a:pt x="3756147" y="151568"/>
                </a:lnTo>
                <a:cubicBezTo>
                  <a:pt x="3751917" y="125875"/>
                  <a:pt x="3747412" y="100173"/>
                  <a:pt x="3746028" y="74128"/>
                </a:cubicBezTo>
                <a:close/>
                <a:moveTo>
                  <a:pt x="3745709" y="0"/>
                </a:moveTo>
                <a:lnTo>
                  <a:pt x="3748427" y="21485"/>
                </a:lnTo>
                <a:lnTo>
                  <a:pt x="3745709" y="0"/>
                </a:lnTo>
                <a:lnTo>
                  <a:pt x="4209817" y="0"/>
                </a:lnTo>
                <a:lnTo>
                  <a:pt x="4208690" y="2816"/>
                </a:lnTo>
                <a:cubicBezTo>
                  <a:pt x="4200308" y="21485"/>
                  <a:pt x="4197640" y="43011"/>
                  <a:pt x="4194592" y="63586"/>
                </a:cubicBezTo>
                <a:cubicBezTo>
                  <a:pt x="4189067" y="101307"/>
                  <a:pt x="4185637" y="139218"/>
                  <a:pt x="4180685" y="176938"/>
                </a:cubicBezTo>
                <a:cubicBezTo>
                  <a:pt x="4179541" y="184940"/>
                  <a:pt x="4177447" y="194084"/>
                  <a:pt x="4172683" y="200181"/>
                </a:cubicBezTo>
                <a:cubicBezTo>
                  <a:pt x="4140678" y="241900"/>
                  <a:pt x="4131725" y="292578"/>
                  <a:pt x="4134771" y="340773"/>
                </a:cubicBezTo>
                <a:cubicBezTo>
                  <a:pt x="4137060" y="378685"/>
                  <a:pt x="4138774" y="415834"/>
                  <a:pt x="4135536" y="453363"/>
                </a:cubicBezTo>
                <a:cubicBezTo>
                  <a:pt x="4135344" y="456221"/>
                  <a:pt x="4135726" y="460031"/>
                  <a:pt x="4137250" y="462125"/>
                </a:cubicBezTo>
                <a:cubicBezTo>
                  <a:pt x="4147346" y="475080"/>
                  <a:pt x="4148108" y="488606"/>
                  <a:pt x="4149822" y="505181"/>
                </a:cubicBezTo>
                <a:cubicBezTo>
                  <a:pt x="4152300" y="528614"/>
                  <a:pt x="4150584" y="550140"/>
                  <a:pt x="4146394" y="571859"/>
                </a:cubicBezTo>
                <a:cubicBezTo>
                  <a:pt x="4143346" y="587671"/>
                  <a:pt x="4137060" y="603672"/>
                  <a:pt x="4129057" y="617771"/>
                </a:cubicBezTo>
                <a:cubicBezTo>
                  <a:pt x="4117817" y="637391"/>
                  <a:pt x="4113437" y="656254"/>
                  <a:pt x="4128295" y="674922"/>
                </a:cubicBezTo>
                <a:cubicBezTo>
                  <a:pt x="4144108" y="695115"/>
                  <a:pt x="4138584" y="717976"/>
                  <a:pt x="4139154" y="740267"/>
                </a:cubicBezTo>
                <a:cubicBezTo>
                  <a:pt x="4139346" y="749981"/>
                  <a:pt x="4138964" y="760269"/>
                  <a:pt x="4141440" y="769604"/>
                </a:cubicBezTo>
                <a:cubicBezTo>
                  <a:pt x="4148490" y="796654"/>
                  <a:pt x="4159158" y="822755"/>
                  <a:pt x="4163920" y="850188"/>
                </a:cubicBezTo>
                <a:cubicBezTo>
                  <a:pt x="4166587" y="865429"/>
                  <a:pt x="4161824" y="882383"/>
                  <a:pt x="4158396" y="898197"/>
                </a:cubicBezTo>
                <a:cubicBezTo>
                  <a:pt x="4154776" y="914199"/>
                  <a:pt x="4149252" y="930010"/>
                  <a:pt x="4143536" y="945443"/>
                </a:cubicBezTo>
                <a:cubicBezTo>
                  <a:pt x="4139726" y="955919"/>
                  <a:pt x="4136106" y="967349"/>
                  <a:pt x="4129247" y="975732"/>
                </a:cubicBezTo>
                <a:cubicBezTo>
                  <a:pt x="4113627" y="994784"/>
                  <a:pt x="4110959" y="1014405"/>
                  <a:pt x="4119151" y="1036886"/>
                </a:cubicBezTo>
                <a:cubicBezTo>
                  <a:pt x="4120485" y="1040314"/>
                  <a:pt x="4120485" y="1044314"/>
                  <a:pt x="4120675" y="1048124"/>
                </a:cubicBezTo>
                <a:cubicBezTo>
                  <a:pt x="4124675" y="1109090"/>
                  <a:pt x="4127153" y="1170050"/>
                  <a:pt x="4133249" y="1230632"/>
                </a:cubicBezTo>
                <a:cubicBezTo>
                  <a:pt x="4135726" y="1255205"/>
                  <a:pt x="4146584" y="1278828"/>
                  <a:pt x="4153442" y="1303023"/>
                </a:cubicBezTo>
                <a:cubicBezTo>
                  <a:pt x="4154776" y="1307977"/>
                  <a:pt x="4156872" y="1313503"/>
                  <a:pt x="4155918" y="1318455"/>
                </a:cubicBezTo>
                <a:cubicBezTo>
                  <a:pt x="4146394" y="1372367"/>
                  <a:pt x="4160300" y="1422853"/>
                  <a:pt x="4178589" y="1472574"/>
                </a:cubicBezTo>
                <a:cubicBezTo>
                  <a:pt x="4180495" y="1477716"/>
                  <a:pt x="4179923" y="1484003"/>
                  <a:pt x="4179541" y="1489719"/>
                </a:cubicBezTo>
                <a:cubicBezTo>
                  <a:pt x="4178209" y="1505723"/>
                  <a:pt x="4171541" y="1523058"/>
                  <a:pt x="4175541" y="1537536"/>
                </a:cubicBezTo>
                <a:cubicBezTo>
                  <a:pt x="4186591" y="1576018"/>
                  <a:pt x="4199926" y="1614119"/>
                  <a:pt x="4216690" y="1650316"/>
                </a:cubicBezTo>
                <a:cubicBezTo>
                  <a:pt x="4233645" y="1687085"/>
                  <a:pt x="4247933" y="1721184"/>
                  <a:pt x="4230789" y="1763286"/>
                </a:cubicBezTo>
                <a:cubicBezTo>
                  <a:pt x="4223548" y="1781193"/>
                  <a:pt x="4228693" y="1804815"/>
                  <a:pt x="4230597" y="1825392"/>
                </a:cubicBezTo>
                <a:cubicBezTo>
                  <a:pt x="4232121" y="1840440"/>
                  <a:pt x="4240696" y="1854919"/>
                  <a:pt x="4240696" y="1869779"/>
                </a:cubicBezTo>
                <a:cubicBezTo>
                  <a:pt x="4240696" y="1909407"/>
                  <a:pt x="4250791" y="1944648"/>
                  <a:pt x="4271366" y="1978939"/>
                </a:cubicBezTo>
                <a:cubicBezTo>
                  <a:pt x="4279367" y="1992278"/>
                  <a:pt x="4274032" y="2013042"/>
                  <a:pt x="4276128" y="2030377"/>
                </a:cubicBezTo>
                <a:cubicBezTo>
                  <a:pt x="4278604" y="2048667"/>
                  <a:pt x="4280890" y="2067524"/>
                  <a:pt x="4286418" y="2085053"/>
                </a:cubicBezTo>
                <a:cubicBezTo>
                  <a:pt x="4300895" y="2130392"/>
                  <a:pt x="4317278" y="2175162"/>
                  <a:pt x="4332518" y="2220311"/>
                </a:cubicBezTo>
                <a:cubicBezTo>
                  <a:pt x="4345093" y="2257458"/>
                  <a:pt x="4335186" y="2294038"/>
                  <a:pt x="4329853" y="2330805"/>
                </a:cubicBezTo>
                <a:cubicBezTo>
                  <a:pt x="4326422" y="2353858"/>
                  <a:pt x="4318230" y="2375382"/>
                  <a:pt x="4330422" y="2401291"/>
                </a:cubicBezTo>
                <a:cubicBezTo>
                  <a:pt x="4342044" y="2426058"/>
                  <a:pt x="4339377" y="2457491"/>
                  <a:pt x="4345663" y="2485306"/>
                </a:cubicBezTo>
                <a:cubicBezTo>
                  <a:pt x="4350997" y="2508741"/>
                  <a:pt x="4359572" y="2531408"/>
                  <a:pt x="4367953" y="2554078"/>
                </a:cubicBezTo>
                <a:cubicBezTo>
                  <a:pt x="4379384" y="2584941"/>
                  <a:pt x="4391384" y="2615420"/>
                  <a:pt x="4385670" y="2649142"/>
                </a:cubicBezTo>
                <a:cubicBezTo>
                  <a:pt x="4379192" y="2687435"/>
                  <a:pt x="4403577" y="2713722"/>
                  <a:pt x="4419771" y="2743825"/>
                </a:cubicBezTo>
                <a:cubicBezTo>
                  <a:pt x="4430819" y="2764589"/>
                  <a:pt x="4439012" y="2787258"/>
                  <a:pt x="4445870" y="2809929"/>
                </a:cubicBezTo>
                <a:cubicBezTo>
                  <a:pt x="4454824" y="2840218"/>
                  <a:pt x="4460158" y="2871461"/>
                  <a:pt x="4468921" y="2901942"/>
                </a:cubicBezTo>
                <a:cubicBezTo>
                  <a:pt x="4482065" y="2948046"/>
                  <a:pt x="4492353" y="2994721"/>
                  <a:pt x="4485113" y="3042727"/>
                </a:cubicBezTo>
                <a:cubicBezTo>
                  <a:pt x="4481875" y="3064826"/>
                  <a:pt x="4482065" y="3085402"/>
                  <a:pt x="4486829" y="3107499"/>
                </a:cubicBezTo>
                <a:cubicBezTo>
                  <a:pt x="4494639" y="3143694"/>
                  <a:pt x="4495592" y="3180843"/>
                  <a:pt x="4524738" y="3209992"/>
                </a:cubicBezTo>
                <a:cubicBezTo>
                  <a:pt x="4535027" y="3220279"/>
                  <a:pt x="4537693" y="3238757"/>
                  <a:pt x="4543028" y="3253808"/>
                </a:cubicBezTo>
                <a:cubicBezTo>
                  <a:pt x="4549315" y="3271144"/>
                  <a:pt x="4546075" y="3283907"/>
                  <a:pt x="4527787" y="3293243"/>
                </a:cubicBezTo>
                <a:cubicBezTo>
                  <a:pt x="4519596" y="3297433"/>
                  <a:pt x="4511594" y="3309436"/>
                  <a:pt x="4510260" y="3318770"/>
                </a:cubicBezTo>
                <a:cubicBezTo>
                  <a:pt x="4506260" y="3346775"/>
                  <a:pt x="4512166" y="3372494"/>
                  <a:pt x="4525122" y="3399545"/>
                </a:cubicBezTo>
                <a:cubicBezTo>
                  <a:pt x="4537313" y="3424882"/>
                  <a:pt x="4535979" y="3456507"/>
                  <a:pt x="4540741" y="3485274"/>
                </a:cubicBezTo>
                <a:cubicBezTo>
                  <a:pt x="4544171" y="3505656"/>
                  <a:pt x="4551219" y="3526041"/>
                  <a:pt x="4551219" y="3546616"/>
                </a:cubicBezTo>
                <a:cubicBezTo>
                  <a:pt x="4551219" y="3572145"/>
                  <a:pt x="4545123" y="3597481"/>
                  <a:pt x="4542837" y="3623200"/>
                </a:cubicBezTo>
                <a:cubicBezTo>
                  <a:pt x="4540933" y="3643203"/>
                  <a:pt x="4541695" y="3663588"/>
                  <a:pt x="4539409" y="3683590"/>
                </a:cubicBezTo>
                <a:cubicBezTo>
                  <a:pt x="4537693" y="3699975"/>
                  <a:pt x="4533313" y="3716167"/>
                  <a:pt x="4529694" y="3732360"/>
                </a:cubicBezTo>
                <a:cubicBezTo>
                  <a:pt x="4528359" y="3738266"/>
                  <a:pt x="4523214" y="3744172"/>
                  <a:pt x="4523976" y="3749505"/>
                </a:cubicBezTo>
                <a:cubicBezTo>
                  <a:pt x="4532169" y="3802466"/>
                  <a:pt x="4495592" y="3840568"/>
                  <a:pt x="4479399" y="3885337"/>
                </a:cubicBezTo>
                <a:cubicBezTo>
                  <a:pt x="4462252" y="3932393"/>
                  <a:pt x="4435964" y="3977924"/>
                  <a:pt x="4443774" y="4030502"/>
                </a:cubicBezTo>
                <a:cubicBezTo>
                  <a:pt x="4448536" y="4062317"/>
                  <a:pt x="4459586" y="4092988"/>
                  <a:pt x="4466255" y="4124613"/>
                </a:cubicBezTo>
                <a:cubicBezTo>
                  <a:pt x="4468541" y="4135853"/>
                  <a:pt x="4468159" y="4148426"/>
                  <a:pt x="4465873" y="4159666"/>
                </a:cubicBezTo>
                <a:cubicBezTo>
                  <a:pt x="4455394" y="4213960"/>
                  <a:pt x="4453871" y="4267492"/>
                  <a:pt x="4471017" y="4320836"/>
                </a:cubicBezTo>
                <a:cubicBezTo>
                  <a:pt x="4473875" y="4329978"/>
                  <a:pt x="4476541" y="4339694"/>
                  <a:pt x="4476541" y="4349221"/>
                </a:cubicBezTo>
                <a:cubicBezTo>
                  <a:pt x="4476541" y="4401418"/>
                  <a:pt x="4472541" y="4452664"/>
                  <a:pt x="4453871" y="4502578"/>
                </a:cubicBezTo>
                <a:cubicBezTo>
                  <a:pt x="4447584" y="4519342"/>
                  <a:pt x="4451584" y="4539727"/>
                  <a:pt x="4450060" y="4558206"/>
                </a:cubicBezTo>
                <a:cubicBezTo>
                  <a:pt x="4448728" y="4575350"/>
                  <a:pt x="4448156" y="4592877"/>
                  <a:pt x="4443774" y="4609451"/>
                </a:cubicBezTo>
                <a:cubicBezTo>
                  <a:pt x="4437298" y="4633646"/>
                  <a:pt x="4436536" y="4656125"/>
                  <a:pt x="4442250" y="4681082"/>
                </a:cubicBezTo>
                <a:cubicBezTo>
                  <a:pt x="4447584" y="4704894"/>
                  <a:pt x="4444919" y="4730613"/>
                  <a:pt x="4445108" y="4755380"/>
                </a:cubicBezTo>
                <a:cubicBezTo>
                  <a:pt x="4445298" y="4783003"/>
                  <a:pt x="4445488" y="4810626"/>
                  <a:pt x="4444537" y="4838249"/>
                </a:cubicBezTo>
                <a:cubicBezTo>
                  <a:pt x="4444156" y="4849299"/>
                  <a:pt x="4436536" y="4861872"/>
                  <a:pt x="4439584" y="4871018"/>
                </a:cubicBezTo>
                <a:cubicBezTo>
                  <a:pt x="4449870" y="4900545"/>
                  <a:pt x="4437488" y="4930074"/>
                  <a:pt x="4443012" y="4959601"/>
                </a:cubicBezTo>
                <a:cubicBezTo>
                  <a:pt x="4445870" y="4974081"/>
                  <a:pt x="4438060" y="4990464"/>
                  <a:pt x="4437298" y="5006085"/>
                </a:cubicBezTo>
                <a:cubicBezTo>
                  <a:pt x="4435964" y="5031613"/>
                  <a:pt x="4436536" y="5057140"/>
                  <a:pt x="4436154" y="5082669"/>
                </a:cubicBezTo>
                <a:cubicBezTo>
                  <a:pt x="4435964" y="5091051"/>
                  <a:pt x="4435203" y="5099244"/>
                  <a:pt x="4434819" y="5107626"/>
                </a:cubicBezTo>
                <a:cubicBezTo>
                  <a:pt x="4434439" y="5115056"/>
                  <a:pt x="4432725" y="5122866"/>
                  <a:pt x="4434057" y="5129915"/>
                </a:cubicBezTo>
                <a:cubicBezTo>
                  <a:pt x="4438822" y="5155444"/>
                  <a:pt x="4446632" y="5180590"/>
                  <a:pt x="4449680" y="5206307"/>
                </a:cubicBezTo>
                <a:cubicBezTo>
                  <a:pt x="4452346" y="5228596"/>
                  <a:pt x="4448728" y="5251649"/>
                  <a:pt x="4450632" y="5274128"/>
                </a:cubicBezTo>
                <a:cubicBezTo>
                  <a:pt x="4453871" y="5313753"/>
                  <a:pt x="4459586" y="5353378"/>
                  <a:pt x="4463207" y="5393004"/>
                </a:cubicBezTo>
                <a:cubicBezTo>
                  <a:pt x="4463968" y="5401578"/>
                  <a:pt x="4459204" y="5410530"/>
                  <a:pt x="4458824" y="5419294"/>
                </a:cubicBezTo>
                <a:cubicBezTo>
                  <a:pt x="4457872" y="5446727"/>
                  <a:pt x="4457680" y="5474160"/>
                  <a:pt x="4457110" y="5501593"/>
                </a:cubicBezTo>
                <a:cubicBezTo>
                  <a:pt x="4456918" y="5517214"/>
                  <a:pt x="4457490" y="5533026"/>
                  <a:pt x="4455776" y="5548459"/>
                </a:cubicBezTo>
                <a:cubicBezTo>
                  <a:pt x="4453490" y="5568841"/>
                  <a:pt x="4450060" y="5587320"/>
                  <a:pt x="4464920" y="5606371"/>
                </a:cubicBezTo>
                <a:cubicBezTo>
                  <a:pt x="4487972" y="5635710"/>
                  <a:pt x="4479018" y="5673049"/>
                  <a:pt x="4484351" y="5706958"/>
                </a:cubicBezTo>
                <a:cubicBezTo>
                  <a:pt x="4485685" y="5715722"/>
                  <a:pt x="4485875" y="5724677"/>
                  <a:pt x="4487399" y="5733439"/>
                </a:cubicBezTo>
                <a:cubicBezTo>
                  <a:pt x="4490257" y="5749633"/>
                  <a:pt x="4493495" y="5765634"/>
                  <a:pt x="4496736" y="5781829"/>
                </a:cubicBezTo>
                <a:cubicBezTo>
                  <a:pt x="4497306" y="5784685"/>
                  <a:pt x="4497498" y="5787923"/>
                  <a:pt x="4498450" y="5790591"/>
                </a:cubicBezTo>
                <a:cubicBezTo>
                  <a:pt x="4506450" y="5815168"/>
                  <a:pt x="4515594" y="5839360"/>
                  <a:pt x="4522072" y="5864317"/>
                </a:cubicBezTo>
                <a:cubicBezTo>
                  <a:pt x="4525311" y="5876510"/>
                  <a:pt x="4525693" y="5890036"/>
                  <a:pt x="4523976" y="5902609"/>
                </a:cubicBezTo>
                <a:cubicBezTo>
                  <a:pt x="4519024" y="5939376"/>
                  <a:pt x="4516928" y="5975763"/>
                  <a:pt x="4524168" y="6012722"/>
                </a:cubicBezTo>
                <a:cubicBezTo>
                  <a:pt x="4527025" y="6027391"/>
                  <a:pt x="4522263" y="6043775"/>
                  <a:pt x="4520548" y="6059396"/>
                </a:cubicBezTo>
                <a:cubicBezTo>
                  <a:pt x="4515976" y="6096735"/>
                  <a:pt x="4511022" y="6134074"/>
                  <a:pt x="4506642" y="6171604"/>
                </a:cubicBezTo>
                <a:cubicBezTo>
                  <a:pt x="4503975" y="6195036"/>
                  <a:pt x="4502450" y="6218659"/>
                  <a:pt x="4499785" y="6242092"/>
                </a:cubicBezTo>
                <a:cubicBezTo>
                  <a:pt x="4496544" y="6269143"/>
                  <a:pt x="4491591" y="6296004"/>
                  <a:pt x="4488923" y="6323057"/>
                </a:cubicBezTo>
                <a:cubicBezTo>
                  <a:pt x="4485875" y="6353918"/>
                  <a:pt x="4485305" y="6384971"/>
                  <a:pt x="4482065" y="6415832"/>
                </a:cubicBezTo>
                <a:cubicBezTo>
                  <a:pt x="4475779" y="6472224"/>
                  <a:pt x="4468349" y="6528423"/>
                  <a:pt x="4461300" y="6584811"/>
                </a:cubicBezTo>
                <a:cubicBezTo>
                  <a:pt x="4454442" y="6639487"/>
                  <a:pt x="4448346" y="6694163"/>
                  <a:pt x="4439775" y="6748457"/>
                </a:cubicBezTo>
                <a:cubicBezTo>
                  <a:pt x="4436154" y="6771318"/>
                  <a:pt x="4426247" y="6793034"/>
                  <a:pt x="4420723" y="6815515"/>
                </a:cubicBezTo>
                <a:lnTo>
                  <a:pt x="4411023" y="6858000"/>
                </a:lnTo>
                <a:lnTo>
                  <a:pt x="4238770" y="6858000"/>
                </a:lnTo>
                <a:lnTo>
                  <a:pt x="0" y="6858000"/>
                </a:lnTo>
                <a:lnTo>
                  <a:pt x="0" y="1"/>
                </a:lnTo>
                <a:close/>
              </a:path>
            </a:pathLst>
          </a:custGeom>
        </p:spPr>
      </p:pic>
      <p:grpSp>
        <p:nvGrpSpPr>
          <p:cNvPr id="12" name="Group 11">
            <a:extLst>
              <a:ext uri="{FF2B5EF4-FFF2-40B4-BE49-F238E27FC236}">
                <a16:creationId xmlns:a16="http://schemas.microsoft.com/office/drawing/2014/main" id="{A7900967-84CA-47B4-9F1C-E787BAC1496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697284" y="-1"/>
            <a:ext cx="884241" cy="6858001"/>
            <a:chOff x="3697284" y="-1"/>
            <a:chExt cx="884241" cy="6858001"/>
          </a:xfrm>
          <a:effectLst>
            <a:outerShdw blurRad="381000" dist="152400" algn="l" rotWithShape="0">
              <a:prstClr val="black">
                <a:alpha val="10000"/>
              </a:prstClr>
            </a:outerShdw>
          </a:effectLst>
        </p:grpSpPr>
        <p:sp>
          <p:nvSpPr>
            <p:cNvPr id="13" name="Freeform: Shape 12">
              <a:extLst>
                <a:ext uri="{FF2B5EF4-FFF2-40B4-BE49-F238E27FC236}">
                  <a16:creationId xmlns:a16="http://schemas.microsoft.com/office/drawing/2014/main" id="{CAB3C749-6482-440B-9386-94091006D67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flipH="1">
              <a:off x="705641" y="2991642"/>
              <a:ext cx="6858001" cy="874716"/>
            </a:xfrm>
            <a:custGeom>
              <a:avLst/>
              <a:gdLst>
                <a:gd name="connsiteX0" fmla="*/ 0 w 6858001"/>
                <a:gd name="connsiteY0" fmla="*/ 533314 h 874716"/>
                <a:gd name="connsiteX1" fmla="*/ 0 w 6858001"/>
                <a:gd name="connsiteY1" fmla="*/ 69206 h 874716"/>
                <a:gd name="connsiteX2" fmla="*/ 21486 w 6858001"/>
                <a:gd name="connsiteY2" fmla="*/ 71924 h 874716"/>
                <a:gd name="connsiteX3" fmla="*/ 228948 w 6858001"/>
                <a:gd name="connsiteY3" fmla="*/ 88116 h 874716"/>
                <a:gd name="connsiteX4" fmla="*/ 313533 w 6858001"/>
                <a:gd name="connsiteY4" fmla="*/ 62779 h 874716"/>
                <a:gd name="connsiteX5" fmla="*/ 338870 w 6858001"/>
                <a:gd name="connsiteY5" fmla="*/ 62207 h 874716"/>
                <a:gd name="connsiteX6" fmla="*/ 395640 w 6858001"/>
                <a:gd name="connsiteY6" fmla="*/ 72114 h 874716"/>
                <a:gd name="connsiteX7" fmla="*/ 512802 w 6858001"/>
                <a:gd name="connsiteY7" fmla="*/ 65446 h 874716"/>
                <a:gd name="connsiteX8" fmla="*/ 556047 w 6858001"/>
                <a:gd name="connsiteY8" fmla="*/ 55349 h 874716"/>
                <a:gd name="connsiteX9" fmla="*/ 580050 w 6858001"/>
                <a:gd name="connsiteY9" fmla="*/ 48871 h 874716"/>
                <a:gd name="connsiteX10" fmla="*/ 703308 w 6858001"/>
                <a:gd name="connsiteY10" fmla="*/ 30964 h 874716"/>
                <a:gd name="connsiteX11" fmla="*/ 758174 w 6858001"/>
                <a:gd name="connsiteY11" fmla="*/ 11724 h 874716"/>
                <a:gd name="connsiteX12" fmla="*/ 773035 w 6858001"/>
                <a:gd name="connsiteY12" fmla="*/ 8866 h 874716"/>
                <a:gd name="connsiteX13" fmla="*/ 854379 w 6858001"/>
                <a:gd name="connsiteY13" fmla="*/ 16866 h 874716"/>
                <a:gd name="connsiteX14" fmla="*/ 915343 w 6858001"/>
                <a:gd name="connsiteY14" fmla="*/ 47919 h 874716"/>
                <a:gd name="connsiteX15" fmla="*/ 927155 w 6858001"/>
                <a:gd name="connsiteY15" fmla="*/ 58397 h 874716"/>
                <a:gd name="connsiteX16" fmla="*/ 1097087 w 6858001"/>
                <a:gd name="connsiteY16" fmla="*/ 54777 h 874716"/>
                <a:gd name="connsiteX17" fmla="*/ 1123185 w 6858001"/>
                <a:gd name="connsiteY17" fmla="*/ 50395 h 874716"/>
                <a:gd name="connsiteX18" fmla="*/ 1249302 w 6858001"/>
                <a:gd name="connsiteY18" fmla="*/ 68684 h 874716"/>
                <a:gd name="connsiteX19" fmla="*/ 1286069 w 6858001"/>
                <a:gd name="connsiteY19" fmla="*/ 72304 h 874716"/>
                <a:gd name="connsiteX20" fmla="*/ 1417899 w 6858001"/>
                <a:gd name="connsiteY20" fmla="*/ 88688 h 874716"/>
                <a:gd name="connsiteX21" fmla="*/ 1436568 w 6858001"/>
                <a:gd name="connsiteY21" fmla="*/ 73448 h 874716"/>
                <a:gd name="connsiteX22" fmla="*/ 1490292 w 6858001"/>
                <a:gd name="connsiteY22" fmla="*/ 35154 h 874716"/>
                <a:gd name="connsiteX23" fmla="*/ 1596213 w 6858001"/>
                <a:gd name="connsiteY23" fmla="*/ 1245 h 874716"/>
                <a:gd name="connsiteX24" fmla="*/ 1624980 w 6858001"/>
                <a:gd name="connsiteY24" fmla="*/ 3150 h 874716"/>
                <a:gd name="connsiteX25" fmla="*/ 1697753 w 6858001"/>
                <a:gd name="connsiteY25" fmla="*/ 59731 h 874716"/>
                <a:gd name="connsiteX26" fmla="*/ 1733188 w 6858001"/>
                <a:gd name="connsiteY26" fmla="*/ 82400 h 874716"/>
                <a:gd name="connsiteX27" fmla="*/ 1833775 w 6858001"/>
                <a:gd name="connsiteY27" fmla="*/ 124121 h 874716"/>
                <a:gd name="connsiteX28" fmla="*/ 1842158 w 6858001"/>
                <a:gd name="connsiteY28" fmla="*/ 131742 h 874716"/>
                <a:gd name="connsiteX29" fmla="*/ 1916454 w 6858001"/>
                <a:gd name="connsiteY29" fmla="*/ 222233 h 874716"/>
                <a:gd name="connsiteX30" fmla="*/ 1933219 w 6858001"/>
                <a:gd name="connsiteY30" fmla="*/ 237663 h 874716"/>
                <a:gd name="connsiteX31" fmla="*/ 1953413 w 6858001"/>
                <a:gd name="connsiteY31" fmla="*/ 261668 h 874716"/>
                <a:gd name="connsiteX32" fmla="*/ 2016469 w 6858001"/>
                <a:gd name="connsiteY32" fmla="*/ 308151 h 874716"/>
                <a:gd name="connsiteX33" fmla="*/ 2094578 w 6858001"/>
                <a:gd name="connsiteY33" fmla="*/ 323010 h 874716"/>
                <a:gd name="connsiteX34" fmla="*/ 2188879 w 6858001"/>
                <a:gd name="connsiteY34" fmla="*/ 345681 h 874716"/>
                <a:gd name="connsiteX35" fmla="*/ 2228314 w 6858001"/>
                <a:gd name="connsiteY35" fmla="*/ 360921 h 874716"/>
                <a:gd name="connsiteX36" fmla="*/ 2334044 w 6858001"/>
                <a:gd name="connsiteY36" fmla="*/ 389878 h 874716"/>
                <a:gd name="connsiteX37" fmla="*/ 2409485 w 6858001"/>
                <a:gd name="connsiteY37" fmla="*/ 414263 h 874716"/>
                <a:gd name="connsiteX38" fmla="*/ 2518264 w 6858001"/>
                <a:gd name="connsiteY38" fmla="*/ 428552 h 874716"/>
                <a:gd name="connsiteX39" fmla="*/ 2571034 w 6858001"/>
                <a:gd name="connsiteY39" fmla="*/ 429122 h 874716"/>
                <a:gd name="connsiteX40" fmla="*/ 2668001 w 6858001"/>
                <a:gd name="connsiteY40" fmla="*/ 502276 h 874716"/>
                <a:gd name="connsiteX41" fmla="*/ 2745348 w 6858001"/>
                <a:gd name="connsiteY41" fmla="*/ 550666 h 874716"/>
                <a:gd name="connsiteX42" fmla="*/ 2826694 w 6858001"/>
                <a:gd name="connsiteY42" fmla="*/ 527233 h 874716"/>
                <a:gd name="connsiteX43" fmla="*/ 2848793 w 6858001"/>
                <a:gd name="connsiteY43" fmla="*/ 505134 h 874716"/>
                <a:gd name="connsiteX44" fmla="*/ 2982148 w 6858001"/>
                <a:gd name="connsiteY44" fmla="*/ 484179 h 874716"/>
                <a:gd name="connsiteX45" fmla="*/ 3172654 w 6858001"/>
                <a:gd name="connsiteY45" fmla="*/ 483417 h 874716"/>
                <a:gd name="connsiteX46" fmla="*/ 3489467 w 6858001"/>
                <a:gd name="connsiteY46" fmla="*/ 435790 h 874716"/>
                <a:gd name="connsiteX47" fmla="*/ 3544713 w 6858001"/>
                <a:gd name="connsiteY47" fmla="*/ 413691 h 874716"/>
                <a:gd name="connsiteX48" fmla="*/ 3606817 w 6858001"/>
                <a:gd name="connsiteY48" fmla="*/ 408167 h 874716"/>
                <a:gd name="connsiteX49" fmla="*/ 3630632 w 6858001"/>
                <a:gd name="connsiteY49" fmla="*/ 421693 h 874716"/>
                <a:gd name="connsiteX50" fmla="*/ 3734837 w 6858001"/>
                <a:gd name="connsiteY50" fmla="*/ 441886 h 874716"/>
                <a:gd name="connsiteX51" fmla="*/ 3754652 w 6858001"/>
                <a:gd name="connsiteY51" fmla="*/ 442268 h 874716"/>
                <a:gd name="connsiteX52" fmla="*/ 3822472 w 6858001"/>
                <a:gd name="connsiteY52" fmla="*/ 433694 h 874716"/>
                <a:gd name="connsiteX53" fmla="*/ 3885338 w 6858001"/>
                <a:gd name="connsiteY53" fmla="*/ 428742 h 874716"/>
                <a:gd name="connsiteX54" fmla="*/ 4043839 w 6858001"/>
                <a:gd name="connsiteY54" fmla="*/ 444934 h 874716"/>
                <a:gd name="connsiteX55" fmla="*/ 4165383 w 6858001"/>
                <a:gd name="connsiteY55" fmla="*/ 441124 h 874716"/>
                <a:gd name="connsiteX56" fmla="*/ 4221391 w 6858001"/>
                <a:gd name="connsiteY56" fmla="*/ 444934 h 874716"/>
                <a:gd name="connsiteX57" fmla="*/ 4253014 w 6858001"/>
                <a:gd name="connsiteY57" fmla="*/ 450650 h 874716"/>
                <a:gd name="connsiteX58" fmla="*/ 4324645 w 6858001"/>
                <a:gd name="connsiteY58" fmla="*/ 490466 h 874716"/>
                <a:gd name="connsiteX59" fmla="*/ 4363890 w 6858001"/>
                <a:gd name="connsiteY59" fmla="*/ 499420 h 874716"/>
                <a:gd name="connsiteX60" fmla="*/ 4482004 w 6858001"/>
                <a:gd name="connsiteY60" fmla="*/ 498658 h 874716"/>
                <a:gd name="connsiteX61" fmla="*/ 4659174 w 6858001"/>
                <a:gd name="connsiteY61" fmla="*/ 438648 h 874716"/>
                <a:gd name="connsiteX62" fmla="*/ 4677655 w 6858001"/>
                <a:gd name="connsiteY62" fmla="*/ 430646 h 874716"/>
                <a:gd name="connsiteX63" fmla="*/ 4767764 w 6858001"/>
                <a:gd name="connsiteY63" fmla="*/ 420739 h 874716"/>
                <a:gd name="connsiteX64" fmla="*/ 4828916 w 6858001"/>
                <a:gd name="connsiteY64" fmla="*/ 434266 h 874716"/>
                <a:gd name="connsiteX65" fmla="*/ 4912168 w 6858001"/>
                <a:gd name="connsiteY65" fmla="*/ 462271 h 874716"/>
                <a:gd name="connsiteX66" fmla="*/ 4987037 w 6858001"/>
                <a:gd name="connsiteY66" fmla="*/ 485703 h 874716"/>
                <a:gd name="connsiteX67" fmla="*/ 5041521 w 6858001"/>
                <a:gd name="connsiteY67" fmla="*/ 512182 h 874716"/>
                <a:gd name="connsiteX68" fmla="*/ 5166113 w 6858001"/>
                <a:gd name="connsiteY68" fmla="*/ 531615 h 874716"/>
                <a:gd name="connsiteX69" fmla="*/ 5179067 w 6858001"/>
                <a:gd name="connsiteY69" fmla="*/ 534853 h 874716"/>
                <a:gd name="connsiteX70" fmla="*/ 5272796 w 6858001"/>
                <a:gd name="connsiteY70" fmla="*/ 511230 h 874716"/>
                <a:gd name="connsiteX71" fmla="*/ 5385384 w 6858001"/>
                <a:gd name="connsiteY71" fmla="*/ 487227 h 874716"/>
                <a:gd name="connsiteX72" fmla="*/ 5425582 w 6858001"/>
                <a:gd name="connsiteY72" fmla="*/ 495418 h 874716"/>
                <a:gd name="connsiteX73" fmla="*/ 5480637 w 6858001"/>
                <a:gd name="connsiteY73" fmla="*/ 507040 h 874716"/>
                <a:gd name="connsiteX74" fmla="*/ 5531693 w 6858001"/>
                <a:gd name="connsiteY74" fmla="*/ 500944 h 874716"/>
                <a:gd name="connsiteX75" fmla="*/ 5562746 w 6858001"/>
                <a:gd name="connsiteY75" fmla="*/ 500372 h 874716"/>
                <a:gd name="connsiteX76" fmla="*/ 5704483 w 6858001"/>
                <a:gd name="connsiteY76" fmla="*/ 571620 h 874716"/>
                <a:gd name="connsiteX77" fmla="*/ 5740488 w 6858001"/>
                <a:gd name="connsiteY77" fmla="*/ 577526 h 874716"/>
                <a:gd name="connsiteX78" fmla="*/ 5760873 w 6858001"/>
                <a:gd name="connsiteY78" fmla="*/ 586291 h 874716"/>
                <a:gd name="connsiteX79" fmla="*/ 5883751 w 6858001"/>
                <a:gd name="connsiteY79" fmla="*/ 674686 h 874716"/>
                <a:gd name="connsiteX80" fmla="*/ 5935949 w 6858001"/>
                <a:gd name="connsiteY80" fmla="*/ 692592 h 874716"/>
                <a:gd name="connsiteX81" fmla="*/ 5993291 w 6858001"/>
                <a:gd name="connsiteY81" fmla="*/ 688972 h 874716"/>
                <a:gd name="connsiteX82" fmla="*/ 6026440 w 6858001"/>
                <a:gd name="connsiteY82" fmla="*/ 682496 h 874716"/>
                <a:gd name="connsiteX83" fmla="*/ 6108738 w 6858001"/>
                <a:gd name="connsiteY83" fmla="*/ 626296 h 874716"/>
                <a:gd name="connsiteX84" fmla="*/ 6155602 w 6858001"/>
                <a:gd name="connsiteY84" fmla="*/ 628202 h 874716"/>
                <a:gd name="connsiteX85" fmla="*/ 6228756 w 6858001"/>
                <a:gd name="connsiteY85" fmla="*/ 666873 h 874716"/>
                <a:gd name="connsiteX86" fmla="*/ 6361539 w 6858001"/>
                <a:gd name="connsiteY86" fmla="*/ 684210 h 874716"/>
                <a:gd name="connsiteX87" fmla="*/ 6428979 w 6858001"/>
                <a:gd name="connsiteY87" fmla="*/ 630106 h 874716"/>
                <a:gd name="connsiteX88" fmla="*/ 6463840 w 6858001"/>
                <a:gd name="connsiteY88" fmla="*/ 578098 h 874716"/>
                <a:gd name="connsiteX89" fmla="*/ 6564620 w 6858001"/>
                <a:gd name="connsiteY89" fmla="*/ 517708 h 874716"/>
                <a:gd name="connsiteX90" fmla="*/ 6588625 w 6858001"/>
                <a:gd name="connsiteY90" fmla="*/ 540187 h 874716"/>
                <a:gd name="connsiteX91" fmla="*/ 6662541 w 6858001"/>
                <a:gd name="connsiteY91" fmla="*/ 549714 h 874716"/>
                <a:gd name="connsiteX92" fmla="*/ 6742552 w 6858001"/>
                <a:gd name="connsiteY92" fmla="*/ 548952 h 874716"/>
                <a:gd name="connsiteX93" fmla="*/ 6812063 w 6858001"/>
                <a:gd name="connsiteY93" fmla="*/ 568430 h 874716"/>
                <a:gd name="connsiteX94" fmla="*/ 6858001 w 6858001"/>
                <a:gd name="connsiteY94" fmla="*/ 562267 h 874716"/>
                <a:gd name="connsiteX95" fmla="*/ 6858001 w 6858001"/>
                <a:gd name="connsiteY95" fmla="*/ 734520 h 874716"/>
                <a:gd name="connsiteX96" fmla="*/ 6815516 w 6858001"/>
                <a:gd name="connsiteY96" fmla="*/ 744220 h 874716"/>
                <a:gd name="connsiteX97" fmla="*/ 6748458 w 6858001"/>
                <a:gd name="connsiteY97" fmla="*/ 763271 h 874716"/>
                <a:gd name="connsiteX98" fmla="*/ 6584812 w 6858001"/>
                <a:gd name="connsiteY98" fmla="*/ 784797 h 874716"/>
                <a:gd name="connsiteX99" fmla="*/ 6415833 w 6858001"/>
                <a:gd name="connsiteY99" fmla="*/ 805562 h 874716"/>
                <a:gd name="connsiteX100" fmla="*/ 6323058 w 6858001"/>
                <a:gd name="connsiteY100" fmla="*/ 812420 h 874716"/>
                <a:gd name="connsiteX101" fmla="*/ 6242093 w 6858001"/>
                <a:gd name="connsiteY101" fmla="*/ 823281 h 874716"/>
                <a:gd name="connsiteX102" fmla="*/ 6171605 w 6858001"/>
                <a:gd name="connsiteY102" fmla="*/ 830139 h 874716"/>
                <a:gd name="connsiteX103" fmla="*/ 6059397 w 6858001"/>
                <a:gd name="connsiteY103" fmla="*/ 844045 h 874716"/>
                <a:gd name="connsiteX104" fmla="*/ 6012723 w 6858001"/>
                <a:gd name="connsiteY104" fmla="*/ 847665 h 874716"/>
                <a:gd name="connsiteX105" fmla="*/ 5902610 w 6858001"/>
                <a:gd name="connsiteY105" fmla="*/ 847473 h 874716"/>
                <a:gd name="connsiteX106" fmla="*/ 5864318 w 6858001"/>
                <a:gd name="connsiteY106" fmla="*/ 845569 h 874716"/>
                <a:gd name="connsiteX107" fmla="*/ 5790592 w 6858001"/>
                <a:gd name="connsiteY107" fmla="*/ 821947 h 874716"/>
                <a:gd name="connsiteX108" fmla="*/ 5781830 w 6858001"/>
                <a:gd name="connsiteY108" fmla="*/ 820233 h 874716"/>
                <a:gd name="connsiteX109" fmla="*/ 5733440 w 6858001"/>
                <a:gd name="connsiteY109" fmla="*/ 810896 h 874716"/>
                <a:gd name="connsiteX110" fmla="*/ 5706959 w 6858001"/>
                <a:gd name="connsiteY110" fmla="*/ 807848 h 874716"/>
                <a:gd name="connsiteX111" fmla="*/ 5606372 w 6858001"/>
                <a:gd name="connsiteY111" fmla="*/ 788417 h 874716"/>
                <a:gd name="connsiteX112" fmla="*/ 5548460 w 6858001"/>
                <a:gd name="connsiteY112" fmla="*/ 779273 h 874716"/>
                <a:gd name="connsiteX113" fmla="*/ 5501594 w 6858001"/>
                <a:gd name="connsiteY113" fmla="*/ 780607 h 874716"/>
                <a:gd name="connsiteX114" fmla="*/ 5419295 w 6858001"/>
                <a:gd name="connsiteY114" fmla="*/ 782321 h 874716"/>
                <a:gd name="connsiteX115" fmla="*/ 5393005 w 6858001"/>
                <a:gd name="connsiteY115" fmla="*/ 786703 h 874716"/>
                <a:gd name="connsiteX116" fmla="*/ 5274129 w 6858001"/>
                <a:gd name="connsiteY116" fmla="*/ 774129 h 874716"/>
                <a:gd name="connsiteX117" fmla="*/ 5206308 w 6858001"/>
                <a:gd name="connsiteY117" fmla="*/ 773177 h 874716"/>
                <a:gd name="connsiteX118" fmla="*/ 5129916 w 6858001"/>
                <a:gd name="connsiteY118" fmla="*/ 757554 h 874716"/>
                <a:gd name="connsiteX119" fmla="*/ 5107627 w 6858001"/>
                <a:gd name="connsiteY119" fmla="*/ 758316 h 874716"/>
                <a:gd name="connsiteX120" fmla="*/ 5082670 w 6858001"/>
                <a:gd name="connsiteY120" fmla="*/ 759651 h 874716"/>
                <a:gd name="connsiteX121" fmla="*/ 5006086 w 6858001"/>
                <a:gd name="connsiteY121" fmla="*/ 760795 h 874716"/>
                <a:gd name="connsiteX122" fmla="*/ 4959602 w 6858001"/>
                <a:gd name="connsiteY122" fmla="*/ 766509 h 874716"/>
                <a:gd name="connsiteX123" fmla="*/ 4871019 w 6858001"/>
                <a:gd name="connsiteY123" fmla="*/ 763081 h 874716"/>
                <a:gd name="connsiteX124" fmla="*/ 4838250 w 6858001"/>
                <a:gd name="connsiteY124" fmla="*/ 768033 h 874716"/>
                <a:gd name="connsiteX125" fmla="*/ 4755381 w 6858001"/>
                <a:gd name="connsiteY125" fmla="*/ 768605 h 874716"/>
                <a:gd name="connsiteX126" fmla="*/ 4681083 w 6858001"/>
                <a:gd name="connsiteY126" fmla="*/ 765747 h 874716"/>
                <a:gd name="connsiteX127" fmla="*/ 4609452 w 6858001"/>
                <a:gd name="connsiteY127" fmla="*/ 767271 h 874716"/>
                <a:gd name="connsiteX128" fmla="*/ 4558207 w 6858001"/>
                <a:gd name="connsiteY128" fmla="*/ 773557 h 874716"/>
                <a:gd name="connsiteX129" fmla="*/ 4502579 w 6858001"/>
                <a:gd name="connsiteY129" fmla="*/ 777367 h 874716"/>
                <a:gd name="connsiteX130" fmla="*/ 4349222 w 6858001"/>
                <a:gd name="connsiteY130" fmla="*/ 800038 h 874716"/>
                <a:gd name="connsiteX131" fmla="*/ 4320837 w 6858001"/>
                <a:gd name="connsiteY131" fmla="*/ 794514 h 874716"/>
                <a:gd name="connsiteX132" fmla="*/ 4159667 w 6858001"/>
                <a:gd name="connsiteY132" fmla="*/ 789370 h 874716"/>
                <a:gd name="connsiteX133" fmla="*/ 4124614 w 6858001"/>
                <a:gd name="connsiteY133" fmla="*/ 789752 h 874716"/>
                <a:gd name="connsiteX134" fmla="*/ 4030503 w 6858001"/>
                <a:gd name="connsiteY134" fmla="*/ 767271 h 874716"/>
                <a:gd name="connsiteX135" fmla="*/ 3885338 w 6858001"/>
                <a:gd name="connsiteY135" fmla="*/ 802896 h 874716"/>
                <a:gd name="connsiteX136" fmla="*/ 3749506 w 6858001"/>
                <a:gd name="connsiteY136" fmla="*/ 847473 h 874716"/>
                <a:gd name="connsiteX137" fmla="*/ 3732361 w 6858001"/>
                <a:gd name="connsiteY137" fmla="*/ 853190 h 874716"/>
                <a:gd name="connsiteX138" fmla="*/ 3683591 w 6858001"/>
                <a:gd name="connsiteY138" fmla="*/ 862906 h 874716"/>
                <a:gd name="connsiteX139" fmla="*/ 3623201 w 6858001"/>
                <a:gd name="connsiteY139" fmla="*/ 866334 h 874716"/>
                <a:gd name="connsiteX140" fmla="*/ 3546617 w 6858001"/>
                <a:gd name="connsiteY140" fmla="*/ 874716 h 874716"/>
                <a:gd name="connsiteX141" fmla="*/ 3485275 w 6858001"/>
                <a:gd name="connsiteY141" fmla="*/ 864238 h 874716"/>
                <a:gd name="connsiteX142" fmla="*/ 3399546 w 6858001"/>
                <a:gd name="connsiteY142" fmla="*/ 848618 h 874716"/>
                <a:gd name="connsiteX143" fmla="*/ 3318771 w 6858001"/>
                <a:gd name="connsiteY143" fmla="*/ 833757 h 874716"/>
                <a:gd name="connsiteX144" fmla="*/ 3293244 w 6858001"/>
                <a:gd name="connsiteY144" fmla="*/ 851284 h 874716"/>
                <a:gd name="connsiteX145" fmla="*/ 3253809 w 6858001"/>
                <a:gd name="connsiteY145" fmla="*/ 866524 h 874716"/>
                <a:gd name="connsiteX146" fmla="*/ 3209993 w 6858001"/>
                <a:gd name="connsiteY146" fmla="*/ 848235 h 874716"/>
                <a:gd name="connsiteX147" fmla="*/ 3107500 w 6858001"/>
                <a:gd name="connsiteY147" fmla="*/ 810326 h 874716"/>
                <a:gd name="connsiteX148" fmla="*/ 3042728 w 6858001"/>
                <a:gd name="connsiteY148" fmla="*/ 808610 h 874716"/>
                <a:gd name="connsiteX149" fmla="*/ 2901943 w 6858001"/>
                <a:gd name="connsiteY149" fmla="*/ 792418 h 874716"/>
                <a:gd name="connsiteX150" fmla="*/ 2809930 w 6858001"/>
                <a:gd name="connsiteY150" fmla="*/ 769367 h 874716"/>
                <a:gd name="connsiteX151" fmla="*/ 2743826 w 6858001"/>
                <a:gd name="connsiteY151" fmla="*/ 743268 h 874716"/>
                <a:gd name="connsiteX152" fmla="*/ 2649143 w 6858001"/>
                <a:gd name="connsiteY152" fmla="*/ 709167 h 874716"/>
                <a:gd name="connsiteX153" fmla="*/ 2554079 w 6858001"/>
                <a:gd name="connsiteY153" fmla="*/ 691450 h 874716"/>
                <a:gd name="connsiteX154" fmla="*/ 2485307 w 6858001"/>
                <a:gd name="connsiteY154" fmla="*/ 669160 h 874716"/>
                <a:gd name="connsiteX155" fmla="*/ 2401292 w 6858001"/>
                <a:gd name="connsiteY155" fmla="*/ 653919 h 874716"/>
                <a:gd name="connsiteX156" fmla="*/ 2330806 w 6858001"/>
                <a:gd name="connsiteY156" fmla="*/ 653349 h 874716"/>
                <a:gd name="connsiteX157" fmla="*/ 2220312 w 6858001"/>
                <a:gd name="connsiteY157" fmla="*/ 656015 h 874716"/>
                <a:gd name="connsiteX158" fmla="*/ 2085054 w 6858001"/>
                <a:gd name="connsiteY158" fmla="*/ 609914 h 874716"/>
                <a:gd name="connsiteX159" fmla="*/ 2030378 w 6858001"/>
                <a:gd name="connsiteY159" fmla="*/ 599625 h 874716"/>
                <a:gd name="connsiteX160" fmla="*/ 1978940 w 6858001"/>
                <a:gd name="connsiteY160" fmla="*/ 594863 h 874716"/>
                <a:gd name="connsiteX161" fmla="*/ 1869780 w 6858001"/>
                <a:gd name="connsiteY161" fmla="*/ 564192 h 874716"/>
                <a:gd name="connsiteX162" fmla="*/ 1825393 w 6858001"/>
                <a:gd name="connsiteY162" fmla="*/ 554094 h 874716"/>
                <a:gd name="connsiteX163" fmla="*/ 1763287 w 6858001"/>
                <a:gd name="connsiteY163" fmla="*/ 554286 h 874716"/>
                <a:gd name="connsiteX164" fmla="*/ 1650317 w 6858001"/>
                <a:gd name="connsiteY164" fmla="*/ 540187 h 874716"/>
                <a:gd name="connsiteX165" fmla="*/ 1537537 w 6858001"/>
                <a:gd name="connsiteY165" fmla="*/ 499038 h 874716"/>
                <a:gd name="connsiteX166" fmla="*/ 1489720 w 6858001"/>
                <a:gd name="connsiteY166" fmla="*/ 503038 h 874716"/>
                <a:gd name="connsiteX167" fmla="*/ 1472575 w 6858001"/>
                <a:gd name="connsiteY167" fmla="*/ 502086 h 874716"/>
                <a:gd name="connsiteX168" fmla="*/ 1318456 w 6858001"/>
                <a:gd name="connsiteY168" fmla="*/ 479415 h 874716"/>
                <a:gd name="connsiteX169" fmla="*/ 1303024 w 6858001"/>
                <a:gd name="connsiteY169" fmla="*/ 476939 h 874716"/>
                <a:gd name="connsiteX170" fmla="*/ 1230633 w 6858001"/>
                <a:gd name="connsiteY170" fmla="*/ 456746 h 874716"/>
                <a:gd name="connsiteX171" fmla="*/ 1048125 w 6858001"/>
                <a:gd name="connsiteY171" fmla="*/ 444172 h 874716"/>
                <a:gd name="connsiteX172" fmla="*/ 1036887 w 6858001"/>
                <a:gd name="connsiteY172" fmla="*/ 442648 h 874716"/>
                <a:gd name="connsiteX173" fmla="*/ 975733 w 6858001"/>
                <a:gd name="connsiteY173" fmla="*/ 452744 h 874716"/>
                <a:gd name="connsiteX174" fmla="*/ 945444 w 6858001"/>
                <a:gd name="connsiteY174" fmla="*/ 467033 h 874716"/>
                <a:gd name="connsiteX175" fmla="*/ 898198 w 6858001"/>
                <a:gd name="connsiteY175" fmla="*/ 481893 h 874716"/>
                <a:gd name="connsiteX176" fmla="*/ 850189 w 6858001"/>
                <a:gd name="connsiteY176" fmla="*/ 487417 h 874716"/>
                <a:gd name="connsiteX177" fmla="*/ 769605 w 6858001"/>
                <a:gd name="connsiteY177" fmla="*/ 464937 h 874716"/>
                <a:gd name="connsiteX178" fmla="*/ 740268 w 6858001"/>
                <a:gd name="connsiteY178" fmla="*/ 462651 h 874716"/>
                <a:gd name="connsiteX179" fmla="*/ 674923 w 6858001"/>
                <a:gd name="connsiteY179" fmla="*/ 451792 h 874716"/>
                <a:gd name="connsiteX180" fmla="*/ 617772 w 6858001"/>
                <a:gd name="connsiteY180" fmla="*/ 452554 h 874716"/>
                <a:gd name="connsiteX181" fmla="*/ 571860 w 6858001"/>
                <a:gd name="connsiteY181" fmla="*/ 469891 h 874716"/>
                <a:gd name="connsiteX182" fmla="*/ 505182 w 6858001"/>
                <a:gd name="connsiteY182" fmla="*/ 473319 h 874716"/>
                <a:gd name="connsiteX183" fmla="*/ 462126 w 6858001"/>
                <a:gd name="connsiteY183" fmla="*/ 460747 h 874716"/>
                <a:gd name="connsiteX184" fmla="*/ 453364 w 6858001"/>
                <a:gd name="connsiteY184" fmla="*/ 459033 h 874716"/>
                <a:gd name="connsiteX185" fmla="*/ 340774 w 6858001"/>
                <a:gd name="connsiteY185" fmla="*/ 458268 h 874716"/>
                <a:gd name="connsiteX186" fmla="*/ 200182 w 6858001"/>
                <a:gd name="connsiteY186" fmla="*/ 496180 h 874716"/>
                <a:gd name="connsiteX187" fmla="*/ 176939 w 6858001"/>
                <a:gd name="connsiteY187" fmla="*/ 504182 h 874716"/>
                <a:gd name="connsiteX188" fmla="*/ 63587 w 6858001"/>
                <a:gd name="connsiteY188" fmla="*/ 518088 h 874716"/>
                <a:gd name="connsiteX189" fmla="*/ 2817 w 6858001"/>
                <a:gd name="connsiteY189" fmla="*/ 532187 h 874716"/>
                <a:gd name="connsiteX190" fmla="*/ 0 w 6858001"/>
                <a:gd name="connsiteY190" fmla="*/ 533314 h 87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Lst>
              <a:rect l="l" t="t" r="r" b="b"/>
              <a:pathLst>
                <a:path w="6858001" h="874716">
                  <a:moveTo>
                    <a:pt x="0" y="533314"/>
                  </a:moveTo>
                  <a:lnTo>
                    <a:pt x="0" y="69206"/>
                  </a:lnTo>
                  <a:lnTo>
                    <a:pt x="21486" y="71924"/>
                  </a:lnTo>
                  <a:cubicBezTo>
                    <a:pt x="92546" y="60493"/>
                    <a:pt x="159604" y="87354"/>
                    <a:pt x="228948" y="88116"/>
                  </a:cubicBezTo>
                  <a:cubicBezTo>
                    <a:pt x="260382" y="88496"/>
                    <a:pt x="291435" y="94592"/>
                    <a:pt x="313533" y="62779"/>
                  </a:cubicBezTo>
                  <a:cubicBezTo>
                    <a:pt x="316389" y="58587"/>
                    <a:pt x="330298" y="60873"/>
                    <a:pt x="338870" y="62207"/>
                  </a:cubicBezTo>
                  <a:cubicBezTo>
                    <a:pt x="357921" y="65066"/>
                    <a:pt x="376781" y="72304"/>
                    <a:pt x="395640" y="72114"/>
                  </a:cubicBezTo>
                  <a:cubicBezTo>
                    <a:pt x="434695" y="71924"/>
                    <a:pt x="473939" y="68876"/>
                    <a:pt x="512802" y="65446"/>
                  </a:cubicBezTo>
                  <a:cubicBezTo>
                    <a:pt x="527470" y="64112"/>
                    <a:pt x="541569" y="58969"/>
                    <a:pt x="556047" y="55349"/>
                  </a:cubicBezTo>
                  <a:cubicBezTo>
                    <a:pt x="564048" y="53253"/>
                    <a:pt x="572622" y="47729"/>
                    <a:pt x="580050" y="48871"/>
                  </a:cubicBezTo>
                  <a:cubicBezTo>
                    <a:pt x="623106" y="55539"/>
                    <a:pt x="662541" y="39157"/>
                    <a:pt x="703308" y="30964"/>
                  </a:cubicBezTo>
                  <a:cubicBezTo>
                    <a:pt x="722169" y="27154"/>
                    <a:pt x="739886" y="18010"/>
                    <a:pt x="758174" y="11724"/>
                  </a:cubicBezTo>
                  <a:cubicBezTo>
                    <a:pt x="762936" y="10008"/>
                    <a:pt x="768271" y="8484"/>
                    <a:pt x="773035" y="8866"/>
                  </a:cubicBezTo>
                  <a:cubicBezTo>
                    <a:pt x="800276" y="11152"/>
                    <a:pt x="827329" y="14390"/>
                    <a:pt x="854379" y="16866"/>
                  </a:cubicBezTo>
                  <a:cubicBezTo>
                    <a:pt x="878956" y="19152"/>
                    <a:pt x="903722" y="19914"/>
                    <a:pt x="915343" y="47919"/>
                  </a:cubicBezTo>
                  <a:cubicBezTo>
                    <a:pt x="917059" y="52301"/>
                    <a:pt x="922773" y="55539"/>
                    <a:pt x="927155" y="58397"/>
                  </a:cubicBezTo>
                  <a:cubicBezTo>
                    <a:pt x="994785" y="102405"/>
                    <a:pt x="1030980" y="101261"/>
                    <a:pt x="1097087" y="54777"/>
                  </a:cubicBezTo>
                  <a:cubicBezTo>
                    <a:pt x="1103945" y="50015"/>
                    <a:pt x="1118613" y="46585"/>
                    <a:pt x="1123185" y="50395"/>
                  </a:cubicBezTo>
                  <a:cubicBezTo>
                    <a:pt x="1162049" y="82020"/>
                    <a:pt x="1204532" y="78590"/>
                    <a:pt x="1249302" y="68684"/>
                  </a:cubicBezTo>
                  <a:cubicBezTo>
                    <a:pt x="1260922" y="66018"/>
                    <a:pt x="1277307" y="66018"/>
                    <a:pt x="1286069" y="72304"/>
                  </a:cubicBezTo>
                  <a:cubicBezTo>
                    <a:pt x="1327790" y="101451"/>
                    <a:pt x="1372560" y="97261"/>
                    <a:pt x="1417899" y="88688"/>
                  </a:cubicBezTo>
                  <a:cubicBezTo>
                    <a:pt x="1424948" y="87354"/>
                    <a:pt x="1433522" y="80114"/>
                    <a:pt x="1436568" y="73448"/>
                  </a:cubicBezTo>
                  <a:cubicBezTo>
                    <a:pt x="1447428" y="49825"/>
                    <a:pt x="1467813" y="41823"/>
                    <a:pt x="1490292" y="35154"/>
                  </a:cubicBezTo>
                  <a:cubicBezTo>
                    <a:pt x="1525727" y="24296"/>
                    <a:pt x="1560588" y="11532"/>
                    <a:pt x="1596213" y="1245"/>
                  </a:cubicBezTo>
                  <a:cubicBezTo>
                    <a:pt x="1604978" y="-1231"/>
                    <a:pt x="1615836" y="293"/>
                    <a:pt x="1624980" y="3150"/>
                  </a:cubicBezTo>
                  <a:cubicBezTo>
                    <a:pt x="1656223" y="12866"/>
                    <a:pt x="1676036" y="37251"/>
                    <a:pt x="1697753" y="59731"/>
                  </a:cubicBezTo>
                  <a:cubicBezTo>
                    <a:pt x="1707279" y="69638"/>
                    <a:pt x="1720423" y="76686"/>
                    <a:pt x="1733188" y="82400"/>
                  </a:cubicBezTo>
                  <a:cubicBezTo>
                    <a:pt x="1766335" y="97071"/>
                    <a:pt x="1800246" y="110215"/>
                    <a:pt x="1833775" y="124121"/>
                  </a:cubicBezTo>
                  <a:cubicBezTo>
                    <a:pt x="1837013" y="125455"/>
                    <a:pt x="1839679" y="128884"/>
                    <a:pt x="1842158" y="131742"/>
                  </a:cubicBezTo>
                  <a:cubicBezTo>
                    <a:pt x="1866922" y="161843"/>
                    <a:pt x="1891497" y="192132"/>
                    <a:pt x="1916454" y="222233"/>
                  </a:cubicBezTo>
                  <a:cubicBezTo>
                    <a:pt x="1921216" y="227947"/>
                    <a:pt x="1928076" y="232139"/>
                    <a:pt x="1933219" y="237663"/>
                  </a:cubicBezTo>
                  <a:cubicBezTo>
                    <a:pt x="1940459" y="245283"/>
                    <a:pt x="1949603" y="252524"/>
                    <a:pt x="1953413" y="261668"/>
                  </a:cubicBezTo>
                  <a:cubicBezTo>
                    <a:pt x="1965224" y="290433"/>
                    <a:pt x="1987894" y="302817"/>
                    <a:pt x="2016469" y="308151"/>
                  </a:cubicBezTo>
                  <a:cubicBezTo>
                    <a:pt x="2042570" y="313104"/>
                    <a:pt x="2068669" y="317296"/>
                    <a:pt x="2094578" y="323010"/>
                  </a:cubicBezTo>
                  <a:cubicBezTo>
                    <a:pt x="2126201" y="329868"/>
                    <a:pt x="2157636" y="337298"/>
                    <a:pt x="2188879" y="345681"/>
                  </a:cubicBezTo>
                  <a:cubicBezTo>
                    <a:pt x="2202404" y="349301"/>
                    <a:pt x="2216692" y="353491"/>
                    <a:pt x="2228314" y="360921"/>
                  </a:cubicBezTo>
                  <a:cubicBezTo>
                    <a:pt x="2260890" y="381496"/>
                    <a:pt x="2295753" y="395402"/>
                    <a:pt x="2334044" y="389878"/>
                  </a:cubicBezTo>
                  <a:cubicBezTo>
                    <a:pt x="2364715" y="385496"/>
                    <a:pt x="2390434" y="396736"/>
                    <a:pt x="2409485" y="414263"/>
                  </a:cubicBezTo>
                  <a:cubicBezTo>
                    <a:pt x="2444158" y="446078"/>
                    <a:pt x="2481305" y="438838"/>
                    <a:pt x="2518264" y="428552"/>
                  </a:cubicBezTo>
                  <a:cubicBezTo>
                    <a:pt x="2537315" y="423217"/>
                    <a:pt x="2552935" y="423979"/>
                    <a:pt x="2571034" y="429122"/>
                  </a:cubicBezTo>
                  <a:cubicBezTo>
                    <a:pt x="2612945" y="441124"/>
                    <a:pt x="2640950" y="473701"/>
                    <a:pt x="2668001" y="502276"/>
                  </a:cubicBezTo>
                  <a:cubicBezTo>
                    <a:pt x="2691054" y="526661"/>
                    <a:pt x="2716963" y="540377"/>
                    <a:pt x="2745348" y="550666"/>
                  </a:cubicBezTo>
                  <a:cubicBezTo>
                    <a:pt x="2781163" y="563810"/>
                    <a:pt x="2809548" y="558858"/>
                    <a:pt x="2826694" y="527233"/>
                  </a:cubicBezTo>
                  <a:cubicBezTo>
                    <a:pt x="2831457" y="518278"/>
                    <a:pt x="2839839" y="507800"/>
                    <a:pt x="2848793" y="505134"/>
                  </a:cubicBezTo>
                  <a:cubicBezTo>
                    <a:pt x="2892037" y="491800"/>
                    <a:pt x="2935854" y="472367"/>
                    <a:pt x="2982148" y="484179"/>
                  </a:cubicBezTo>
                  <a:cubicBezTo>
                    <a:pt x="3046158" y="500372"/>
                    <a:pt x="3108644" y="499420"/>
                    <a:pt x="3172654" y="483417"/>
                  </a:cubicBezTo>
                  <a:cubicBezTo>
                    <a:pt x="3276480" y="457508"/>
                    <a:pt x="3380305" y="430076"/>
                    <a:pt x="3489467" y="435790"/>
                  </a:cubicBezTo>
                  <a:cubicBezTo>
                    <a:pt x="3507563" y="436742"/>
                    <a:pt x="3529090" y="425121"/>
                    <a:pt x="3544713" y="413691"/>
                  </a:cubicBezTo>
                  <a:cubicBezTo>
                    <a:pt x="3574622" y="391974"/>
                    <a:pt x="3573288" y="390258"/>
                    <a:pt x="3606817" y="408167"/>
                  </a:cubicBezTo>
                  <a:cubicBezTo>
                    <a:pt x="3614819" y="412549"/>
                    <a:pt x="3624725" y="415215"/>
                    <a:pt x="3630632" y="421693"/>
                  </a:cubicBezTo>
                  <a:cubicBezTo>
                    <a:pt x="3660731" y="454650"/>
                    <a:pt x="3697880" y="446648"/>
                    <a:pt x="3734837" y="441886"/>
                  </a:cubicBezTo>
                  <a:cubicBezTo>
                    <a:pt x="3741315" y="440934"/>
                    <a:pt x="3749125" y="439600"/>
                    <a:pt x="3754652" y="442268"/>
                  </a:cubicBezTo>
                  <a:cubicBezTo>
                    <a:pt x="3779607" y="454268"/>
                    <a:pt x="3800753" y="450078"/>
                    <a:pt x="3822472" y="433694"/>
                  </a:cubicBezTo>
                  <a:cubicBezTo>
                    <a:pt x="3841331" y="419597"/>
                    <a:pt x="3863049" y="411215"/>
                    <a:pt x="3885338" y="428742"/>
                  </a:cubicBezTo>
                  <a:cubicBezTo>
                    <a:pt x="3934870" y="467605"/>
                    <a:pt x="3987829" y="469509"/>
                    <a:pt x="4043839" y="444934"/>
                  </a:cubicBezTo>
                  <a:cubicBezTo>
                    <a:pt x="4083845" y="427407"/>
                    <a:pt x="4123280" y="423407"/>
                    <a:pt x="4165383" y="441124"/>
                  </a:cubicBezTo>
                  <a:cubicBezTo>
                    <a:pt x="4181576" y="447982"/>
                    <a:pt x="4202531" y="443410"/>
                    <a:pt x="4221391" y="444934"/>
                  </a:cubicBezTo>
                  <a:cubicBezTo>
                    <a:pt x="4232060" y="445696"/>
                    <a:pt x="4243872" y="445886"/>
                    <a:pt x="4253014" y="450650"/>
                  </a:cubicBezTo>
                  <a:cubicBezTo>
                    <a:pt x="4277401" y="462843"/>
                    <a:pt x="4300070" y="478463"/>
                    <a:pt x="4324645" y="490466"/>
                  </a:cubicBezTo>
                  <a:cubicBezTo>
                    <a:pt x="4336457" y="496180"/>
                    <a:pt x="4350554" y="499228"/>
                    <a:pt x="4363890" y="499420"/>
                  </a:cubicBezTo>
                  <a:cubicBezTo>
                    <a:pt x="4403325" y="500372"/>
                    <a:pt x="4442761" y="500372"/>
                    <a:pt x="4482004" y="498658"/>
                  </a:cubicBezTo>
                  <a:cubicBezTo>
                    <a:pt x="4546776" y="495990"/>
                    <a:pt x="4612500" y="495418"/>
                    <a:pt x="4659174" y="438648"/>
                  </a:cubicBezTo>
                  <a:cubicBezTo>
                    <a:pt x="4662986" y="434076"/>
                    <a:pt x="4671176" y="431408"/>
                    <a:pt x="4677655" y="430646"/>
                  </a:cubicBezTo>
                  <a:cubicBezTo>
                    <a:pt x="4707564" y="427027"/>
                    <a:pt x="4738235" y="426645"/>
                    <a:pt x="4767764" y="420739"/>
                  </a:cubicBezTo>
                  <a:cubicBezTo>
                    <a:pt x="4791386" y="415977"/>
                    <a:pt x="4811009" y="417501"/>
                    <a:pt x="4828916" y="434266"/>
                  </a:cubicBezTo>
                  <a:cubicBezTo>
                    <a:pt x="4852348" y="456364"/>
                    <a:pt x="4880925" y="469319"/>
                    <a:pt x="4912168" y="462271"/>
                  </a:cubicBezTo>
                  <a:cubicBezTo>
                    <a:pt x="4943409" y="455412"/>
                    <a:pt x="4963984" y="470271"/>
                    <a:pt x="4987037" y="485703"/>
                  </a:cubicBezTo>
                  <a:cubicBezTo>
                    <a:pt x="5003801" y="496942"/>
                    <a:pt x="5022852" y="511040"/>
                    <a:pt x="5041521" y="512182"/>
                  </a:cubicBezTo>
                  <a:cubicBezTo>
                    <a:pt x="5083814" y="514658"/>
                    <a:pt x="5120201" y="553904"/>
                    <a:pt x="5166113" y="531615"/>
                  </a:cubicBezTo>
                  <a:cubicBezTo>
                    <a:pt x="5169161" y="530091"/>
                    <a:pt x="5174685" y="533901"/>
                    <a:pt x="5179067" y="534853"/>
                  </a:cubicBezTo>
                  <a:cubicBezTo>
                    <a:pt x="5214121" y="542093"/>
                    <a:pt x="5247078" y="535043"/>
                    <a:pt x="5272796" y="511230"/>
                  </a:cubicBezTo>
                  <a:cubicBezTo>
                    <a:pt x="5306516" y="480177"/>
                    <a:pt x="5343855" y="477129"/>
                    <a:pt x="5385384" y="487227"/>
                  </a:cubicBezTo>
                  <a:cubicBezTo>
                    <a:pt x="5398721" y="490466"/>
                    <a:pt x="5412057" y="492752"/>
                    <a:pt x="5425582" y="495418"/>
                  </a:cubicBezTo>
                  <a:cubicBezTo>
                    <a:pt x="5443870" y="499228"/>
                    <a:pt x="5462351" y="503230"/>
                    <a:pt x="5480637" y="507040"/>
                  </a:cubicBezTo>
                  <a:cubicBezTo>
                    <a:pt x="5498356" y="510850"/>
                    <a:pt x="5517979" y="517326"/>
                    <a:pt x="5531693" y="500944"/>
                  </a:cubicBezTo>
                  <a:cubicBezTo>
                    <a:pt x="5543506" y="486845"/>
                    <a:pt x="5551888" y="488179"/>
                    <a:pt x="5562746" y="500372"/>
                  </a:cubicBezTo>
                  <a:cubicBezTo>
                    <a:pt x="5600467" y="543045"/>
                    <a:pt x="5646189" y="569716"/>
                    <a:pt x="5704483" y="571620"/>
                  </a:cubicBezTo>
                  <a:cubicBezTo>
                    <a:pt x="5716485" y="572002"/>
                    <a:pt x="5728678" y="574668"/>
                    <a:pt x="5740488" y="577526"/>
                  </a:cubicBezTo>
                  <a:cubicBezTo>
                    <a:pt x="5747728" y="579241"/>
                    <a:pt x="5756493" y="581147"/>
                    <a:pt x="5760873" y="586291"/>
                  </a:cubicBezTo>
                  <a:cubicBezTo>
                    <a:pt x="5794974" y="625534"/>
                    <a:pt x="5837457" y="652777"/>
                    <a:pt x="5883751" y="674686"/>
                  </a:cubicBezTo>
                  <a:cubicBezTo>
                    <a:pt x="5900323" y="682496"/>
                    <a:pt x="5918042" y="690306"/>
                    <a:pt x="5935949" y="692592"/>
                  </a:cubicBezTo>
                  <a:cubicBezTo>
                    <a:pt x="5954617" y="694878"/>
                    <a:pt x="5974240" y="691068"/>
                    <a:pt x="5993291" y="688972"/>
                  </a:cubicBezTo>
                  <a:cubicBezTo>
                    <a:pt x="6004531" y="687830"/>
                    <a:pt x="6017485" y="688020"/>
                    <a:pt x="6026440" y="682496"/>
                  </a:cubicBezTo>
                  <a:cubicBezTo>
                    <a:pt x="6054825" y="665159"/>
                    <a:pt x="6082258" y="646491"/>
                    <a:pt x="6108738" y="626296"/>
                  </a:cubicBezTo>
                  <a:cubicBezTo>
                    <a:pt x="6131409" y="608960"/>
                    <a:pt x="6135981" y="606483"/>
                    <a:pt x="6155602" y="628202"/>
                  </a:cubicBezTo>
                  <a:cubicBezTo>
                    <a:pt x="6175797" y="650491"/>
                    <a:pt x="6200944" y="662111"/>
                    <a:pt x="6228756" y="666873"/>
                  </a:cubicBezTo>
                  <a:cubicBezTo>
                    <a:pt x="6272764" y="674304"/>
                    <a:pt x="6317151" y="680590"/>
                    <a:pt x="6361539" y="684210"/>
                  </a:cubicBezTo>
                  <a:cubicBezTo>
                    <a:pt x="6401736" y="687448"/>
                    <a:pt x="6420977" y="669922"/>
                    <a:pt x="6428979" y="630106"/>
                  </a:cubicBezTo>
                  <a:cubicBezTo>
                    <a:pt x="6433551" y="608007"/>
                    <a:pt x="6439458" y="584003"/>
                    <a:pt x="6463840" y="578098"/>
                  </a:cubicBezTo>
                  <a:cubicBezTo>
                    <a:pt x="6503658" y="568572"/>
                    <a:pt x="6544997" y="564382"/>
                    <a:pt x="6564620" y="517708"/>
                  </a:cubicBezTo>
                  <a:cubicBezTo>
                    <a:pt x="6575478" y="527995"/>
                    <a:pt x="6582146" y="534091"/>
                    <a:pt x="6588625" y="540187"/>
                  </a:cubicBezTo>
                  <a:cubicBezTo>
                    <a:pt x="6606531" y="557142"/>
                    <a:pt x="6643678" y="564382"/>
                    <a:pt x="6662541" y="549714"/>
                  </a:cubicBezTo>
                  <a:cubicBezTo>
                    <a:pt x="6690354" y="528377"/>
                    <a:pt x="6715883" y="532377"/>
                    <a:pt x="6742552" y="548952"/>
                  </a:cubicBezTo>
                  <a:cubicBezTo>
                    <a:pt x="6764841" y="562668"/>
                    <a:pt x="6788417" y="567954"/>
                    <a:pt x="6812063" y="568430"/>
                  </a:cubicBezTo>
                  <a:lnTo>
                    <a:pt x="6858001" y="562267"/>
                  </a:lnTo>
                  <a:lnTo>
                    <a:pt x="6858001" y="734520"/>
                  </a:lnTo>
                  <a:lnTo>
                    <a:pt x="6815516" y="744220"/>
                  </a:lnTo>
                  <a:cubicBezTo>
                    <a:pt x="6793035" y="749744"/>
                    <a:pt x="6771319" y="759651"/>
                    <a:pt x="6748458" y="763271"/>
                  </a:cubicBezTo>
                  <a:cubicBezTo>
                    <a:pt x="6694164" y="771843"/>
                    <a:pt x="6639488" y="777939"/>
                    <a:pt x="6584812" y="784797"/>
                  </a:cubicBezTo>
                  <a:cubicBezTo>
                    <a:pt x="6528424" y="791846"/>
                    <a:pt x="6472225" y="799276"/>
                    <a:pt x="6415833" y="805562"/>
                  </a:cubicBezTo>
                  <a:cubicBezTo>
                    <a:pt x="6384972" y="808802"/>
                    <a:pt x="6353919" y="809372"/>
                    <a:pt x="6323058" y="812420"/>
                  </a:cubicBezTo>
                  <a:cubicBezTo>
                    <a:pt x="6296005" y="815088"/>
                    <a:pt x="6269144" y="820041"/>
                    <a:pt x="6242093" y="823281"/>
                  </a:cubicBezTo>
                  <a:cubicBezTo>
                    <a:pt x="6218660" y="825947"/>
                    <a:pt x="6195037" y="827471"/>
                    <a:pt x="6171605" y="830139"/>
                  </a:cubicBezTo>
                  <a:cubicBezTo>
                    <a:pt x="6134075" y="834519"/>
                    <a:pt x="6096736" y="839473"/>
                    <a:pt x="6059397" y="844045"/>
                  </a:cubicBezTo>
                  <a:cubicBezTo>
                    <a:pt x="6043776" y="845759"/>
                    <a:pt x="6027392" y="850522"/>
                    <a:pt x="6012723" y="847665"/>
                  </a:cubicBezTo>
                  <a:cubicBezTo>
                    <a:pt x="5975764" y="840425"/>
                    <a:pt x="5939377" y="842521"/>
                    <a:pt x="5902610" y="847473"/>
                  </a:cubicBezTo>
                  <a:cubicBezTo>
                    <a:pt x="5890037" y="849190"/>
                    <a:pt x="5876511" y="848808"/>
                    <a:pt x="5864318" y="845569"/>
                  </a:cubicBezTo>
                  <a:cubicBezTo>
                    <a:pt x="5839361" y="839091"/>
                    <a:pt x="5815169" y="829947"/>
                    <a:pt x="5790592" y="821947"/>
                  </a:cubicBezTo>
                  <a:cubicBezTo>
                    <a:pt x="5787924" y="820995"/>
                    <a:pt x="5784686" y="820803"/>
                    <a:pt x="5781830" y="820233"/>
                  </a:cubicBezTo>
                  <a:cubicBezTo>
                    <a:pt x="5765635" y="816992"/>
                    <a:pt x="5749634" y="813754"/>
                    <a:pt x="5733440" y="810896"/>
                  </a:cubicBezTo>
                  <a:cubicBezTo>
                    <a:pt x="5724678" y="809372"/>
                    <a:pt x="5715723" y="809182"/>
                    <a:pt x="5706959" y="807848"/>
                  </a:cubicBezTo>
                  <a:cubicBezTo>
                    <a:pt x="5673050" y="802514"/>
                    <a:pt x="5635711" y="811468"/>
                    <a:pt x="5606372" y="788417"/>
                  </a:cubicBezTo>
                  <a:cubicBezTo>
                    <a:pt x="5587321" y="773557"/>
                    <a:pt x="5568842" y="776987"/>
                    <a:pt x="5548460" y="779273"/>
                  </a:cubicBezTo>
                  <a:cubicBezTo>
                    <a:pt x="5533027" y="780987"/>
                    <a:pt x="5517215" y="780415"/>
                    <a:pt x="5501594" y="780607"/>
                  </a:cubicBezTo>
                  <a:cubicBezTo>
                    <a:pt x="5474161" y="781177"/>
                    <a:pt x="5446728" y="781369"/>
                    <a:pt x="5419295" y="782321"/>
                  </a:cubicBezTo>
                  <a:cubicBezTo>
                    <a:pt x="5410531" y="782701"/>
                    <a:pt x="5401579" y="787465"/>
                    <a:pt x="5393005" y="786703"/>
                  </a:cubicBezTo>
                  <a:cubicBezTo>
                    <a:pt x="5353379" y="783083"/>
                    <a:pt x="5313754" y="777367"/>
                    <a:pt x="5274129" y="774129"/>
                  </a:cubicBezTo>
                  <a:cubicBezTo>
                    <a:pt x="5251650" y="772225"/>
                    <a:pt x="5228597" y="775843"/>
                    <a:pt x="5206308" y="773177"/>
                  </a:cubicBezTo>
                  <a:cubicBezTo>
                    <a:pt x="5180591" y="770129"/>
                    <a:pt x="5155445" y="762319"/>
                    <a:pt x="5129916" y="757554"/>
                  </a:cubicBezTo>
                  <a:cubicBezTo>
                    <a:pt x="5122867" y="756222"/>
                    <a:pt x="5115057" y="757936"/>
                    <a:pt x="5107627" y="758316"/>
                  </a:cubicBezTo>
                  <a:cubicBezTo>
                    <a:pt x="5099245" y="758699"/>
                    <a:pt x="5091052" y="759461"/>
                    <a:pt x="5082670" y="759651"/>
                  </a:cubicBezTo>
                  <a:cubicBezTo>
                    <a:pt x="5057141" y="760033"/>
                    <a:pt x="5031614" y="759461"/>
                    <a:pt x="5006086" y="760795"/>
                  </a:cubicBezTo>
                  <a:cubicBezTo>
                    <a:pt x="4990465" y="761557"/>
                    <a:pt x="4974082" y="769367"/>
                    <a:pt x="4959602" y="766509"/>
                  </a:cubicBezTo>
                  <a:cubicBezTo>
                    <a:pt x="4930075" y="760985"/>
                    <a:pt x="4900546" y="773367"/>
                    <a:pt x="4871019" y="763081"/>
                  </a:cubicBezTo>
                  <a:cubicBezTo>
                    <a:pt x="4861873" y="760033"/>
                    <a:pt x="4849300" y="767653"/>
                    <a:pt x="4838250" y="768033"/>
                  </a:cubicBezTo>
                  <a:cubicBezTo>
                    <a:pt x="4810627" y="768985"/>
                    <a:pt x="4783004" y="768795"/>
                    <a:pt x="4755381" y="768605"/>
                  </a:cubicBezTo>
                  <a:cubicBezTo>
                    <a:pt x="4730614" y="768415"/>
                    <a:pt x="4704895" y="771081"/>
                    <a:pt x="4681083" y="765747"/>
                  </a:cubicBezTo>
                  <a:cubicBezTo>
                    <a:pt x="4656126" y="760033"/>
                    <a:pt x="4633647" y="760795"/>
                    <a:pt x="4609452" y="767271"/>
                  </a:cubicBezTo>
                  <a:cubicBezTo>
                    <a:pt x="4592878" y="771653"/>
                    <a:pt x="4575351" y="772225"/>
                    <a:pt x="4558207" y="773557"/>
                  </a:cubicBezTo>
                  <a:cubicBezTo>
                    <a:pt x="4539728" y="775081"/>
                    <a:pt x="4519343" y="771081"/>
                    <a:pt x="4502579" y="777367"/>
                  </a:cubicBezTo>
                  <a:cubicBezTo>
                    <a:pt x="4452665" y="796038"/>
                    <a:pt x="4401419" y="800038"/>
                    <a:pt x="4349222" y="800038"/>
                  </a:cubicBezTo>
                  <a:cubicBezTo>
                    <a:pt x="4339695" y="800038"/>
                    <a:pt x="4329979" y="797372"/>
                    <a:pt x="4320837" y="794514"/>
                  </a:cubicBezTo>
                  <a:cubicBezTo>
                    <a:pt x="4267493" y="777367"/>
                    <a:pt x="4213961" y="778891"/>
                    <a:pt x="4159667" y="789370"/>
                  </a:cubicBezTo>
                  <a:cubicBezTo>
                    <a:pt x="4148427" y="791656"/>
                    <a:pt x="4135854" y="792038"/>
                    <a:pt x="4124614" y="789752"/>
                  </a:cubicBezTo>
                  <a:cubicBezTo>
                    <a:pt x="4092989" y="783083"/>
                    <a:pt x="4062318" y="772033"/>
                    <a:pt x="4030503" y="767271"/>
                  </a:cubicBezTo>
                  <a:cubicBezTo>
                    <a:pt x="3977925" y="759461"/>
                    <a:pt x="3932394" y="785749"/>
                    <a:pt x="3885338" y="802896"/>
                  </a:cubicBezTo>
                  <a:cubicBezTo>
                    <a:pt x="3840569" y="819089"/>
                    <a:pt x="3802467" y="855666"/>
                    <a:pt x="3749506" y="847473"/>
                  </a:cubicBezTo>
                  <a:cubicBezTo>
                    <a:pt x="3744173" y="846711"/>
                    <a:pt x="3738267" y="851856"/>
                    <a:pt x="3732361" y="853190"/>
                  </a:cubicBezTo>
                  <a:cubicBezTo>
                    <a:pt x="3716168" y="856810"/>
                    <a:pt x="3699976" y="861190"/>
                    <a:pt x="3683591" y="862906"/>
                  </a:cubicBezTo>
                  <a:cubicBezTo>
                    <a:pt x="3663589" y="865192"/>
                    <a:pt x="3643204" y="864430"/>
                    <a:pt x="3623201" y="866334"/>
                  </a:cubicBezTo>
                  <a:cubicBezTo>
                    <a:pt x="3597482" y="868620"/>
                    <a:pt x="3572146" y="874716"/>
                    <a:pt x="3546617" y="874716"/>
                  </a:cubicBezTo>
                  <a:cubicBezTo>
                    <a:pt x="3526042" y="874716"/>
                    <a:pt x="3505657" y="867668"/>
                    <a:pt x="3485275" y="864238"/>
                  </a:cubicBezTo>
                  <a:cubicBezTo>
                    <a:pt x="3456508" y="859476"/>
                    <a:pt x="3424883" y="860810"/>
                    <a:pt x="3399546" y="848618"/>
                  </a:cubicBezTo>
                  <a:cubicBezTo>
                    <a:pt x="3372495" y="835663"/>
                    <a:pt x="3346776" y="829757"/>
                    <a:pt x="3318771" y="833757"/>
                  </a:cubicBezTo>
                  <a:cubicBezTo>
                    <a:pt x="3309437" y="835091"/>
                    <a:pt x="3297434" y="843093"/>
                    <a:pt x="3293244" y="851284"/>
                  </a:cubicBezTo>
                  <a:cubicBezTo>
                    <a:pt x="3283908" y="869572"/>
                    <a:pt x="3271145" y="872812"/>
                    <a:pt x="3253809" y="866524"/>
                  </a:cubicBezTo>
                  <a:cubicBezTo>
                    <a:pt x="3238758" y="861190"/>
                    <a:pt x="3220280" y="858524"/>
                    <a:pt x="3209993" y="848235"/>
                  </a:cubicBezTo>
                  <a:cubicBezTo>
                    <a:pt x="3180844" y="819089"/>
                    <a:pt x="3143695" y="818136"/>
                    <a:pt x="3107500" y="810326"/>
                  </a:cubicBezTo>
                  <a:cubicBezTo>
                    <a:pt x="3085403" y="805562"/>
                    <a:pt x="3064827" y="805372"/>
                    <a:pt x="3042728" y="808610"/>
                  </a:cubicBezTo>
                  <a:cubicBezTo>
                    <a:pt x="2994722" y="815850"/>
                    <a:pt x="2948047" y="805562"/>
                    <a:pt x="2901943" y="792418"/>
                  </a:cubicBezTo>
                  <a:cubicBezTo>
                    <a:pt x="2871462" y="783655"/>
                    <a:pt x="2840219" y="778321"/>
                    <a:pt x="2809930" y="769367"/>
                  </a:cubicBezTo>
                  <a:cubicBezTo>
                    <a:pt x="2787259" y="762509"/>
                    <a:pt x="2764590" y="754316"/>
                    <a:pt x="2743826" y="743268"/>
                  </a:cubicBezTo>
                  <a:cubicBezTo>
                    <a:pt x="2713723" y="727073"/>
                    <a:pt x="2687436" y="702689"/>
                    <a:pt x="2649143" y="709167"/>
                  </a:cubicBezTo>
                  <a:cubicBezTo>
                    <a:pt x="2615421" y="714881"/>
                    <a:pt x="2584942" y="702881"/>
                    <a:pt x="2554079" y="691450"/>
                  </a:cubicBezTo>
                  <a:cubicBezTo>
                    <a:pt x="2531409" y="683068"/>
                    <a:pt x="2508742" y="674494"/>
                    <a:pt x="2485307" y="669160"/>
                  </a:cubicBezTo>
                  <a:cubicBezTo>
                    <a:pt x="2457492" y="662873"/>
                    <a:pt x="2426059" y="665541"/>
                    <a:pt x="2401292" y="653919"/>
                  </a:cubicBezTo>
                  <a:cubicBezTo>
                    <a:pt x="2375383" y="641727"/>
                    <a:pt x="2353859" y="649919"/>
                    <a:pt x="2330806" y="653349"/>
                  </a:cubicBezTo>
                  <a:cubicBezTo>
                    <a:pt x="2294039" y="658683"/>
                    <a:pt x="2257459" y="668590"/>
                    <a:pt x="2220312" y="656015"/>
                  </a:cubicBezTo>
                  <a:cubicBezTo>
                    <a:pt x="2175163" y="640775"/>
                    <a:pt x="2130393" y="624392"/>
                    <a:pt x="2085054" y="609914"/>
                  </a:cubicBezTo>
                  <a:cubicBezTo>
                    <a:pt x="2067525" y="604387"/>
                    <a:pt x="2048668" y="602101"/>
                    <a:pt x="2030378" y="599625"/>
                  </a:cubicBezTo>
                  <a:cubicBezTo>
                    <a:pt x="2013043" y="597529"/>
                    <a:pt x="1992279" y="602863"/>
                    <a:pt x="1978940" y="594863"/>
                  </a:cubicBezTo>
                  <a:cubicBezTo>
                    <a:pt x="1944649" y="574288"/>
                    <a:pt x="1909408" y="564192"/>
                    <a:pt x="1869780" y="564192"/>
                  </a:cubicBezTo>
                  <a:cubicBezTo>
                    <a:pt x="1854920" y="564192"/>
                    <a:pt x="1840441" y="555618"/>
                    <a:pt x="1825393" y="554094"/>
                  </a:cubicBezTo>
                  <a:cubicBezTo>
                    <a:pt x="1804816" y="552190"/>
                    <a:pt x="1781194" y="547045"/>
                    <a:pt x="1763287" y="554286"/>
                  </a:cubicBezTo>
                  <a:cubicBezTo>
                    <a:pt x="1721185" y="571430"/>
                    <a:pt x="1687086" y="557142"/>
                    <a:pt x="1650317" y="540187"/>
                  </a:cubicBezTo>
                  <a:cubicBezTo>
                    <a:pt x="1614120" y="523423"/>
                    <a:pt x="1576019" y="510088"/>
                    <a:pt x="1537537" y="499038"/>
                  </a:cubicBezTo>
                  <a:cubicBezTo>
                    <a:pt x="1523059" y="495038"/>
                    <a:pt x="1505724" y="501706"/>
                    <a:pt x="1489720" y="503038"/>
                  </a:cubicBezTo>
                  <a:cubicBezTo>
                    <a:pt x="1484004" y="503420"/>
                    <a:pt x="1477717" y="503992"/>
                    <a:pt x="1472575" y="502086"/>
                  </a:cubicBezTo>
                  <a:cubicBezTo>
                    <a:pt x="1422854" y="483797"/>
                    <a:pt x="1372368" y="469891"/>
                    <a:pt x="1318456" y="479415"/>
                  </a:cubicBezTo>
                  <a:cubicBezTo>
                    <a:pt x="1313504" y="480369"/>
                    <a:pt x="1307978" y="478273"/>
                    <a:pt x="1303024" y="476939"/>
                  </a:cubicBezTo>
                  <a:cubicBezTo>
                    <a:pt x="1278829" y="470081"/>
                    <a:pt x="1255206" y="459223"/>
                    <a:pt x="1230633" y="456746"/>
                  </a:cubicBezTo>
                  <a:cubicBezTo>
                    <a:pt x="1170051" y="450650"/>
                    <a:pt x="1109091" y="448172"/>
                    <a:pt x="1048125" y="444172"/>
                  </a:cubicBezTo>
                  <a:cubicBezTo>
                    <a:pt x="1044315" y="443982"/>
                    <a:pt x="1040315" y="443982"/>
                    <a:pt x="1036887" y="442648"/>
                  </a:cubicBezTo>
                  <a:cubicBezTo>
                    <a:pt x="1014406" y="434456"/>
                    <a:pt x="994785" y="437124"/>
                    <a:pt x="975733" y="452744"/>
                  </a:cubicBezTo>
                  <a:cubicBezTo>
                    <a:pt x="967350" y="459603"/>
                    <a:pt x="955920" y="463223"/>
                    <a:pt x="945444" y="467033"/>
                  </a:cubicBezTo>
                  <a:cubicBezTo>
                    <a:pt x="930011" y="472749"/>
                    <a:pt x="914200" y="478273"/>
                    <a:pt x="898198" y="481893"/>
                  </a:cubicBezTo>
                  <a:cubicBezTo>
                    <a:pt x="882384" y="485321"/>
                    <a:pt x="865430" y="490084"/>
                    <a:pt x="850189" y="487417"/>
                  </a:cubicBezTo>
                  <a:cubicBezTo>
                    <a:pt x="822756" y="482655"/>
                    <a:pt x="796655" y="471987"/>
                    <a:pt x="769605" y="464937"/>
                  </a:cubicBezTo>
                  <a:cubicBezTo>
                    <a:pt x="760270" y="462461"/>
                    <a:pt x="749982" y="462843"/>
                    <a:pt x="740268" y="462651"/>
                  </a:cubicBezTo>
                  <a:cubicBezTo>
                    <a:pt x="717977" y="462081"/>
                    <a:pt x="695116" y="467605"/>
                    <a:pt x="674923" y="451792"/>
                  </a:cubicBezTo>
                  <a:cubicBezTo>
                    <a:pt x="656255" y="436934"/>
                    <a:pt x="637392" y="441314"/>
                    <a:pt x="617772" y="452554"/>
                  </a:cubicBezTo>
                  <a:cubicBezTo>
                    <a:pt x="603673" y="460557"/>
                    <a:pt x="587672" y="466843"/>
                    <a:pt x="571860" y="469891"/>
                  </a:cubicBezTo>
                  <a:cubicBezTo>
                    <a:pt x="550141" y="474081"/>
                    <a:pt x="528615" y="475797"/>
                    <a:pt x="505182" y="473319"/>
                  </a:cubicBezTo>
                  <a:cubicBezTo>
                    <a:pt x="488607" y="471605"/>
                    <a:pt x="475081" y="470843"/>
                    <a:pt x="462126" y="460747"/>
                  </a:cubicBezTo>
                  <a:cubicBezTo>
                    <a:pt x="460032" y="459223"/>
                    <a:pt x="456222" y="458841"/>
                    <a:pt x="453364" y="459033"/>
                  </a:cubicBezTo>
                  <a:cubicBezTo>
                    <a:pt x="415835" y="462271"/>
                    <a:pt x="378686" y="460557"/>
                    <a:pt x="340774" y="458268"/>
                  </a:cubicBezTo>
                  <a:cubicBezTo>
                    <a:pt x="292579" y="455222"/>
                    <a:pt x="241901" y="464175"/>
                    <a:pt x="200182" y="496180"/>
                  </a:cubicBezTo>
                  <a:cubicBezTo>
                    <a:pt x="194085" y="500944"/>
                    <a:pt x="184941" y="503038"/>
                    <a:pt x="176939" y="504182"/>
                  </a:cubicBezTo>
                  <a:cubicBezTo>
                    <a:pt x="139219" y="509134"/>
                    <a:pt x="101308" y="512564"/>
                    <a:pt x="63587" y="518088"/>
                  </a:cubicBezTo>
                  <a:cubicBezTo>
                    <a:pt x="43012" y="521137"/>
                    <a:pt x="21486" y="523805"/>
                    <a:pt x="2817" y="532187"/>
                  </a:cubicBezTo>
                  <a:lnTo>
                    <a:pt x="0" y="533314"/>
                  </a:lnTo>
                  <a:close/>
                </a:path>
              </a:pathLst>
            </a:custGeom>
            <a:solidFill>
              <a:srgbClr val="FFFFF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Freeform: Shape 13">
              <a:extLst>
                <a:ext uri="{FF2B5EF4-FFF2-40B4-BE49-F238E27FC236}">
                  <a16:creationId xmlns:a16="http://schemas.microsoft.com/office/drawing/2014/main" id="{3C5C6B36-2238-4BBF-87F8-B1B3F5DD560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flipH="1">
              <a:off x="715166" y="2991642"/>
              <a:ext cx="6858001" cy="874716"/>
            </a:xfrm>
            <a:custGeom>
              <a:avLst/>
              <a:gdLst>
                <a:gd name="connsiteX0" fmla="*/ 0 w 6858001"/>
                <a:gd name="connsiteY0" fmla="*/ 533314 h 874716"/>
                <a:gd name="connsiteX1" fmla="*/ 0 w 6858001"/>
                <a:gd name="connsiteY1" fmla="*/ 69206 h 874716"/>
                <a:gd name="connsiteX2" fmla="*/ 21486 w 6858001"/>
                <a:gd name="connsiteY2" fmla="*/ 71924 h 874716"/>
                <a:gd name="connsiteX3" fmla="*/ 228948 w 6858001"/>
                <a:gd name="connsiteY3" fmla="*/ 88116 h 874716"/>
                <a:gd name="connsiteX4" fmla="*/ 313533 w 6858001"/>
                <a:gd name="connsiteY4" fmla="*/ 62779 h 874716"/>
                <a:gd name="connsiteX5" fmla="*/ 338870 w 6858001"/>
                <a:gd name="connsiteY5" fmla="*/ 62207 h 874716"/>
                <a:gd name="connsiteX6" fmla="*/ 395640 w 6858001"/>
                <a:gd name="connsiteY6" fmla="*/ 72114 h 874716"/>
                <a:gd name="connsiteX7" fmla="*/ 512802 w 6858001"/>
                <a:gd name="connsiteY7" fmla="*/ 65446 h 874716"/>
                <a:gd name="connsiteX8" fmla="*/ 556047 w 6858001"/>
                <a:gd name="connsiteY8" fmla="*/ 55349 h 874716"/>
                <a:gd name="connsiteX9" fmla="*/ 580050 w 6858001"/>
                <a:gd name="connsiteY9" fmla="*/ 48871 h 874716"/>
                <a:gd name="connsiteX10" fmla="*/ 703308 w 6858001"/>
                <a:gd name="connsiteY10" fmla="*/ 30964 h 874716"/>
                <a:gd name="connsiteX11" fmla="*/ 758174 w 6858001"/>
                <a:gd name="connsiteY11" fmla="*/ 11724 h 874716"/>
                <a:gd name="connsiteX12" fmla="*/ 773035 w 6858001"/>
                <a:gd name="connsiteY12" fmla="*/ 8866 h 874716"/>
                <a:gd name="connsiteX13" fmla="*/ 854379 w 6858001"/>
                <a:gd name="connsiteY13" fmla="*/ 16866 h 874716"/>
                <a:gd name="connsiteX14" fmla="*/ 915343 w 6858001"/>
                <a:gd name="connsiteY14" fmla="*/ 47919 h 874716"/>
                <a:gd name="connsiteX15" fmla="*/ 927155 w 6858001"/>
                <a:gd name="connsiteY15" fmla="*/ 58397 h 874716"/>
                <a:gd name="connsiteX16" fmla="*/ 1097087 w 6858001"/>
                <a:gd name="connsiteY16" fmla="*/ 54777 h 874716"/>
                <a:gd name="connsiteX17" fmla="*/ 1123185 w 6858001"/>
                <a:gd name="connsiteY17" fmla="*/ 50395 h 874716"/>
                <a:gd name="connsiteX18" fmla="*/ 1249302 w 6858001"/>
                <a:gd name="connsiteY18" fmla="*/ 68684 h 874716"/>
                <a:gd name="connsiteX19" fmla="*/ 1286069 w 6858001"/>
                <a:gd name="connsiteY19" fmla="*/ 72304 h 874716"/>
                <a:gd name="connsiteX20" fmla="*/ 1417899 w 6858001"/>
                <a:gd name="connsiteY20" fmla="*/ 88688 h 874716"/>
                <a:gd name="connsiteX21" fmla="*/ 1436568 w 6858001"/>
                <a:gd name="connsiteY21" fmla="*/ 73448 h 874716"/>
                <a:gd name="connsiteX22" fmla="*/ 1490292 w 6858001"/>
                <a:gd name="connsiteY22" fmla="*/ 35154 h 874716"/>
                <a:gd name="connsiteX23" fmla="*/ 1596213 w 6858001"/>
                <a:gd name="connsiteY23" fmla="*/ 1245 h 874716"/>
                <a:gd name="connsiteX24" fmla="*/ 1624980 w 6858001"/>
                <a:gd name="connsiteY24" fmla="*/ 3150 h 874716"/>
                <a:gd name="connsiteX25" fmla="*/ 1697753 w 6858001"/>
                <a:gd name="connsiteY25" fmla="*/ 59731 h 874716"/>
                <a:gd name="connsiteX26" fmla="*/ 1733188 w 6858001"/>
                <a:gd name="connsiteY26" fmla="*/ 82400 h 874716"/>
                <a:gd name="connsiteX27" fmla="*/ 1833775 w 6858001"/>
                <a:gd name="connsiteY27" fmla="*/ 124121 h 874716"/>
                <a:gd name="connsiteX28" fmla="*/ 1842158 w 6858001"/>
                <a:gd name="connsiteY28" fmla="*/ 131742 h 874716"/>
                <a:gd name="connsiteX29" fmla="*/ 1916454 w 6858001"/>
                <a:gd name="connsiteY29" fmla="*/ 222233 h 874716"/>
                <a:gd name="connsiteX30" fmla="*/ 1933219 w 6858001"/>
                <a:gd name="connsiteY30" fmla="*/ 237663 h 874716"/>
                <a:gd name="connsiteX31" fmla="*/ 1953413 w 6858001"/>
                <a:gd name="connsiteY31" fmla="*/ 261668 h 874716"/>
                <a:gd name="connsiteX32" fmla="*/ 2016469 w 6858001"/>
                <a:gd name="connsiteY32" fmla="*/ 308151 h 874716"/>
                <a:gd name="connsiteX33" fmla="*/ 2094578 w 6858001"/>
                <a:gd name="connsiteY33" fmla="*/ 323010 h 874716"/>
                <a:gd name="connsiteX34" fmla="*/ 2188879 w 6858001"/>
                <a:gd name="connsiteY34" fmla="*/ 345681 h 874716"/>
                <a:gd name="connsiteX35" fmla="*/ 2228314 w 6858001"/>
                <a:gd name="connsiteY35" fmla="*/ 360921 h 874716"/>
                <a:gd name="connsiteX36" fmla="*/ 2334044 w 6858001"/>
                <a:gd name="connsiteY36" fmla="*/ 389878 h 874716"/>
                <a:gd name="connsiteX37" fmla="*/ 2409485 w 6858001"/>
                <a:gd name="connsiteY37" fmla="*/ 414263 h 874716"/>
                <a:gd name="connsiteX38" fmla="*/ 2518264 w 6858001"/>
                <a:gd name="connsiteY38" fmla="*/ 428552 h 874716"/>
                <a:gd name="connsiteX39" fmla="*/ 2571034 w 6858001"/>
                <a:gd name="connsiteY39" fmla="*/ 429122 h 874716"/>
                <a:gd name="connsiteX40" fmla="*/ 2668001 w 6858001"/>
                <a:gd name="connsiteY40" fmla="*/ 502276 h 874716"/>
                <a:gd name="connsiteX41" fmla="*/ 2745348 w 6858001"/>
                <a:gd name="connsiteY41" fmla="*/ 550666 h 874716"/>
                <a:gd name="connsiteX42" fmla="*/ 2826694 w 6858001"/>
                <a:gd name="connsiteY42" fmla="*/ 527233 h 874716"/>
                <a:gd name="connsiteX43" fmla="*/ 2848793 w 6858001"/>
                <a:gd name="connsiteY43" fmla="*/ 505134 h 874716"/>
                <a:gd name="connsiteX44" fmla="*/ 2982148 w 6858001"/>
                <a:gd name="connsiteY44" fmla="*/ 484179 h 874716"/>
                <a:gd name="connsiteX45" fmla="*/ 3172654 w 6858001"/>
                <a:gd name="connsiteY45" fmla="*/ 483417 h 874716"/>
                <a:gd name="connsiteX46" fmla="*/ 3489467 w 6858001"/>
                <a:gd name="connsiteY46" fmla="*/ 435790 h 874716"/>
                <a:gd name="connsiteX47" fmla="*/ 3544713 w 6858001"/>
                <a:gd name="connsiteY47" fmla="*/ 413691 h 874716"/>
                <a:gd name="connsiteX48" fmla="*/ 3606817 w 6858001"/>
                <a:gd name="connsiteY48" fmla="*/ 408167 h 874716"/>
                <a:gd name="connsiteX49" fmla="*/ 3630632 w 6858001"/>
                <a:gd name="connsiteY49" fmla="*/ 421693 h 874716"/>
                <a:gd name="connsiteX50" fmla="*/ 3734837 w 6858001"/>
                <a:gd name="connsiteY50" fmla="*/ 441886 h 874716"/>
                <a:gd name="connsiteX51" fmla="*/ 3754652 w 6858001"/>
                <a:gd name="connsiteY51" fmla="*/ 442268 h 874716"/>
                <a:gd name="connsiteX52" fmla="*/ 3822472 w 6858001"/>
                <a:gd name="connsiteY52" fmla="*/ 433694 h 874716"/>
                <a:gd name="connsiteX53" fmla="*/ 3885338 w 6858001"/>
                <a:gd name="connsiteY53" fmla="*/ 428742 h 874716"/>
                <a:gd name="connsiteX54" fmla="*/ 4043839 w 6858001"/>
                <a:gd name="connsiteY54" fmla="*/ 444934 h 874716"/>
                <a:gd name="connsiteX55" fmla="*/ 4165383 w 6858001"/>
                <a:gd name="connsiteY55" fmla="*/ 441124 h 874716"/>
                <a:gd name="connsiteX56" fmla="*/ 4221391 w 6858001"/>
                <a:gd name="connsiteY56" fmla="*/ 444934 h 874716"/>
                <a:gd name="connsiteX57" fmla="*/ 4253014 w 6858001"/>
                <a:gd name="connsiteY57" fmla="*/ 450650 h 874716"/>
                <a:gd name="connsiteX58" fmla="*/ 4324645 w 6858001"/>
                <a:gd name="connsiteY58" fmla="*/ 490466 h 874716"/>
                <a:gd name="connsiteX59" fmla="*/ 4363890 w 6858001"/>
                <a:gd name="connsiteY59" fmla="*/ 499420 h 874716"/>
                <a:gd name="connsiteX60" fmla="*/ 4482004 w 6858001"/>
                <a:gd name="connsiteY60" fmla="*/ 498658 h 874716"/>
                <a:gd name="connsiteX61" fmla="*/ 4659174 w 6858001"/>
                <a:gd name="connsiteY61" fmla="*/ 438648 h 874716"/>
                <a:gd name="connsiteX62" fmla="*/ 4677655 w 6858001"/>
                <a:gd name="connsiteY62" fmla="*/ 430646 h 874716"/>
                <a:gd name="connsiteX63" fmla="*/ 4767764 w 6858001"/>
                <a:gd name="connsiteY63" fmla="*/ 420739 h 874716"/>
                <a:gd name="connsiteX64" fmla="*/ 4828916 w 6858001"/>
                <a:gd name="connsiteY64" fmla="*/ 434266 h 874716"/>
                <a:gd name="connsiteX65" fmla="*/ 4912168 w 6858001"/>
                <a:gd name="connsiteY65" fmla="*/ 462271 h 874716"/>
                <a:gd name="connsiteX66" fmla="*/ 4987037 w 6858001"/>
                <a:gd name="connsiteY66" fmla="*/ 485703 h 874716"/>
                <a:gd name="connsiteX67" fmla="*/ 5041521 w 6858001"/>
                <a:gd name="connsiteY67" fmla="*/ 512182 h 874716"/>
                <a:gd name="connsiteX68" fmla="*/ 5166113 w 6858001"/>
                <a:gd name="connsiteY68" fmla="*/ 531615 h 874716"/>
                <a:gd name="connsiteX69" fmla="*/ 5179067 w 6858001"/>
                <a:gd name="connsiteY69" fmla="*/ 534853 h 874716"/>
                <a:gd name="connsiteX70" fmla="*/ 5272796 w 6858001"/>
                <a:gd name="connsiteY70" fmla="*/ 511230 h 874716"/>
                <a:gd name="connsiteX71" fmla="*/ 5385384 w 6858001"/>
                <a:gd name="connsiteY71" fmla="*/ 487227 h 874716"/>
                <a:gd name="connsiteX72" fmla="*/ 5425582 w 6858001"/>
                <a:gd name="connsiteY72" fmla="*/ 495418 h 874716"/>
                <a:gd name="connsiteX73" fmla="*/ 5480637 w 6858001"/>
                <a:gd name="connsiteY73" fmla="*/ 507040 h 874716"/>
                <a:gd name="connsiteX74" fmla="*/ 5531693 w 6858001"/>
                <a:gd name="connsiteY74" fmla="*/ 500944 h 874716"/>
                <a:gd name="connsiteX75" fmla="*/ 5562746 w 6858001"/>
                <a:gd name="connsiteY75" fmla="*/ 500372 h 874716"/>
                <a:gd name="connsiteX76" fmla="*/ 5704483 w 6858001"/>
                <a:gd name="connsiteY76" fmla="*/ 571620 h 874716"/>
                <a:gd name="connsiteX77" fmla="*/ 5740488 w 6858001"/>
                <a:gd name="connsiteY77" fmla="*/ 577526 h 874716"/>
                <a:gd name="connsiteX78" fmla="*/ 5760873 w 6858001"/>
                <a:gd name="connsiteY78" fmla="*/ 586291 h 874716"/>
                <a:gd name="connsiteX79" fmla="*/ 5883751 w 6858001"/>
                <a:gd name="connsiteY79" fmla="*/ 674686 h 874716"/>
                <a:gd name="connsiteX80" fmla="*/ 5935949 w 6858001"/>
                <a:gd name="connsiteY80" fmla="*/ 692592 h 874716"/>
                <a:gd name="connsiteX81" fmla="*/ 5993291 w 6858001"/>
                <a:gd name="connsiteY81" fmla="*/ 688972 h 874716"/>
                <a:gd name="connsiteX82" fmla="*/ 6026440 w 6858001"/>
                <a:gd name="connsiteY82" fmla="*/ 682496 h 874716"/>
                <a:gd name="connsiteX83" fmla="*/ 6108738 w 6858001"/>
                <a:gd name="connsiteY83" fmla="*/ 626296 h 874716"/>
                <a:gd name="connsiteX84" fmla="*/ 6155602 w 6858001"/>
                <a:gd name="connsiteY84" fmla="*/ 628202 h 874716"/>
                <a:gd name="connsiteX85" fmla="*/ 6228756 w 6858001"/>
                <a:gd name="connsiteY85" fmla="*/ 666873 h 874716"/>
                <a:gd name="connsiteX86" fmla="*/ 6361539 w 6858001"/>
                <a:gd name="connsiteY86" fmla="*/ 684210 h 874716"/>
                <a:gd name="connsiteX87" fmla="*/ 6428979 w 6858001"/>
                <a:gd name="connsiteY87" fmla="*/ 630106 h 874716"/>
                <a:gd name="connsiteX88" fmla="*/ 6463840 w 6858001"/>
                <a:gd name="connsiteY88" fmla="*/ 578098 h 874716"/>
                <a:gd name="connsiteX89" fmla="*/ 6564620 w 6858001"/>
                <a:gd name="connsiteY89" fmla="*/ 517708 h 874716"/>
                <a:gd name="connsiteX90" fmla="*/ 6588625 w 6858001"/>
                <a:gd name="connsiteY90" fmla="*/ 540187 h 874716"/>
                <a:gd name="connsiteX91" fmla="*/ 6662541 w 6858001"/>
                <a:gd name="connsiteY91" fmla="*/ 549714 h 874716"/>
                <a:gd name="connsiteX92" fmla="*/ 6742552 w 6858001"/>
                <a:gd name="connsiteY92" fmla="*/ 548952 h 874716"/>
                <a:gd name="connsiteX93" fmla="*/ 6812063 w 6858001"/>
                <a:gd name="connsiteY93" fmla="*/ 568430 h 874716"/>
                <a:gd name="connsiteX94" fmla="*/ 6858001 w 6858001"/>
                <a:gd name="connsiteY94" fmla="*/ 562267 h 874716"/>
                <a:gd name="connsiteX95" fmla="*/ 6858001 w 6858001"/>
                <a:gd name="connsiteY95" fmla="*/ 734520 h 874716"/>
                <a:gd name="connsiteX96" fmla="*/ 6815516 w 6858001"/>
                <a:gd name="connsiteY96" fmla="*/ 744220 h 874716"/>
                <a:gd name="connsiteX97" fmla="*/ 6748458 w 6858001"/>
                <a:gd name="connsiteY97" fmla="*/ 763271 h 874716"/>
                <a:gd name="connsiteX98" fmla="*/ 6584812 w 6858001"/>
                <a:gd name="connsiteY98" fmla="*/ 784797 h 874716"/>
                <a:gd name="connsiteX99" fmla="*/ 6415833 w 6858001"/>
                <a:gd name="connsiteY99" fmla="*/ 805562 h 874716"/>
                <a:gd name="connsiteX100" fmla="*/ 6323058 w 6858001"/>
                <a:gd name="connsiteY100" fmla="*/ 812420 h 874716"/>
                <a:gd name="connsiteX101" fmla="*/ 6242093 w 6858001"/>
                <a:gd name="connsiteY101" fmla="*/ 823281 h 874716"/>
                <a:gd name="connsiteX102" fmla="*/ 6171605 w 6858001"/>
                <a:gd name="connsiteY102" fmla="*/ 830139 h 874716"/>
                <a:gd name="connsiteX103" fmla="*/ 6059397 w 6858001"/>
                <a:gd name="connsiteY103" fmla="*/ 844045 h 874716"/>
                <a:gd name="connsiteX104" fmla="*/ 6012723 w 6858001"/>
                <a:gd name="connsiteY104" fmla="*/ 847665 h 874716"/>
                <a:gd name="connsiteX105" fmla="*/ 5902610 w 6858001"/>
                <a:gd name="connsiteY105" fmla="*/ 847473 h 874716"/>
                <a:gd name="connsiteX106" fmla="*/ 5864318 w 6858001"/>
                <a:gd name="connsiteY106" fmla="*/ 845569 h 874716"/>
                <a:gd name="connsiteX107" fmla="*/ 5790592 w 6858001"/>
                <a:gd name="connsiteY107" fmla="*/ 821947 h 874716"/>
                <a:gd name="connsiteX108" fmla="*/ 5781830 w 6858001"/>
                <a:gd name="connsiteY108" fmla="*/ 820233 h 874716"/>
                <a:gd name="connsiteX109" fmla="*/ 5733440 w 6858001"/>
                <a:gd name="connsiteY109" fmla="*/ 810896 h 874716"/>
                <a:gd name="connsiteX110" fmla="*/ 5706959 w 6858001"/>
                <a:gd name="connsiteY110" fmla="*/ 807848 h 874716"/>
                <a:gd name="connsiteX111" fmla="*/ 5606372 w 6858001"/>
                <a:gd name="connsiteY111" fmla="*/ 788417 h 874716"/>
                <a:gd name="connsiteX112" fmla="*/ 5548460 w 6858001"/>
                <a:gd name="connsiteY112" fmla="*/ 779273 h 874716"/>
                <a:gd name="connsiteX113" fmla="*/ 5501594 w 6858001"/>
                <a:gd name="connsiteY113" fmla="*/ 780607 h 874716"/>
                <a:gd name="connsiteX114" fmla="*/ 5419295 w 6858001"/>
                <a:gd name="connsiteY114" fmla="*/ 782321 h 874716"/>
                <a:gd name="connsiteX115" fmla="*/ 5393005 w 6858001"/>
                <a:gd name="connsiteY115" fmla="*/ 786703 h 874716"/>
                <a:gd name="connsiteX116" fmla="*/ 5274129 w 6858001"/>
                <a:gd name="connsiteY116" fmla="*/ 774129 h 874716"/>
                <a:gd name="connsiteX117" fmla="*/ 5206308 w 6858001"/>
                <a:gd name="connsiteY117" fmla="*/ 773177 h 874716"/>
                <a:gd name="connsiteX118" fmla="*/ 5129916 w 6858001"/>
                <a:gd name="connsiteY118" fmla="*/ 757554 h 874716"/>
                <a:gd name="connsiteX119" fmla="*/ 5107627 w 6858001"/>
                <a:gd name="connsiteY119" fmla="*/ 758316 h 874716"/>
                <a:gd name="connsiteX120" fmla="*/ 5082670 w 6858001"/>
                <a:gd name="connsiteY120" fmla="*/ 759651 h 874716"/>
                <a:gd name="connsiteX121" fmla="*/ 5006086 w 6858001"/>
                <a:gd name="connsiteY121" fmla="*/ 760795 h 874716"/>
                <a:gd name="connsiteX122" fmla="*/ 4959602 w 6858001"/>
                <a:gd name="connsiteY122" fmla="*/ 766509 h 874716"/>
                <a:gd name="connsiteX123" fmla="*/ 4871019 w 6858001"/>
                <a:gd name="connsiteY123" fmla="*/ 763081 h 874716"/>
                <a:gd name="connsiteX124" fmla="*/ 4838250 w 6858001"/>
                <a:gd name="connsiteY124" fmla="*/ 768033 h 874716"/>
                <a:gd name="connsiteX125" fmla="*/ 4755381 w 6858001"/>
                <a:gd name="connsiteY125" fmla="*/ 768605 h 874716"/>
                <a:gd name="connsiteX126" fmla="*/ 4681083 w 6858001"/>
                <a:gd name="connsiteY126" fmla="*/ 765747 h 874716"/>
                <a:gd name="connsiteX127" fmla="*/ 4609452 w 6858001"/>
                <a:gd name="connsiteY127" fmla="*/ 767271 h 874716"/>
                <a:gd name="connsiteX128" fmla="*/ 4558207 w 6858001"/>
                <a:gd name="connsiteY128" fmla="*/ 773557 h 874716"/>
                <a:gd name="connsiteX129" fmla="*/ 4502579 w 6858001"/>
                <a:gd name="connsiteY129" fmla="*/ 777367 h 874716"/>
                <a:gd name="connsiteX130" fmla="*/ 4349222 w 6858001"/>
                <a:gd name="connsiteY130" fmla="*/ 800038 h 874716"/>
                <a:gd name="connsiteX131" fmla="*/ 4320837 w 6858001"/>
                <a:gd name="connsiteY131" fmla="*/ 794514 h 874716"/>
                <a:gd name="connsiteX132" fmla="*/ 4159667 w 6858001"/>
                <a:gd name="connsiteY132" fmla="*/ 789370 h 874716"/>
                <a:gd name="connsiteX133" fmla="*/ 4124614 w 6858001"/>
                <a:gd name="connsiteY133" fmla="*/ 789752 h 874716"/>
                <a:gd name="connsiteX134" fmla="*/ 4030503 w 6858001"/>
                <a:gd name="connsiteY134" fmla="*/ 767271 h 874716"/>
                <a:gd name="connsiteX135" fmla="*/ 3885338 w 6858001"/>
                <a:gd name="connsiteY135" fmla="*/ 802896 h 874716"/>
                <a:gd name="connsiteX136" fmla="*/ 3749506 w 6858001"/>
                <a:gd name="connsiteY136" fmla="*/ 847473 h 874716"/>
                <a:gd name="connsiteX137" fmla="*/ 3732361 w 6858001"/>
                <a:gd name="connsiteY137" fmla="*/ 853190 h 874716"/>
                <a:gd name="connsiteX138" fmla="*/ 3683591 w 6858001"/>
                <a:gd name="connsiteY138" fmla="*/ 862906 h 874716"/>
                <a:gd name="connsiteX139" fmla="*/ 3623201 w 6858001"/>
                <a:gd name="connsiteY139" fmla="*/ 866334 h 874716"/>
                <a:gd name="connsiteX140" fmla="*/ 3546617 w 6858001"/>
                <a:gd name="connsiteY140" fmla="*/ 874716 h 874716"/>
                <a:gd name="connsiteX141" fmla="*/ 3485275 w 6858001"/>
                <a:gd name="connsiteY141" fmla="*/ 864238 h 874716"/>
                <a:gd name="connsiteX142" fmla="*/ 3399546 w 6858001"/>
                <a:gd name="connsiteY142" fmla="*/ 848618 h 874716"/>
                <a:gd name="connsiteX143" fmla="*/ 3318771 w 6858001"/>
                <a:gd name="connsiteY143" fmla="*/ 833757 h 874716"/>
                <a:gd name="connsiteX144" fmla="*/ 3293244 w 6858001"/>
                <a:gd name="connsiteY144" fmla="*/ 851284 h 874716"/>
                <a:gd name="connsiteX145" fmla="*/ 3253809 w 6858001"/>
                <a:gd name="connsiteY145" fmla="*/ 866524 h 874716"/>
                <a:gd name="connsiteX146" fmla="*/ 3209993 w 6858001"/>
                <a:gd name="connsiteY146" fmla="*/ 848235 h 874716"/>
                <a:gd name="connsiteX147" fmla="*/ 3107500 w 6858001"/>
                <a:gd name="connsiteY147" fmla="*/ 810326 h 874716"/>
                <a:gd name="connsiteX148" fmla="*/ 3042728 w 6858001"/>
                <a:gd name="connsiteY148" fmla="*/ 808610 h 874716"/>
                <a:gd name="connsiteX149" fmla="*/ 2901943 w 6858001"/>
                <a:gd name="connsiteY149" fmla="*/ 792418 h 874716"/>
                <a:gd name="connsiteX150" fmla="*/ 2809930 w 6858001"/>
                <a:gd name="connsiteY150" fmla="*/ 769367 h 874716"/>
                <a:gd name="connsiteX151" fmla="*/ 2743826 w 6858001"/>
                <a:gd name="connsiteY151" fmla="*/ 743268 h 874716"/>
                <a:gd name="connsiteX152" fmla="*/ 2649143 w 6858001"/>
                <a:gd name="connsiteY152" fmla="*/ 709167 h 874716"/>
                <a:gd name="connsiteX153" fmla="*/ 2554079 w 6858001"/>
                <a:gd name="connsiteY153" fmla="*/ 691450 h 874716"/>
                <a:gd name="connsiteX154" fmla="*/ 2485307 w 6858001"/>
                <a:gd name="connsiteY154" fmla="*/ 669160 h 874716"/>
                <a:gd name="connsiteX155" fmla="*/ 2401292 w 6858001"/>
                <a:gd name="connsiteY155" fmla="*/ 653919 h 874716"/>
                <a:gd name="connsiteX156" fmla="*/ 2330806 w 6858001"/>
                <a:gd name="connsiteY156" fmla="*/ 653349 h 874716"/>
                <a:gd name="connsiteX157" fmla="*/ 2220312 w 6858001"/>
                <a:gd name="connsiteY157" fmla="*/ 656015 h 874716"/>
                <a:gd name="connsiteX158" fmla="*/ 2085054 w 6858001"/>
                <a:gd name="connsiteY158" fmla="*/ 609914 h 874716"/>
                <a:gd name="connsiteX159" fmla="*/ 2030378 w 6858001"/>
                <a:gd name="connsiteY159" fmla="*/ 599625 h 874716"/>
                <a:gd name="connsiteX160" fmla="*/ 1978940 w 6858001"/>
                <a:gd name="connsiteY160" fmla="*/ 594863 h 874716"/>
                <a:gd name="connsiteX161" fmla="*/ 1869780 w 6858001"/>
                <a:gd name="connsiteY161" fmla="*/ 564192 h 874716"/>
                <a:gd name="connsiteX162" fmla="*/ 1825393 w 6858001"/>
                <a:gd name="connsiteY162" fmla="*/ 554094 h 874716"/>
                <a:gd name="connsiteX163" fmla="*/ 1763287 w 6858001"/>
                <a:gd name="connsiteY163" fmla="*/ 554286 h 874716"/>
                <a:gd name="connsiteX164" fmla="*/ 1650317 w 6858001"/>
                <a:gd name="connsiteY164" fmla="*/ 540187 h 874716"/>
                <a:gd name="connsiteX165" fmla="*/ 1537537 w 6858001"/>
                <a:gd name="connsiteY165" fmla="*/ 499038 h 874716"/>
                <a:gd name="connsiteX166" fmla="*/ 1489720 w 6858001"/>
                <a:gd name="connsiteY166" fmla="*/ 503038 h 874716"/>
                <a:gd name="connsiteX167" fmla="*/ 1472575 w 6858001"/>
                <a:gd name="connsiteY167" fmla="*/ 502086 h 874716"/>
                <a:gd name="connsiteX168" fmla="*/ 1318456 w 6858001"/>
                <a:gd name="connsiteY168" fmla="*/ 479415 h 874716"/>
                <a:gd name="connsiteX169" fmla="*/ 1303024 w 6858001"/>
                <a:gd name="connsiteY169" fmla="*/ 476939 h 874716"/>
                <a:gd name="connsiteX170" fmla="*/ 1230633 w 6858001"/>
                <a:gd name="connsiteY170" fmla="*/ 456746 h 874716"/>
                <a:gd name="connsiteX171" fmla="*/ 1048125 w 6858001"/>
                <a:gd name="connsiteY171" fmla="*/ 444172 h 874716"/>
                <a:gd name="connsiteX172" fmla="*/ 1036887 w 6858001"/>
                <a:gd name="connsiteY172" fmla="*/ 442648 h 874716"/>
                <a:gd name="connsiteX173" fmla="*/ 975733 w 6858001"/>
                <a:gd name="connsiteY173" fmla="*/ 452744 h 874716"/>
                <a:gd name="connsiteX174" fmla="*/ 945444 w 6858001"/>
                <a:gd name="connsiteY174" fmla="*/ 467033 h 874716"/>
                <a:gd name="connsiteX175" fmla="*/ 898198 w 6858001"/>
                <a:gd name="connsiteY175" fmla="*/ 481893 h 874716"/>
                <a:gd name="connsiteX176" fmla="*/ 850189 w 6858001"/>
                <a:gd name="connsiteY176" fmla="*/ 487417 h 874716"/>
                <a:gd name="connsiteX177" fmla="*/ 769605 w 6858001"/>
                <a:gd name="connsiteY177" fmla="*/ 464937 h 874716"/>
                <a:gd name="connsiteX178" fmla="*/ 740268 w 6858001"/>
                <a:gd name="connsiteY178" fmla="*/ 462651 h 874716"/>
                <a:gd name="connsiteX179" fmla="*/ 674923 w 6858001"/>
                <a:gd name="connsiteY179" fmla="*/ 451792 h 874716"/>
                <a:gd name="connsiteX180" fmla="*/ 617772 w 6858001"/>
                <a:gd name="connsiteY180" fmla="*/ 452554 h 874716"/>
                <a:gd name="connsiteX181" fmla="*/ 571860 w 6858001"/>
                <a:gd name="connsiteY181" fmla="*/ 469891 h 874716"/>
                <a:gd name="connsiteX182" fmla="*/ 505182 w 6858001"/>
                <a:gd name="connsiteY182" fmla="*/ 473319 h 874716"/>
                <a:gd name="connsiteX183" fmla="*/ 462126 w 6858001"/>
                <a:gd name="connsiteY183" fmla="*/ 460747 h 874716"/>
                <a:gd name="connsiteX184" fmla="*/ 453364 w 6858001"/>
                <a:gd name="connsiteY184" fmla="*/ 459033 h 874716"/>
                <a:gd name="connsiteX185" fmla="*/ 340774 w 6858001"/>
                <a:gd name="connsiteY185" fmla="*/ 458268 h 874716"/>
                <a:gd name="connsiteX186" fmla="*/ 200182 w 6858001"/>
                <a:gd name="connsiteY186" fmla="*/ 496180 h 874716"/>
                <a:gd name="connsiteX187" fmla="*/ 176939 w 6858001"/>
                <a:gd name="connsiteY187" fmla="*/ 504182 h 874716"/>
                <a:gd name="connsiteX188" fmla="*/ 63587 w 6858001"/>
                <a:gd name="connsiteY188" fmla="*/ 518088 h 874716"/>
                <a:gd name="connsiteX189" fmla="*/ 2817 w 6858001"/>
                <a:gd name="connsiteY189" fmla="*/ 532187 h 874716"/>
                <a:gd name="connsiteX190" fmla="*/ 0 w 6858001"/>
                <a:gd name="connsiteY190" fmla="*/ 533314 h 87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Lst>
              <a:rect l="l" t="t" r="r" b="b"/>
              <a:pathLst>
                <a:path w="6858001" h="874716">
                  <a:moveTo>
                    <a:pt x="0" y="533314"/>
                  </a:moveTo>
                  <a:lnTo>
                    <a:pt x="0" y="69206"/>
                  </a:lnTo>
                  <a:lnTo>
                    <a:pt x="21486" y="71924"/>
                  </a:lnTo>
                  <a:cubicBezTo>
                    <a:pt x="92546" y="60493"/>
                    <a:pt x="159604" y="87354"/>
                    <a:pt x="228948" y="88116"/>
                  </a:cubicBezTo>
                  <a:cubicBezTo>
                    <a:pt x="260382" y="88496"/>
                    <a:pt x="291435" y="94592"/>
                    <a:pt x="313533" y="62779"/>
                  </a:cubicBezTo>
                  <a:cubicBezTo>
                    <a:pt x="316389" y="58587"/>
                    <a:pt x="330298" y="60873"/>
                    <a:pt x="338870" y="62207"/>
                  </a:cubicBezTo>
                  <a:cubicBezTo>
                    <a:pt x="357921" y="65066"/>
                    <a:pt x="376781" y="72304"/>
                    <a:pt x="395640" y="72114"/>
                  </a:cubicBezTo>
                  <a:cubicBezTo>
                    <a:pt x="434695" y="71924"/>
                    <a:pt x="473939" y="68876"/>
                    <a:pt x="512802" y="65446"/>
                  </a:cubicBezTo>
                  <a:cubicBezTo>
                    <a:pt x="527470" y="64112"/>
                    <a:pt x="541569" y="58969"/>
                    <a:pt x="556047" y="55349"/>
                  </a:cubicBezTo>
                  <a:cubicBezTo>
                    <a:pt x="564048" y="53253"/>
                    <a:pt x="572622" y="47729"/>
                    <a:pt x="580050" y="48871"/>
                  </a:cubicBezTo>
                  <a:cubicBezTo>
                    <a:pt x="623106" y="55539"/>
                    <a:pt x="662541" y="39157"/>
                    <a:pt x="703308" y="30964"/>
                  </a:cubicBezTo>
                  <a:cubicBezTo>
                    <a:pt x="722169" y="27154"/>
                    <a:pt x="739886" y="18010"/>
                    <a:pt x="758174" y="11724"/>
                  </a:cubicBezTo>
                  <a:cubicBezTo>
                    <a:pt x="762936" y="10008"/>
                    <a:pt x="768271" y="8484"/>
                    <a:pt x="773035" y="8866"/>
                  </a:cubicBezTo>
                  <a:cubicBezTo>
                    <a:pt x="800276" y="11152"/>
                    <a:pt x="827329" y="14390"/>
                    <a:pt x="854379" y="16866"/>
                  </a:cubicBezTo>
                  <a:cubicBezTo>
                    <a:pt x="878956" y="19152"/>
                    <a:pt x="903722" y="19914"/>
                    <a:pt x="915343" y="47919"/>
                  </a:cubicBezTo>
                  <a:cubicBezTo>
                    <a:pt x="917059" y="52301"/>
                    <a:pt x="922773" y="55539"/>
                    <a:pt x="927155" y="58397"/>
                  </a:cubicBezTo>
                  <a:cubicBezTo>
                    <a:pt x="994785" y="102405"/>
                    <a:pt x="1030980" y="101261"/>
                    <a:pt x="1097087" y="54777"/>
                  </a:cubicBezTo>
                  <a:cubicBezTo>
                    <a:pt x="1103945" y="50015"/>
                    <a:pt x="1118613" y="46585"/>
                    <a:pt x="1123185" y="50395"/>
                  </a:cubicBezTo>
                  <a:cubicBezTo>
                    <a:pt x="1162049" y="82020"/>
                    <a:pt x="1204532" y="78590"/>
                    <a:pt x="1249302" y="68684"/>
                  </a:cubicBezTo>
                  <a:cubicBezTo>
                    <a:pt x="1260922" y="66018"/>
                    <a:pt x="1277307" y="66018"/>
                    <a:pt x="1286069" y="72304"/>
                  </a:cubicBezTo>
                  <a:cubicBezTo>
                    <a:pt x="1327790" y="101451"/>
                    <a:pt x="1372560" y="97261"/>
                    <a:pt x="1417899" y="88688"/>
                  </a:cubicBezTo>
                  <a:cubicBezTo>
                    <a:pt x="1424948" y="87354"/>
                    <a:pt x="1433522" y="80114"/>
                    <a:pt x="1436568" y="73448"/>
                  </a:cubicBezTo>
                  <a:cubicBezTo>
                    <a:pt x="1447428" y="49825"/>
                    <a:pt x="1467813" y="41823"/>
                    <a:pt x="1490292" y="35154"/>
                  </a:cubicBezTo>
                  <a:cubicBezTo>
                    <a:pt x="1525727" y="24296"/>
                    <a:pt x="1560588" y="11532"/>
                    <a:pt x="1596213" y="1245"/>
                  </a:cubicBezTo>
                  <a:cubicBezTo>
                    <a:pt x="1604978" y="-1231"/>
                    <a:pt x="1615836" y="293"/>
                    <a:pt x="1624980" y="3150"/>
                  </a:cubicBezTo>
                  <a:cubicBezTo>
                    <a:pt x="1656223" y="12866"/>
                    <a:pt x="1676036" y="37251"/>
                    <a:pt x="1697753" y="59731"/>
                  </a:cubicBezTo>
                  <a:cubicBezTo>
                    <a:pt x="1707279" y="69638"/>
                    <a:pt x="1720423" y="76686"/>
                    <a:pt x="1733188" y="82400"/>
                  </a:cubicBezTo>
                  <a:cubicBezTo>
                    <a:pt x="1766335" y="97071"/>
                    <a:pt x="1800246" y="110215"/>
                    <a:pt x="1833775" y="124121"/>
                  </a:cubicBezTo>
                  <a:cubicBezTo>
                    <a:pt x="1837013" y="125455"/>
                    <a:pt x="1839679" y="128884"/>
                    <a:pt x="1842158" y="131742"/>
                  </a:cubicBezTo>
                  <a:cubicBezTo>
                    <a:pt x="1866922" y="161843"/>
                    <a:pt x="1891497" y="192132"/>
                    <a:pt x="1916454" y="222233"/>
                  </a:cubicBezTo>
                  <a:cubicBezTo>
                    <a:pt x="1921216" y="227947"/>
                    <a:pt x="1928076" y="232139"/>
                    <a:pt x="1933219" y="237663"/>
                  </a:cubicBezTo>
                  <a:cubicBezTo>
                    <a:pt x="1940459" y="245283"/>
                    <a:pt x="1949603" y="252524"/>
                    <a:pt x="1953413" y="261668"/>
                  </a:cubicBezTo>
                  <a:cubicBezTo>
                    <a:pt x="1965224" y="290433"/>
                    <a:pt x="1987894" y="302817"/>
                    <a:pt x="2016469" y="308151"/>
                  </a:cubicBezTo>
                  <a:cubicBezTo>
                    <a:pt x="2042570" y="313104"/>
                    <a:pt x="2068669" y="317296"/>
                    <a:pt x="2094578" y="323010"/>
                  </a:cubicBezTo>
                  <a:cubicBezTo>
                    <a:pt x="2126201" y="329868"/>
                    <a:pt x="2157636" y="337298"/>
                    <a:pt x="2188879" y="345681"/>
                  </a:cubicBezTo>
                  <a:cubicBezTo>
                    <a:pt x="2202404" y="349301"/>
                    <a:pt x="2216692" y="353491"/>
                    <a:pt x="2228314" y="360921"/>
                  </a:cubicBezTo>
                  <a:cubicBezTo>
                    <a:pt x="2260890" y="381496"/>
                    <a:pt x="2295753" y="395402"/>
                    <a:pt x="2334044" y="389878"/>
                  </a:cubicBezTo>
                  <a:cubicBezTo>
                    <a:pt x="2364715" y="385496"/>
                    <a:pt x="2390434" y="396736"/>
                    <a:pt x="2409485" y="414263"/>
                  </a:cubicBezTo>
                  <a:cubicBezTo>
                    <a:pt x="2444158" y="446078"/>
                    <a:pt x="2481305" y="438838"/>
                    <a:pt x="2518264" y="428552"/>
                  </a:cubicBezTo>
                  <a:cubicBezTo>
                    <a:pt x="2537315" y="423217"/>
                    <a:pt x="2552935" y="423979"/>
                    <a:pt x="2571034" y="429122"/>
                  </a:cubicBezTo>
                  <a:cubicBezTo>
                    <a:pt x="2612945" y="441124"/>
                    <a:pt x="2640950" y="473701"/>
                    <a:pt x="2668001" y="502276"/>
                  </a:cubicBezTo>
                  <a:cubicBezTo>
                    <a:pt x="2691054" y="526661"/>
                    <a:pt x="2716963" y="540377"/>
                    <a:pt x="2745348" y="550666"/>
                  </a:cubicBezTo>
                  <a:cubicBezTo>
                    <a:pt x="2781163" y="563810"/>
                    <a:pt x="2809548" y="558858"/>
                    <a:pt x="2826694" y="527233"/>
                  </a:cubicBezTo>
                  <a:cubicBezTo>
                    <a:pt x="2831457" y="518278"/>
                    <a:pt x="2839839" y="507800"/>
                    <a:pt x="2848793" y="505134"/>
                  </a:cubicBezTo>
                  <a:cubicBezTo>
                    <a:pt x="2892037" y="491800"/>
                    <a:pt x="2935854" y="472367"/>
                    <a:pt x="2982148" y="484179"/>
                  </a:cubicBezTo>
                  <a:cubicBezTo>
                    <a:pt x="3046158" y="500372"/>
                    <a:pt x="3108644" y="499420"/>
                    <a:pt x="3172654" y="483417"/>
                  </a:cubicBezTo>
                  <a:cubicBezTo>
                    <a:pt x="3276480" y="457508"/>
                    <a:pt x="3380305" y="430076"/>
                    <a:pt x="3489467" y="435790"/>
                  </a:cubicBezTo>
                  <a:cubicBezTo>
                    <a:pt x="3507563" y="436742"/>
                    <a:pt x="3529090" y="425121"/>
                    <a:pt x="3544713" y="413691"/>
                  </a:cubicBezTo>
                  <a:cubicBezTo>
                    <a:pt x="3574622" y="391974"/>
                    <a:pt x="3573288" y="390258"/>
                    <a:pt x="3606817" y="408167"/>
                  </a:cubicBezTo>
                  <a:cubicBezTo>
                    <a:pt x="3614819" y="412549"/>
                    <a:pt x="3624725" y="415215"/>
                    <a:pt x="3630632" y="421693"/>
                  </a:cubicBezTo>
                  <a:cubicBezTo>
                    <a:pt x="3660731" y="454650"/>
                    <a:pt x="3697880" y="446648"/>
                    <a:pt x="3734837" y="441886"/>
                  </a:cubicBezTo>
                  <a:cubicBezTo>
                    <a:pt x="3741315" y="440934"/>
                    <a:pt x="3749125" y="439600"/>
                    <a:pt x="3754652" y="442268"/>
                  </a:cubicBezTo>
                  <a:cubicBezTo>
                    <a:pt x="3779607" y="454268"/>
                    <a:pt x="3800753" y="450078"/>
                    <a:pt x="3822472" y="433694"/>
                  </a:cubicBezTo>
                  <a:cubicBezTo>
                    <a:pt x="3841331" y="419597"/>
                    <a:pt x="3863049" y="411215"/>
                    <a:pt x="3885338" y="428742"/>
                  </a:cubicBezTo>
                  <a:cubicBezTo>
                    <a:pt x="3934870" y="467605"/>
                    <a:pt x="3987829" y="469509"/>
                    <a:pt x="4043839" y="444934"/>
                  </a:cubicBezTo>
                  <a:cubicBezTo>
                    <a:pt x="4083845" y="427407"/>
                    <a:pt x="4123280" y="423407"/>
                    <a:pt x="4165383" y="441124"/>
                  </a:cubicBezTo>
                  <a:cubicBezTo>
                    <a:pt x="4181576" y="447982"/>
                    <a:pt x="4202531" y="443410"/>
                    <a:pt x="4221391" y="444934"/>
                  </a:cubicBezTo>
                  <a:cubicBezTo>
                    <a:pt x="4232060" y="445696"/>
                    <a:pt x="4243872" y="445886"/>
                    <a:pt x="4253014" y="450650"/>
                  </a:cubicBezTo>
                  <a:cubicBezTo>
                    <a:pt x="4277401" y="462843"/>
                    <a:pt x="4300070" y="478463"/>
                    <a:pt x="4324645" y="490466"/>
                  </a:cubicBezTo>
                  <a:cubicBezTo>
                    <a:pt x="4336457" y="496180"/>
                    <a:pt x="4350554" y="499228"/>
                    <a:pt x="4363890" y="499420"/>
                  </a:cubicBezTo>
                  <a:cubicBezTo>
                    <a:pt x="4403325" y="500372"/>
                    <a:pt x="4442761" y="500372"/>
                    <a:pt x="4482004" y="498658"/>
                  </a:cubicBezTo>
                  <a:cubicBezTo>
                    <a:pt x="4546776" y="495990"/>
                    <a:pt x="4612500" y="495418"/>
                    <a:pt x="4659174" y="438648"/>
                  </a:cubicBezTo>
                  <a:cubicBezTo>
                    <a:pt x="4662986" y="434076"/>
                    <a:pt x="4671176" y="431408"/>
                    <a:pt x="4677655" y="430646"/>
                  </a:cubicBezTo>
                  <a:cubicBezTo>
                    <a:pt x="4707564" y="427027"/>
                    <a:pt x="4738235" y="426645"/>
                    <a:pt x="4767764" y="420739"/>
                  </a:cubicBezTo>
                  <a:cubicBezTo>
                    <a:pt x="4791386" y="415977"/>
                    <a:pt x="4811009" y="417501"/>
                    <a:pt x="4828916" y="434266"/>
                  </a:cubicBezTo>
                  <a:cubicBezTo>
                    <a:pt x="4852348" y="456364"/>
                    <a:pt x="4880925" y="469319"/>
                    <a:pt x="4912168" y="462271"/>
                  </a:cubicBezTo>
                  <a:cubicBezTo>
                    <a:pt x="4943409" y="455412"/>
                    <a:pt x="4963984" y="470271"/>
                    <a:pt x="4987037" y="485703"/>
                  </a:cubicBezTo>
                  <a:cubicBezTo>
                    <a:pt x="5003801" y="496942"/>
                    <a:pt x="5022852" y="511040"/>
                    <a:pt x="5041521" y="512182"/>
                  </a:cubicBezTo>
                  <a:cubicBezTo>
                    <a:pt x="5083814" y="514658"/>
                    <a:pt x="5120201" y="553904"/>
                    <a:pt x="5166113" y="531615"/>
                  </a:cubicBezTo>
                  <a:cubicBezTo>
                    <a:pt x="5169161" y="530091"/>
                    <a:pt x="5174685" y="533901"/>
                    <a:pt x="5179067" y="534853"/>
                  </a:cubicBezTo>
                  <a:cubicBezTo>
                    <a:pt x="5214121" y="542093"/>
                    <a:pt x="5247078" y="535043"/>
                    <a:pt x="5272796" y="511230"/>
                  </a:cubicBezTo>
                  <a:cubicBezTo>
                    <a:pt x="5306516" y="480177"/>
                    <a:pt x="5343855" y="477129"/>
                    <a:pt x="5385384" y="487227"/>
                  </a:cubicBezTo>
                  <a:cubicBezTo>
                    <a:pt x="5398721" y="490466"/>
                    <a:pt x="5412057" y="492752"/>
                    <a:pt x="5425582" y="495418"/>
                  </a:cubicBezTo>
                  <a:cubicBezTo>
                    <a:pt x="5443870" y="499228"/>
                    <a:pt x="5462351" y="503230"/>
                    <a:pt x="5480637" y="507040"/>
                  </a:cubicBezTo>
                  <a:cubicBezTo>
                    <a:pt x="5498356" y="510850"/>
                    <a:pt x="5517979" y="517326"/>
                    <a:pt x="5531693" y="500944"/>
                  </a:cubicBezTo>
                  <a:cubicBezTo>
                    <a:pt x="5543506" y="486845"/>
                    <a:pt x="5551888" y="488179"/>
                    <a:pt x="5562746" y="500372"/>
                  </a:cubicBezTo>
                  <a:cubicBezTo>
                    <a:pt x="5600467" y="543045"/>
                    <a:pt x="5646189" y="569716"/>
                    <a:pt x="5704483" y="571620"/>
                  </a:cubicBezTo>
                  <a:cubicBezTo>
                    <a:pt x="5716485" y="572002"/>
                    <a:pt x="5728678" y="574668"/>
                    <a:pt x="5740488" y="577526"/>
                  </a:cubicBezTo>
                  <a:cubicBezTo>
                    <a:pt x="5747728" y="579241"/>
                    <a:pt x="5756493" y="581147"/>
                    <a:pt x="5760873" y="586291"/>
                  </a:cubicBezTo>
                  <a:cubicBezTo>
                    <a:pt x="5794974" y="625534"/>
                    <a:pt x="5837457" y="652777"/>
                    <a:pt x="5883751" y="674686"/>
                  </a:cubicBezTo>
                  <a:cubicBezTo>
                    <a:pt x="5900323" y="682496"/>
                    <a:pt x="5918042" y="690306"/>
                    <a:pt x="5935949" y="692592"/>
                  </a:cubicBezTo>
                  <a:cubicBezTo>
                    <a:pt x="5954617" y="694878"/>
                    <a:pt x="5974240" y="691068"/>
                    <a:pt x="5993291" y="688972"/>
                  </a:cubicBezTo>
                  <a:cubicBezTo>
                    <a:pt x="6004531" y="687830"/>
                    <a:pt x="6017485" y="688020"/>
                    <a:pt x="6026440" y="682496"/>
                  </a:cubicBezTo>
                  <a:cubicBezTo>
                    <a:pt x="6054825" y="665159"/>
                    <a:pt x="6082258" y="646491"/>
                    <a:pt x="6108738" y="626296"/>
                  </a:cubicBezTo>
                  <a:cubicBezTo>
                    <a:pt x="6131409" y="608960"/>
                    <a:pt x="6135981" y="606483"/>
                    <a:pt x="6155602" y="628202"/>
                  </a:cubicBezTo>
                  <a:cubicBezTo>
                    <a:pt x="6175797" y="650491"/>
                    <a:pt x="6200944" y="662111"/>
                    <a:pt x="6228756" y="666873"/>
                  </a:cubicBezTo>
                  <a:cubicBezTo>
                    <a:pt x="6272764" y="674304"/>
                    <a:pt x="6317151" y="680590"/>
                    <a:pt x="6361539" y="684210"/>
                  </a:cubicBezTo>
                  <a:cubicBezTo>
                    <a:pt x="6401736" y="687448"/>
                    <a:pt x="6420977" y="669922"/>
                    <a:pt x="6428979" y="630106"/>
                  </a:cubicBezTo>
                  <a:cubicBezTo>
                    <a:pt x="6433551" y="608007"/>
                    <a:pt x="6439458" y="584003"/>
                    <a:pt x="6463840" y="578098"/>
                  </a:cubicBezTo>
                  <a:cubicBezTo>
                    <a:pt x="6503658" y="568572"/>
                    <a:pt x="6544997" y="564382"/>
                    <a:pt x="6564620" y="517708"/>
                  </a:cubicBezTo>
                  <a:cubicBezTo>
                    <a:pt x="6575478" y="527995"/>
                    <a:pt x="6582146" y="534091"/>
                    <a:pt x="6588625" y="540187"/>
                  </a:cubicBezTo>
                  <a:cubicBezTo>
                    <a:pt x="6606531" y="557142"/>
                    <a:pt x="6643678" y="564382"/>
                    <a:pt x="6662541" y="549714"/>
                  </a:cubicBezTo>
                  <a:cubicBezTo>
                    <a:pt x="6690354" y="528377"/>
                    <a:pt x="6715883" y="532377"/>
                    <a:pt x="6742552" y="548952"/>
                  </a:cubicBezTo>
                  <a:cubicBezTo>
                    <a:pt x="6764841" y="562668"/>
                    <a:pt x="6788417" y="567954"/>
                    <a:pt x="6812063" y="568430"/>
                  </a:cubicBezTo>
                  <a:lnTo>
                    <a:pt x="6858001" y="562267"/>
                  </a:lnTo>
                  <a:lnTo>
                    <a:pt x="6858001" y="734520"/>
                  </a:lnTo>
                  <a:lnTo>
                    <a:pt x="6815516" y="744220"/>
                  </a:lnTo>
                  <a:cubicBezTo>
                    <a:pt x="6793035" y="749744"/>
                    <a:pt x="6771319" y="759651"/>
                    <a:pt x="6748458" y="763271"/>
                  </a:cubicBezTo>
                  <a:cubicBezTo>
                    <a:pt x="6694164" y="771843"/>
                    <a:pt x="6639488" y="777939"/>
                    <a:pt x="6584812" y="784797"/>
                  </a:cubicBezTo>
                  <a:cubicBezTo>
                    <a:pt x="6528424" y="791846"/>
                    <a:pt x="6472225" y="799276"/>
                    <a:pt x="6415833" y="805562"/>
                  </a:cubicBezTo>
                  <a:cubicBezTo>
                    <a:pt x="6384972" y="808802"/>
                    <a:pt x="6353919" y="809372"/>
                    <a:pt x="6323058" y="812420"/>
                  </a:cubicBezTo>
                  <a:cubicBezTo>
                    <a:pt x="6296005" y="815088"/>
                    <a:pt x="6269144" y="820041"/>
                    <a:pt x="6242093" y="823281"/>
                  </a:cubicBezTo>
                  <a:cubicBezTo>
                    <a:pt x="6218660" y="825947"/>
                    <a:pt x="6195037" y="827471"/>
                    <a:pt x="6171605" y="830139"/>
                  </a:cubicBezTo>
                  <a:cubicBezTo>
                    <a:pt x="6134075" y="834519"/>
                    <a:pt x="6096736" y="839473"/>
                    <a:pt x="6059397" y="844045"/>
                  </a:cubicBezTo>
                  <a:cubicBezTo>
                    <a:pt x="6043776" y="845759"/>
                    <a:pt x="6027392" y="850522"/>
                    <a:pt x="6012723" y="847665"/>
                  </a:cubicBezTo>
                  <a:cubicBezTo>
                    <a:pt x="5975764" y="840425"/>
                    <a:pt x="5939377" y="842521"/>
                    <a:pt x="5902610" y="847473"/>
                  </a:cubicBezTo>
                  <a:cubicBezTo>
                    <a:pt x="5890037" y="849190"/>
                    <a:pt x="5876511" y="848808"/>
                    <a:pt x="5864318" y="845569"/>
                  </a:cubicBezTo>
                  <a:cubicBezTo>
                    <a:pt x="5839361" y="839091"/>
                    <a:pt x="5815169" y="829947"/>
                    <a:pt x="5790592" y="821947"/>
                  </a:cubicBezTo>
                  <a:cubicBezTo>
                    <a:pt x="5787924" y="820995"/>
                    <a:pt x="5784686" y="820803"/>
                    <a:pt x="5781830" y="820233"/>
                  </a:cubicBezTo>
                  <a:cubicBezTo>
                    <a:pt x="5765635" y="816992"/>
                    <a:pt x="5749634" y="813754"/>
                    <a:pt x="5733440" y="810896"/>
                  </a:cubicBezTo>
                  <a:cubicBezTo>
                    <a:pt x="5724678" y="809372"/>
                    <a:pt x="5715723" y="809182"/>
                    <a:pt x="5706959" y="807848"/>
                  </a:cubicBezTo>
                  <a:cubicBezTo>
                    <a:pt x="5673050" y="802514"/>
                    <a:pt x="5635711" y="811468"/>
                    <a:pt x="5606372" y="788417"/>
                  </a:cubicBezTo>
                  <a:cubicBezTo>
                    <a:pt x="5587321" y="773557"/>
                    <a:pt x="5568842" y="776987"/>
                    <a:pt x="5548460" y="779273"/>
                  </a:cubicBezTo>
                  <a:cubicBezTo>
                    <a:pt x="5533027" y="780987"/>
                    <a:pt x="5517215" y="780415"/>
                    <a:pt x="5501594" y="780607"/>
                  </a:cubicBezTo>
                  <a:cubicBezTo>
                    <a:pt x="5474161" y="781177"/>
                    <a:pt x="5446728" y="781369"/>
                    <a:pt x="5419295" y="782321"/>
                  </a:cubicBezTo>
                  <a:cubicBezTo>
                    <a:pt x="5410531" y="782701"/>
                    <a:pt x="5401579" y="787465"/>
                    <a:pt x="5393005" y="786703"/>
                  </a:cubicBezTo>
                  <a:cubicBezTo>
                    <a:pt x="5353379" y="783083"/>
                    <a:pt x="5313754" y="777367"/>
                    <a:pt x="5274129" y="774129"/>
                  </a:cubicBezTo>
                  <a:cubicBezTo>
                    <a:pt x="5251650" y="772225"/>
                    <a:pt x="5228597" y="775843"/>
                    <a:pt x="5206308" y="773177"/>
                  </a:cubicBezTo>
                  <a:cubicBezTo>
                    <a:pt x="5180591" y="770129"/>
                    <a:pt x="5155445" y="762319"/>
                    <a:pt x="5129916" y="757554"/>
                  </a:cubicBezTo>
                  <a:cubicBezTo>
                    <a:pt x="5122867" y="756222"/>
                    <a:pt x="5115057" y="757936"/>
                    <a:pt x="5107627" y="758316"/>
                  </a:cubicBezTo>
                  <a:cubicBezTo>
                    <a:pt x="5099245" y="758699"/>
                    <a:pt x="5091052" y="759461"/>
                    <a:pt x="5082670" y="759651"/>
                  </a:cubicBezTo>
                  <a:cubicBezTo>
                    <a:pt x="5057141" y="760033"/>
                    <a:pt x="5031614" y="759461"/>
                    <a:pt x="5006086" y="760795"/>
                  </a:cubicBezTo>
                  <a:cubicBezTo>
                    <a:pt x="4990465" y="761557"/>
                    <a:pt x="4974082" y="769367"/>
                    <a:pt x="4959602" y="766509"/>
                  </a:cubicBezTo>
                  <a:cubicBezTo>
                    <a:pt x="4930075" y="760985"/>
                    <a:pt x="4900546" y="773367"/>
                    <a:pt x="4871019" y="763081"/>
                  </a:cubicBezTo>
                  <a:cubicBezTo>
                    <a:pt x="4861873" y="760033"/>
                    <a:pt x="4849300" y="767653"/>
                    <a:pt x="4838250" y="768033"/>
                  </a:cubicBezTo>
                  <a:cubicBezTo>
                    <a:pt x="4810627" y="768985"/>
                    <a:pt x="4783004" y="768795"/>
                    <a:pt x="4755381" y="768605"/>
                  </a:cubicBezTo>
                  <a:cubicBezTo>
                    <a:pt x="4730614" y="768415"/>
                    <a:pt x="4704895" y="771081"/>
                    <a:pt x="4681083" y="765747"/>
                  </a:cubicBezTo>
                  <a:cubicBezTo>
                    <a:pt x="4656126" y="760033"/>
                    <a:pt x="4633647" y="760795"/>
                    <a:pt x="4609452" y="767271"/>
                  </a:cubicBezTo>
                  <a:cubicBezTo>
                    <a:pt x="4592878" y="771653"/>
                    <a:pt x="4575351" y="772225"/>
                    <a:pt x="4558207" y="773557"/>
                  </a:cubicBezTo>
                  <a:cubicBezTo>
                    <a:pt x="4539728" y="775081"/>
                    <a:pt x="4519343" y="771081"/>
                    <a:pt x="4502579" y="777367"/>
                  </a:cubicBezTo>
                  <a:cubicBezTo>
                    <a:pt x="4452665" y="796038"/>
                    <a:pt x="4401419" y="800038"/>
                    <a:pt x="4349222" y="800038"/>
                  </a:cubicBezTo>
                  <a:cubicBezTo>
                    <a:pt x="4339695" y="800038"/>
                    <a:pt x="4329979" y="797372"/>
                    <a:pt x="4320837" y="794514"/>
                  </a:cubicBezTo>
                  <a:cubicBezTo>
                    <a:pt x="4267493" y="777367"/>
                    <a:pt x="4213961" y="778891"/>
                    <a:pt x="4159667" y="789370"/>
                  </a:cubicBezTo>
                  <a:cubicBezTo>
                    <a:pt x="4148427" y="791656"/>
                    <a:pt x="4135854" y="792038"/>
                    <a:pt x="4124614" y="789752"/>
                  </a:cubicBezTo>
                  <a:cubicBezTo>
                    <a:pt x="4092989" y="783083"/>
                    <a:pt x="4062318" y="772033"/>
                    <a:pt x="4030503" y="767271"/>
                  </a:cubicBezTo>
                  <a:cubicBezTo>
                    <a:pt x="3977925" y="759461"/>
                    <a:pt x="3932394" y="785749"/>
                    <a:pt x="3885338" y="802896"/>
                  </a:cubicBezTo>
                  <a:cubicBezTo>
                    <a:pt x="3840569" y="819089"/>
                    <a:pt x="3802467" y="855666"/>
                    <a:pt x="3749506" y="847473"/>
                  </a:cubicBezTo>
                  <a:cubicBezTo>
                    <a:pt x="3744173" y="846711"/>
                    <a:pt x="3738267" y="851856"/>
                    <a:pt x="3732361" y="853190"/>
                  </a:cubicBezTo>
                  <a:cubicBezTo>
                    <a:pt x="3716168" y="856810"/>
                    <a:pt x="3699976" y="861190"/>
                    <a:pt x="3683591" y="862906"/>
                  </a:cubicBezTo>
                  <a:cubicBezTo>
                    <a:pt x="3663589" y="865192"/>
                    <a:pt x="3643204" y="864430"/>
                    <a:pt x="3623201" y="866334"/>
                  </a:cubicBezTo>
                  <a:cubicBezTo>
                    <a:pt x="3597482" y="868620"/>
                    <a:pt x="3572146" y="874716"/>
                    <a:pt x="3546617" y="874716"/>
                  </a:cubicBezTo>
                  <a:cubicBezTo>
                    <a:pt x="3526042" y="874716"/>
                    <a:pt x="3505657" y="867668"/>
                    <a:pt x="3485275" y="864238"/>
                  </a:cubicBezTo>
                  <a:cubicBezTo>
                    <a:pt x="3456508" y="859476"/>
                    <a:pt x="3424883" y="860810"/>
                    <a:pt x="3399546" y="848618"/>
                  </a:cubicBezTo>
                  <a:cubicBezTo>
                    <a:pt x="3372495" y="835663"/>
                    <a:pt x="3346776" y="829757"/>
                    <a:pt x="3318771" y="833757"/>
                  </a:cubicBezTo>
                  <a:cubicBezTo>
                    <a:pt x="3309437" y="835091"/>
                    <a:pt x="3297434" y="843093"/>
                    <a:pt x="3293244" y="851284"/>
                  </a:cubicBezTo>
                  <a:cubicBezTo>
                    <a:pt x="3283908" y="869572"/>
                    <a:pt x="3271145" y="872812"/>
                    <a:pt x="3253809" y="866524"/>
                  </a:cubicBezTo>
                  <a:cubicBezTo>
                    <a:pt x="3238758" y="861190"/>
                    <a:pt x="3220280" y="858524"/>
                    <a:pt x="3209993" y="848235"/>
                  </a:cubicBezTo>
                  <a:cubicBezTo>
                    <a:pt x="3180844" y="819089"/>
                    <a:pt x="3143695" y="818136"/>
                    <a:pt x="3107500" y="810326"/>
                  </a:cubicBezTo>
                  <a:cubicBezTo>
                    <a:pt x="3085403" y="805562"/>
                    <a:pt x="3064827" y="805372"/>
                    <a:pt x="3042728" y="808610"/>
                  </a:cubicBezTo>
                  <a:cubicBezTo>
                    <a:pt x="2994722" y="815850"/>
                    <a:pt x="2948047" y="805562"/>
                    <a:pt x="2901943" y="792418"/>
                  </a:cubicBezTo>
                  <a:cubicBezTo>
                    <a:pt x="2871462" y="783655"/>
                    <a:pt x="2840219" y="778321"/>
                    <a:pt x="2809930" y="769367"/>
                  </a:cubicBezTo>
                  <a:cubicBezTo>
                    <a:pt x="2787259" y="762509"/>
                    <a:pt x="2764590" y="754316"/>
                    <a:pt x="2743826" y="743268"/>
                  </a:cubicBezTo>
                  <a:cubicBezTo>
                    <a:pt x="2713723" y="727073"/>
                    <a:pt x="2687436" y="702689"/>
                    <a:pt x="2649143" y="709167"/>
                  </a:cubicBezTo>
                  <a:cubicBezTo>
                    <a:pt x="2615421" y="714881"/>
                    <a:pt x="2584942" y="702881"/>
                    <a:pt x="2554079" y="691450"/>
                  </a:cubicBezTo>
                  <a:cubicBezTo>
                    <a:pt x="2531409" y="683068"/>
                    <a:pt x="2508742" y="674494"/>
                    <a:pt x="2485307" y="669160"/>
                  </a:cubicBezTo>
                  <a:cubicBezTo>
                    <a:pt x="2457492" y="662873"/>
                    <a:pt x="2426059" y="665541"/>
                    <a:pt x="2401292" y="653919"/>
                  </a:cubicBezTo>
                  <a:cubicBezTo>
                    <a:pt x="2375383" y="641727"/>
                    <a:pt x="2353859" y="649919"/>
                    <a:pt x="2330806" y="653349"/>
                  </a:cubicBezTo>
                  <a:cubicBezTo>
                    <a:pt x="2294039" y="658683"/>
                    <a:pt x="2257459" y="668590"/>
                    <a:pt x="2220312" y="656015"/>
                  </a:cubicBezTo>
                  <a:cubicBezTo>
                    <a:pt x="2175163" y="640775"/>
                    <a:pt x="2130393" y="624392"/>
                    <a:pt x="2085054" y="609914"/>
                  </a:cubicBezTo>
                  <a:cubicBezTo>
                    <a:pt x="2067525" y="604387"/>
                    <a:pt x="2048668" y="602101"/>
                    <a:pt x="2030378" y="599625"/>
                  </a:cubicBezTo>
                  <a:cubicBezTo>
                    <a:pt x="2013043" y="597529"/>
                    <a:pt x="1992279" y="602863"/>
                    <a:pt x="1978940" y="594863"/>
                  </a:cubicBezTo>
                  <a:cubicBezTo>
                    <a:pt x="1944649" y="574288"/>
                    <a:pt x="1909408" y="564192"/>
                    <a:pt x="1869780" y="564192"/>
                  </a:cubicBezTo>
                  <a:cubicBezTo>
                    <a:pt x="1854920" y="564192"/>
                    <a:pt x="1840441" y="555618"/>
                    <a:pt x="1825393" y="554094"/>
                  </a:cubicBezTo>
                  <a:cubicBezTo>
                    <a:pt x="1804816" y="552190"/>
                    <a:pt x="1781194" y="547045"/>
                    <a:pt x="1763287" y="554286"/>
                  </a:cubicBezTo>
                  <a:cubicBezTo>
                    <a:pt x="1721185" y="571430"/>
                    <a:pt x="1687086" y="557142"/>
                    <a:pt x="1650317" y="540187"/>
                  </a:cubicBezTo>
                  <a:cubicBezTo>
                    <a:pt x="1614120" y="523423"/>
                    <a:pt x="1576019" y="510088"/>
                    <a:pt x="1537537" y="499038"/>
                  </a:cubicBezTo>
                  <a:cubicBezTo>
                    <a:pt x="1523059" y="495038"/>
                    <a:pt x="1505724" y="501706"/>
                    <a:pt x="1489720" y="503038"/>
                  </a:cubicBezTo>
                  <a:cubicBezTo>
                    <a:pt x="1484004" y="503420"/>
                    <a:pt x="1477717" y="503992"/>
                    <a:pt x="1472575" y="502086"/>
                  </a:cubicBezTo>
                  <a:cubicBezTo>
                    <a:pt x="1422854" y="483797"/>
                    <a:pt x="1372368" y="469891"/>
                    <a:pt x="1318456" y="479415"/>
                  </a:cubicBezTo>
                  <a:cubicBezTo>
                    <a:pt x="1313504" y="480369"/>
                    <a:pt x="1307978" y="478273"/>
                    <a:pt x="1303024" y="476939"/>
                  </a:cubicBezTo>
                  <a:cubicBezTo>
                    <a:pt x="1278829" y="470081"/>
                    <a:pt x="1255206" y="459223"/>
                    <a:pt x="1230633" y="456746"/>
                  </a:cubicBezTo>
                  <a:cubicBezTo>
                    <a:pt x="1170051" y="450650"/>
                    <a:pt x="1109091" y="448172"/>
                    <a:pt x="1048125" y="444172"/>
                  </a:cubicBezTo>
                  <a:cubicBezTo>
                    <a:pt x="1044315" y="443982"/>
                    <a:pt x="1040315" y="443982"/>
                    <a:pt x="1036887" y="442648"/>
                  </a:cubicBezTo>
                  <a:cubicBezTo>
                    <a:pt x="1014406" y="434456"/>
                    <a:pt x="994785" y="437124"/>
                    <a:pt x="975733" y="452744"/>
                  </a:cubicBezTo>
                  <a:cubicBezTo>
                    <a:pt x="967350" y="459603"/>
                    <a:pt x="955920" y="463223"/>
                    <a:pt x="945444" y="467033"/>
                  </a:cubicBezTo>
                  <a:cubicBezTo>
                    <a:pt x="930011" y="472749"/>
                    <a:pt x="914200" y="478273"/>
                    <a:pt x="898198" y="481893"/>
                  </a:cubicBezTo>
                  <a:cubicBezTo>
                    <a:pt x="882384" y="485321"/>
                    <a:pt x="865430" y="490084"/>
                    <a:pt x="850189" y="487417"/>
                  </a:cubicBezTo>
                  <a:cubicBezTo>
                    <a:pt x="822756" y="482655"/>
                    <a:pt x="796655" y="471987"/>
                    <a:pt x="769605" y="464937"/>
                  </a:cubicBezTo>
                  <a:cubicBezTo>
                    <a:pt x="760270" y="462461"/>
                    <a:pt x="749982" y="462843"/>
                    <a:pt x="740268" y="462651"/>
                  </a:cubicBezTo>
                  <a:cubicBezTo>
                    <a:pt x="717977" y="462081"/>
                    <a:pt x="695116" y="467605"/>
                    <a:pt x="674923" y="451792"/>
                  </a:cubicBezTo>
                  <a:cubicBezTo>
                    <a:pt x="656255" y="436934"/>
                    <a:pt x="637392" y="441314"/>
                    <a:pt x="617772" y="452554"/>
                  </a:cubicBezTo>
                  <a:cubicBezTo>
                    <a:pt x="603673" y="460557"/>
                    <a:pt x="587672" y="466843"/>
                    <a:pt x="571860" y="469891"/>
                  </a:cubicBezTo>
                  <a:cubicBezTo>
                    <a:pt x="550141" y="474081"/>
                    <a:pt x="528615" y="475797"/>
                    <a:pt x="505182" y="473319"/>
                  </a:cubicBezTo>
                  <a:cubicBezTo>
                    <a:pt x="488607" y="471605"/>
                    <a:pt x="475081" y="470843"/>
                    <a:pt x="462126" y="460747"/>
                  </a:cubicBezTo>
                  <a:cubicBezTo>
                    <a:pt x="460032" y="459223"/>
                    <a:pt x="456222" y="458841"/>
                    <a:pt x="453364" y="459033"/>
                  </a:cubicBezTo>
                  <a:cubicBezTo>
                    <a:pt x="415835" y="462271"/>
                    <a:pt x="378686" y="460557"/>
                    <a:pt x="340774" y="458268"/>
                  </a:cubicBezTo>
                  <a:cubicBezTo>
                    <a:pt x="292579" y="455222"/>
                    <a:pt x="241901" y="464175"/>
                    <a:pt x="200182" y="496180"/>
                  </a:cubicBezTo>
                  <a:cubicBezTo>
                    <a:pt x="194085" y="500944"/>
                    <a:pt x="184941" y="503038"/>
                    <a:pt x="176939" y="504182"/>
                  </a:cubicBezTo>
                  <a:cubicBezTo>
                    <a:pt x="139219" y="509134"/>
                    <a:pt x="101308" y="512564"/>
                    <a:pt x="63587" y="518088"/>
                  </a:cubicBezTo>
                  <a:cubicBezTo>
                    <a:pt x="43012" y="521137"/>
                    <a:pt x="21486" y="523805"/>
                    <a:pt x="2817" y="532187"/>
                  </a:cubicBezTo>
                  <a:lnTo>
                    <a:pt x="0" y="533314"/>
                  </a:lnTo>
                  <a:close/>
                </a:path>
              </a:pathLst>
            </a:custGeom>
            <a:blipFill dpi="0" rotWithShape="1">
              <a:blip r:embed="rId3">
                <a:alphaModFix amt="57000"/>
              </a:blip>
              <a:srcRect/>
              <a:tile tx="0" ty="0" sx="100000" sy="100000" flip="none" algn="tl"/>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Tree>
    <p:extLst>
      <p:ext uri="{BB962C8B-B14F-4D97-AF65-F5344CB8AC3E}">
        <p14:creationId xmlns:p14="http://schemas.microsoft.com/office/powerpoint/2010/main" val="2459644024"/>
      </p:ext>
    </p:extLst>
  </p:cSld>
  <p:clrMapOvr>
    <a:masterClrMapping/>
  </p:clrMapOvr>
  <p:transition spd="slow">
    <p:wipe/>
  </p:transition>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16A15A88-001A-4EEF-8984-D87E643599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ubrik 1">
            <a:extLst>
              <a:ext uri="{FF2B5EF4-FFF2-40B4-BE49-F238E27FC236}">
                <a16:creationId xmlns:a16="http://schemas.microsoft.com/office/drawing/2014/main" id="{B9139055-340A-4B00-939F-6F627CF8CF4B}"/>
              </a:ext>
            </a:extLst>
          </p:cNvPr>
          <p:cNvSpPr>
            <a:spLocks noGrp="1"/>
          </p:cNvSpPr>
          <p:nvPr>
            <p:ph type="title"/>
          </p:nvPr>
        </p:nvSpPr>
        <p:spPr>
          <a:xfrm>
            <a:off x="5294169" y="290457"/>
            <a:ext cx="6124576" cy="4432150"/>
          </a:xfrm>
        </p:spPr>
        <p:txBody>
          <a:bodyPr vert="horz" lIns="91440" tIns="45720" rIns="91440" bIns="45720" rtlCol="0" anchor="b">
            <a:normAutofit/>
          </a:bodyPr>
          <a:lstStyle/>
          <a:p>
            <a:pPr algn="ctr"/>
            <a:br>
              <a:rPr lang="en-US" sz="2300" dirty="0">
                <a:solidFill>
                  <a:schemeClr val="bg1"/>
                </a:solidFill>
              </a:rPr>
            </a:br>
            <a:br>
              <a:rPr lang="en-US" sz="2300" dirty="0">
                <a:solidFill>
                  <a:schemeClr val="bg1"/>
                </a:solidFill>
              </a:rPr>
            </a:br>
            <a:br>
              <a:rPr lang="en-US" sz="2300" dirty="0">
                <a:solidFill>
                  <a:schemeClr val="bg1"/>
                </a:solidFill>
              </a:rPr>
            </a:br>
            <a:endParaRPr lang="en-US" sz="2300" dirty="0">
              <a:solidFill>
                <a:schemeClr val="bg1"/>
              </a:solidFill>
            </a:endParaRPr>
          </a:p>
        </p:txBody>
      </p:sp>
      <p:pic>
        <p:nvPicPr>
          <p:cNvPr id="5" name="Platshållare för innehåll 4">
            <a:extLst>
              <a:ext uri="{FF2B5EF4-FFF2-40B4-BE49-F238E27FC236}">
                <a16:creationId xmlns:a16="http://schemas.microsoft.com/office/drawing/2014/main" id="{4093FB5E-065A-4B68-BD5A-A90117F4469A}"/>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l="62670"/>
          <a:stretch/>
        </p:blipFill>
        <p:spPr>
          <a:xfrm>
            <a:off x="1" y="10"/>
            <a:ext cx="4551219" cy="6857990"/>
          </a:xfrm>
          <a:custGeom>
            <a:avLst/>
            <a:gdLst/>
            <a:ahLst/>
            <a:cxnLst/>
            <a:rect l="l" t="t" r="r" b="b"/>
            <a:pathLst>
              <a:path w="4551219" h="6858000">
                <a:moveTo>
                  <a:pt x="4194211" y="6564619"/>
                </a:moveTo>
                <a:lnTo>
                  <a:pt x="4194211" y="6564620"/>
                </a:lnTo>
                <a:cubicBezTo>
                  <a:pt x="4204498" y="6575478"/>
                  <a:pt x="4210595" y="6582146"/>
                  <a:pt x="4216690" y="6588625"/>
                </a:cubicBezTo>
                <a:lnTo>
                  <a:pt x="4233312" y="6625224"/>
                </a:lnTo>
                <a:lnTo>
                  <a:pt x="4226218" y="6662539"/>
                </a:lnTo>
                <a:lnTo>
                  <a:pt x="4226217" y="6662540"/>
                </a:lnTo>
                <a:lnTo>
                  <a:pt x="4226216" y="6662543"/>
                </a:lnTo>
                <a:lnTo>
                  <a:pt x="4214767" y="6683026"/>
                </a:lnTo>
                <a:lnTo>
                  <a:pt x="4211619" y="6702975"/>
                </a:lnTo>
                <a:lnTo>
                  <a:pt x="4211619" y="6702976"/>
                </a:lnTo>
                <a:cubicBezTo>
                  <a:pt x="4212024" y="6716168"/>
                  <a:pt x="4217168" y="6729218"/>
                  <a:pt x="4225455" y="6742552"/>
                </a:cubicBezTo>
                <a:lnTo>
                  <a:pt x="4225456" y="6742554"/>
                </a:lnTo>
                <a:lnTo>
                  <a:pt x="4244933" y="6812061"/>
                </a:lnTo>
                <a:lnTo>
                  <a:pt x="4244933" y="6812063"/>
                </a:lnTo>
                <a:lnTo>
                  <a:pt x="4244933" y="6812062"/>
                </a:lnTo>
                <a:lnTo>
                  <a:pt x="4244933" y="6812061"/>
                </a:lnTo>
                <a:lnTo>
                  <a:pt x="4240159" y="6776799"/>
                </a:lnTo>
                <a:lnTo>
                  <a:pt x="4225456" y="6742554"/>
                </a:lnTo>
                <a:lnTo>
                  <a:pt x="4225455" y="6742551"/>
                </a:lnTo>
                <a:lnTo>
                  <a:pt x="4211619" y="6702975"/>
                </a:lnTo>
                <a:lnTo>
                  <a:pt x="4226216" y="6662543"/>
                </a:lnTo>
                <a:lnTo>
                  <a:pt x="4226217" y="6662541"/>
                </a:lnTo>
                <a:lnTo>
                  <a:pt x="4226218" y="6662539"/>
                </a:lnTo>
                <a:lnTo>
                  <a:pt x="4233301" y="6645551"/>
                </a:lnTo>
                <a:lnTo>
                  <a:pt x="4233312" y="6625224"/>
                </a:lnTo>
                <a:lnTo>
                  <a:pt x="4233312" y="6625223"/>
                </a:lnTo>
                <a:cubicBezTo>
                  <a:pt x="4231216" y="6611340"/>
                  <a:pt x="4225168" y="6597577"/>
                  <a:pt x="4216690" y="6588624"/>
                </a:cubicBezTo>
                <a:close/>
                <a:moveTo>
                  <a:pt x="4274532" y="6438980"/>
                </a:moveTo>
                <a:lnTo>
                  <a:pt x="4254602" y="6463839"/>
                </a:lnTo>
                <a:lnTo>
                  <a:pt x="4254600" y="6463848"/>
                </a:lnTo>
                <a:lnTo>
                  <a:pt x="4240803" y="6513011"/>
                </a:lnTo>
                <a:lnTo>
                  <a:pt x="4221998" y="6546193"/>
                </a:lnTo>
                <a:lnTo>
                  <a:pt x="4221998" y="6546194"/>
                </a:lnTo>
                <a:lnTo>
                  <a:pt x="4238336" y="6521803"/>
                </a:lnTo>
                <a:lnTo>
                  <a:pt x="4240803" y="6513011"/>
                </a:lnTo>
                <a:lnTo>
                  <a:pt x="4243614" y="6508051"/>
                </a:lnTo>
                <a:lnTo>
                  <a:pt x="4254600" y="6463848"/>
                </a:lnTo>
                <a:lnTo>
                  <a:pt x="4254602" y="6463840"/>
                </a:lnTo>
                <a:cubicBezTo>
                  <a:pt x="4257553" y="6451649"/>
                  <a:pt x="4265030" y="6444076"/>
                  <a:pt x="4274532" y="6438980"/>
                </a:cubicBezTo>
                <a:close/>
                <a:moveTo>
                  <a:pt x="4360506" y="6365203"/>
                </a:moveTo>
                <a:lnTo>
                  <a:pt x="4359224" y="6387909"/>
                </a:lnTo>
                <a:lnTo>
                  <a:pt x="4357461" y="6391548"/>
                </a:lnTo>
                <a:lnTo>
                  <a:pt x="4349806" y="6407331"/>
                </a:lnTo>
                <a:lnTo>
                  <a:pt x="4349806" y="6407332"/>
                </a:lnTo>
                <a:lnTo>
                  <a:pt x="4357461" y="6391548"/>
                </a:lnTo>
                <a:lnTo>
                  <a:pt x="4359225" y="6387909"/>
                </a:lnTo>
                <a:close/>
                <a:moveTo>
                  <a:pt x="4121437" y="4221390"/>
                </a:moveTo>
                <a:lnTo>
                  <a:pt x="4121437" y="4221391"/>
                </a:lnTo>
                <a:cubicBezTo>
                  <a:pt x="4122199" y="4232060"/>
                  <a:pt x="4122389" y="4243872"/>
                  <a:pt x="4127153" y="4253014"/>
                </a:cubicBezTo>
                <a:cubicBezTo>
                  <a:pt x="4139346" y="4277401"/>
                  <a:pt x="4154966" y="4300070"/>
                  <a:pt x="4166969" y="4324645"/>
                </a:cubicBezTo>
                <a:lnTo>
                  <a:pt x="4175923" y="4363890"/>
                </a:lnTo>
                <a:lnTo>
                  <a:pt x="4175161" y="4482003"/>
                </a:lnTo>
                <a:cubicBezTo>
                  <a:pt x="4172493" y="4546775"/>
                  <a:pt x="4171921" y="4612499"/>
                  <a:pt x="4115151" y="4659173"/>
                </a:cubicBezTo>
                <a:cubicBezTo>
                  <a:pt x="4110579" y="4662985"/>
                  <a:pt x="4107911" y="4671175"/>
                  <a:pt x="4107149" y="4677654"/>
                </a:cubicBezTo>
                <a:cubicBezTo>
                  <a:pt x="4103530" y="4707563"/>
                  <a:pt x="4103148" y="4738234"/>
                  <a:pt x="4097242" y="4767763"/>
                </a:cubicBezTo>
                <a:cubicBezTo>
                  <a:pt x="4094861" y="4779574"/>
                  <a:pt x="4094052" y="4790386"/>
                  <a:pt x="4095933" y="4800482"/>
                </a:cubicBezTo>
                <a:lnTo>
                  <a:pt x="4095933" y="4800483"/>
                </a:lnTo>
                <a:cubicBezTo>
                  <a:pt x="4097814" y="4810580"/>
                  <a:pt x="4102387" y="4819963"/>
                  <a:pt x="4110769" y="4828916"/>
                </a:cubicBezTo>
                <a:lnTo>
                  <a:pt x="4132950" y="4863342"/>
                </a:lnTo>
                <a:lnTo>
                  <a:pt x="4140479" y="4889274"/>
                </a:lnTo>
                <a:lnTo>
                  <a:pt x="4138774" y="4912167"/>
                </a:lnTo>
                <a:cubicBezTo>
                  <a:pt x="4137059" y="4919977"/>
                  <a:pt x="4136702" y="4927121"/>
                  <a:pt x="4137372" y="4933803"/>
                </a:cubicBezTo>
                <a:lnTo>
                  <a:pt x="4137372" y="4933804"/>
                </a:lnTo>
                <a:lnTo>
                  <a:pt x="4142131" y="4952672"/>
                </a:lnTo>
                <a:lnTo>
                  <a:pt x="4144924" y="4957453"/>
                </a:lnTo>
                <a:lnTo>
                  <a:pt x="4146202" y="4961455"/>
                </a:lnTo>
                <a:cubicBezTo>
                  <a:pt x="4150713" y="4970096"/>
                  <a:pt x="4156419" y="4978393"/>
                  <a:pt x="4162206" y="4987037"/>
                </a:cubicBezTo>
                <a:cubicBezTo>
                  <a:pt x="4173445" y="5003801"/>
                  <a:pt x="4187543" y="5022852"/>
                  <a:pt x="4188685" y="5041521"/>
                </a:cubicBezTo>
                <a:cubicBezTo>
                  <a:pt x="4189304" y="5052095"/>
                  <a:pt x="4192222" y="5062299"/>
                  <a:pt x="4195901" y="5072375"/>
                </a:cubicBezTo>
                <a:lnTo>
                  <a:pt x="4201805" y="5087442"/>
                </a:lnTo>
                <a:lnTo>
                  <a:pt x="4214832" y="5133219"/>
                </a:lnTo>
                <a:lnTo>
                  <a:pt x="4214833" y="5133224"/>
                </a:lnTo>
                <a:lnTo>
                  <a:pt x="4208118" y="5166112"/>
                </a:lnTo>
                <a:lnTo>
                  <a:pt x="4208118" y="5166113"/>
                </a:lnTo>
                <a:cubicBezTo>
                  <a:pt x="4207356" y="5167637"/>
                  <a:pt x="4207928" y="5169780"/>
                  <a:pt x="4208809" y="5172090"/>
                </a:cubicBezTo>
                <a:lnTo>
                  <a:pt x="4211356" y="5179067"/>
                </a:lnTo>
                <a:cubicBezTo>
                  <a:pt x="4214976" y="5196594"/>
                  <a:pt x="4215024" y="5213597"/>
                  <a:pt x="4211190" y="5229433"/>
                </a:cubicBezTo>
                <a:lnTo>
                  <a:pt x="4200644" y="5248928"/>
                </a:lnTo>
                <a:lnTo>
                  <a:pt x="4187733" y="5272795"/>
                </a:lnTo>
                <a:cubicBezTo>
                  <a:pt x="4176088" y="5285440"/>
                  <a:pt x="4168382" y="5298594"/>
                  <a:pt x="4163830" y="5312287"/>
                </a:cubicBezTo>
                <a:lnTo>
                  <a:pt x="4162774" y="5321350"/>
                </a:lnTo>
                <a:lnTo>
                  <a:pt x="4160300" y="5326162"/>
                </a:lnTo>
                <a:lnTo>
                  <a:pt x="4158854" y="5355013"/>
                </a:lnTo>
                <a:lnTo>
                  <a:pt x="4158854" y="5355014"/>
                </a:lnTo>
                <a:cubicBezTo>
                  <a:pt x="4159503" y="5364882"/>
                  <a:pt x="4161206" y="5375002"/>
                  <a:pt x="4163730" y="5385384"/>
                </a:cubicBezTo>
                <a:cubicBezTo>
                  <a:pt x="4166969" y="5398721"/>
                  <a:pt x="4169255" y="5412057"/>
                  <a:pt x="4171921" y="5425582"/>
                </a:cubicBezTo>
                <a:cubicBezTo>
                  <a:pt x="4175731" y="5443870"/>
                  <a:pt x="4179733" y="5462351"/>
                  <a:pt x="4183543" y="5480637"/>
                </a:cubicBezTo>
                <a:lnTo>
                  <a:pt x="4188067" y="5507667"/>
                </a:lnTo>
                <a:lnTo>
                  <a:pt x="4177448" y="5531691"/>
                </a:lnTo>
                <a:lnTo>
                  <a:pt x="4177447" y="5531692"/>
                </a:lnTo>
                <a:cubicBezTo>
                  <a:pt x="4170398" y="5537599"/>
                  <a:pt x="4167206" y="5542648"/>
                  <a:pt x="4167302" y="5547577"/>
                </a:cubicBezTo>
                <a:lnTo>
                  <a:pt x="4167302" y="5547578"/>
                </a:lnTo>
                <a:cubicBezTo>
                  <a:pt x="4167397" y="5552507"/>
                  <a:pt x="4170779" y="5557317"/>
                  <a:pt x="4176875" y="5562746"/>
                </a:cubicBezTo>
                <a:cubicBezTo>
                  <a:pt x="4219548" y="5600467"/>
                  <a:pt x="4246219" y="5646189"/>
                  <a:pt x="4248123" y="5704483"/>
                </a:cubicBezTo>
                <a:cubicBezTo>
                  <a:pt x="4248505" y="5716485"/>
                  <a:pt x="4251171" y="5728678"/>
                  <a:pt x="4254029" y="5740488"/>
                </a:cubicBezTo>
                <a:cubicBezTo>
                  <a:pt x="4255744" y="5747728"/>
                  <a:pt x="4257650" y="5756493"/>
                  <a:pt x="4262794" y="5760873"/>
                </a:cubicBezTo>
                <a:cubicBezTo>
                  <a:pt x="4302037" y="5794974"/>
                  <a:pt x="4329280" y="5837457"/>
                  <a:pt x="4351189" y="5883751"/>
                </a:cubicBezTo>
                <a:lnTo>
                  <a:pt x="4351191" y="5883755"/>
                </a:lnTo>
                <a:lnTo>
                  <a:pt x="4369094" y="5935945"/>
                </a:lnTo>
                <a:lnTo>
                  <a:pt x="4369096" y="5935949"/>
                </a:lnTo>
                <a:lnTo>
                  <a:pt x="4365476" y="5993289"/>
                </a:lnTo>
                <a:lnTo>
                  <a:pt x="4365475" y="5993290"/>
                </a:lnTo>
                <a:cubicBezTo>
                  <a:pt x="4364334" y="6004530"/>
                  <a:pt x="4364524" y="6017484"/>
                  <a:pt x="4358999" y="6026439"/>
                </a:cubicBezTo>
                <a:cubicBezTo>
                  <a:pt x="4341662" y="6054824"/>
                  <a:pt x="4322994" y="6082257"/>
                  <a:pt x="4302799" y="6108737"/>
                </a:cubicBezTo>
                <a:cubicBezTo>
                  <a:pt x="4294131" y="6120073"/>
                  <a:pt x="4289178" y="6126883"/>
                  <a:pt x="4289107" y="6133313"/>
                </a:cubicBezTo>
                <a:lnTo>
                  <a:pt x="4289107" y="6133314"/>
                </a:lnTo>
                <a:lnTo>
                  <a:pt x="4292807" y="6143189"/>
                </a:lnTo>
                <a:lnTo>
                  <a:pt x="4304703" y="6155599"/>
                </a:lnTo>
                <a:lnTo>
                  <a:pt x="4304706" y="6155602"/>
                </a:lnTo>
                <a:cubicBezTo>
                  <a:pt x="4326994" y="6175797"/>
                  <a:pt x="4338614" y="6200944"/>
                  <a:pt x="4343376" y="6228756"/>
                </a:cubicBezTo>
                <a:lnTo>
                  <a:pt x="4360713" y="6361539"/>
                </a:lnTo>
                <a:lnTo>
                  <a:pt x="4360713" y="6361538"/>
                </a:lnTo>
                <a:cubicBezTo>
                  <a:pt x="4357093" y="6317150"/>
                  <a:pt x="4350808" y="6272763"/>
                  <a:pt x="4343376" y="6228755"/>
                </a:cubicBezTo>
                <a:cubicBezTo>
                  <a:pt x="4338614" y="6200943"/>
                  <a:pt x="4326994" y="6175796"/>
                  <a:pt x="4304706" y="6155601"/>
                </a:cubicBezTo>
                <a:lnTo>
                  <a:pt x="4304703" y="6155599"/>
                </a:lnTo>
                <a:lnTo>
                  <a:pt x="4289107" y="6133314"/>
                </a:lnTo>
                <a:lnTo>
                  <a:pt x="4302799" y="6108738"/>
                </a:lnTo>
                <a:cubicBezTo>
                  <a:pt x="4322994" y="6082258"/>
                  <a:pt x="4341662" y="6054825"/>
                  <a:pt x="4358999" y="6026440"/>
                </a:cubicBezTo>
                <a:cubicBezTo>
                  <a:pt x="4364524" y="6017485"/>
                  <a:pt x="4364334" y="6004531"/>
                  <a:pt x="4365475" y="5993291"/>
                </a:cubicBezTo>
                <a:lnTo>
                  <a:pt x="4365476" y="5993289"/>
                </a:lnTo>
                <a:lnTo>
                  <a:pt x="4368929" y="5964476"/>
                </a:lnTo>
                <a:lnTo>
                  <a:pt x="4369096" y="5935949"/>
                </a:lnTo>
                <a:lnTo>
                  <a:pt x="4369096" y="5935948"/>
                </a:lnTo>
                <a:lnTo>
                  <a:pt x="4369094" y="5935945"/>
                </a:lnTo>
                <a:lnTo>
                  <a:pt x="4362214" y="5909350"/>
                </a:lnTo>
                <a:lnTo>
                  <a:pt x="4351191" y="5883755"/>
                </a:lnTo>
                <a:lnTo>
                  <a:pt x="4351189" y="5883750"/>
                </a:lnTo>
                <a:cubicBezTo>
                  <a:pt x="4329280" y="5837456"/>
                  <a:pt x="4302037" y="5794973"/>
                  <a:pt x="4262794" y="5760872"/>
                </a:cubicBezTo>
                <a:cubicBezTo>
                  <a:pt x="4257650" y="5756492"/>
                  <a:pt x="4255744" y="5747727"/>
                  <a:pt x="4254029" y="5740487"/>
                </a:cubicBezTo>
                <a:cubicBezTo>
                  <a:pt x="4251171" y="5728677"/>
                  <a:pt x="4248505" y="5716484"/>
                  <a:pt x="4248123" y="5704482"/>
                </a:cubicBezTo>
                <a:cubicBezTo>
                  <a:pt x="4246219" y="5646188"/>
                  <a:pt x="4219548" y="5600466"/>
                  <a:pt x="4176875" y="5562745"/>
                </a:cubicBezTo>
                <a:lnTo>
                  <a:pt x="4167302" y="5547577"/>
                </a:lnTo>
                <a:lnTo>
                  <a:pt x="4177447" y="5531693"/>
                </a:lnTo>
                <a:lnTo>
                  <a:pt x="4177448" y="5531691"/>
                </a:lnTo>
                <a:lnTo>
                  <a:pt x="4185847" y="5520421"/>
                </a:lnTo>
                <a:lnTo>
                  <a:pt x="4188067" y="5507667"/>
                </a:lnTo>
                <a:lnTo>
                  <a:pt x="4188067" y="5507666"/>
                </a:lnTo>
                <a:cubicBezTo>
                  <a:pt x="4188020" y="5498831"/>
                  <a:pt x="4185448" y="5489496"/>
                  <a:pt x="4183543" y="5480636"/>
                </a:cubicBezTo>
                <a:cubicBezTo>
                  <a:pt x="4179733" y="5462350"/>
                  <a:pt x="4175731" y="5443869"/>
                  <a:pt x="4171921" y="5425581"/>
                </a:cubicBezTo>
                <a:cubicBezTo>
                  <a:pt x="4169255" y="5412056"/>
                  <a:pt x="4166969" y="5398720"/>
                  <a:pt x="4163730" y="5385383"/>
                </a:cubicBezTo>
                <a:lnTo>
                  <a:pt x="4158854" y="5355013"/>
                </a:lnTo>
                <a:lnTo>
                  <a:pt x="4162774" y="5321350"/>
                </a:lnTo>
                <a:lnTo>
                  <a:pt x="4187733" y="5272796"/>
                </a:lnTo>
                <a:lnTo>
                  <a:pt x="4200644" y="5248928"/>
                </a:lnTo>
                <a:lnTo>
                  <a:pt x="4211191" y="5229432"/>
                </a:lnTo>
                <a:lnTo>
                  <a:pt x="4211356" y="5179067"/>
                </a:lnTo>
                <a:lnTo>
                  <a:pt x="4211356" y="5179066"/>
                </a:lnTo>
                <a:cubicBezTo>
                  <a:pt x="4210880" y="5176875"/>
                  <a:pt x="4209690" y="5174399"/>
                  <a:pt x="4208809" y="5172089"/>
                </a:cubicBezTo>
                <a:lnTo>
                  <a:pt x="4208118" y="5166113"/>
                </a:lnTo>
                <a:lnTo>
                  <a:pt x="4214833" y="5133224"/>
                </a:lnTo>
                <a:lnTo>
                  <a:pt x="4214833" y="5133223"/>
                </a:lnTo>
                <a:lnTo>
                  <a:pt x="4214832" y="5133219"/>
                </a:lnTo>
                <a:lnTo>
                  <a:pt x="4207690" y="5102460"/>
                </a:lnTo>
                <a:lnTo>
                  <a:pt x="4201805" y="5087442"/>
                </a:lnTo>
                <a:lnTo>
                  <a:pt x="4201799" y="5087422"/>
                </a:lnTo>
                <a:cubicBezTo>
                  <a:pt x="4195713" y="5072410"/>
                  <a:pt x="4189614" y="5057380"/>
                  <a:pt x="4188685" y="5041520"/>
                </a:cubicBezTo>
                <a:cubicBezTo>
                  <a:pt x="4187543" y="5022851"/>
                  <a:pt x="4173445" y="5003800"/>
                  <a:pt x="4162206" y="4987036"/>
                </a:cubicBezTo>
                <a:lnTo>
                  <a:pt x="4144924" y="4957453"/>
                </a:lnTo>
                <a:lnTo>
                  <a:pt x="4137372" y="4933804"/>
                </a:lnTo>
                <a:lnTo>
                  <a:pt x="4138774" y="4912168"/>
                </a:lnTo>
                <a:cubicBezTo>
                  <a:pt x="4140536" y="4904357"/>
                  <a:pt x="4141048" y="4896713"/>
                  <a:pt x="4140479" y="4889275"/>
                </a:cubicBezTo>
                <a:lnTo>
                  <a:pt x="4140479" y="4889274"/>
                </a:lnTo>
                <a:lnTo>
                  <a:pt x="4135701" y="4867613"/>
                </a:lnTo>
                <a:lnTo>
                  <a:pt x="4132950" y="4863342"/>
                </a:lnTo>
                <a:lnTo>
                  <a:pt x="4131200" y="4857316"/>
                </a:lnTo>
                <a:cubicBezTo>
                  <a:pt x="4126057" y="4847213"/>
                  <a:pt x="4119056" y="4837702"/>
                  <a:pt x="4110769" y="4828915"/>
                </a:cubicBezTo>
                <a:lnTo>
                  <a:pt x="4095933" y="4800482"/>
                </a:lnTo>
                <a:lnTo>
                  <a:pt x="4097242" y="4767764"/>
                </a:lnTo>
                <a:cubicBezTo>
                  <a:pt x="4103148" y="4738235"/>
                  <a:pt x="4103530" y="4707564"/>
                  <a:pt x="4107149" y="4677655"/>
                </a:cubicBezTo>
                <a:cubicBezTo>
                  <a:pt x="4107911" y="4671176"/>
                  <a:pt x="4110579" y="4662986"/>
                  <a:pt x="4115151" y="4659174"/>
                </a:cubicBezTo>
                <a:cubicBezTo>
                  <a:pt x="4171921" y="4612500"/>
                  <a:pt x="4172493" y="4546776"/>
                  <a:pt x="4175161" y="4482004"/>
                </a:cubicBezTo>
                <a:cubicBezTo>
                  <a:pt x="4176875" y="4442761"/>
                  <a:pt x="4176875" y="4403325"/>
                  <a:pt x="4175923" y="4363890"/>
                </a:cubicBezTo>
                <a:lnTo>
                  <a:pt x="4175923" y="4363889"/>
                </a:lnTo>
                <a:cubicBezTo>
                  <a:pt x="4175731" y="4350553"/>
                  <a:pt x="4172683" y="4336456"/>
                  <a:pt x="4166969" y="4324644"/>
                </a:cubicBezTo>
                <a:cubicBezTo>
                  <a:pt x="4154966" y="4300069"/>
                  <a:pt x="4139346" y="4277400"/>
                  <a:pt x="4127153" y="4253013"/>
                </a:cubicBezTo>
                <a:close/>
                <a:moveTo>
                  <a:pt x="4190328" y="2836171"/>
                </a:moveTo>
                <a:lnTo>
                  <a:pt x="4181637" y="2848792"/>
                </a:lnTo>
                <a:cubicBezTo>
                  <a:pt x="4176637" y="2865009"/>
                  <a:pt x="4170779" y="2881306"/>
                  <a:pt x="4166033" y="2897784"/>
                </a:cubicBezTo>
                <a:lnTo>
                  <a:pt x="4165004" y="2903549"/>
                </a:lnTo>
                <a:lnTo>
                  <a:pt x="4161730" y="2914327"/>
                </a:lnTo>
                <a:lnTo>
                  <a:pt x="4157099" y="2947858"/>
                </a:lnTo>
                <a:lnTo>
                  <a:pt x="4157098" y="2947861"/>
                </a:lnTo>
                <a:lnTo>
                  <a:pt x="4157098" y="2947862"/>
                </a:lnTo>
                <a:cubicBezTo>
                  <a:pt x="4156729" y="2959156"/>
                  <a:pt x="4157729" y="2970575"/>
                  <a:pt x="4160682" y="2982148"/>
                </a:cubicBezTo>
                <a:lnTo>
                  <a:pt x="4172375" y="3077401"/>
                </a:lnTo>
                <a:lnTo>
                  <a:pt x="4159920" y="3172653"/>
                </a:lnTo>
                <a:cubicBezTo>
                  <a:pt x="4134011" y="3276479"/>
                  <a:pt x="4106579" y="3380304"/>
                  <a:pt x="4112293" y="3489466"/>
                </a:cubicBezTo>
                <a:cubicBezTo>
                  <a:pt x="4113245" y="3507562"/>
                  <a:pt x="4101624" y="3529089"/>
                  <a:pt x="4090194" y="3544712"/>
                </a:cubicBezTo>
                <a:cubicBezTo>
                  <a:pt x="4079336" y="3559667"/>
                  <a:pt x="4073477" y="3566811"/>
                  <a:pt x="4072572" y="3574407"/>
                </a:cubicBezTo>
                <a:lnTo>
                  <a:pt x="4072572" y="3574408"/>
                </a:lnTo>
                <a:cubicBezTo>
                  <a:pt x="4071667" y="3582004"/>
                  <a:pt x="4075716" y="3590053"/>
                  <a:pt x="4084670" y="3606817"/>
                </a:cubicBezTo>
                <a:cubicBezTo>
                  <a:pt x="4089052" y="3614819"/>
                  <a:pt x="4091718" y="3624725"/>
                  <a:pt x="4098196" y="3630632"/>
                </a:cubicBezTo>
                <a:lnTo>
                  <a:pt x="4115925" y="3654415"/>
                </a:lnTo>
                <a:lnTo>
                  <a:pt x="4118836" y="3665923"/>
                </a:lnTo>
                <a:lnTo>
                  <a:pt x="4122437" y="3680163"/>
                </a:lnTo>
                <a:lnTo>
                  <a:pt x="4118389" y="3734836"/>
                </a:lnTo>
                <a:lnTo>
                  <a:pt x="4118389" y="3734837"/>
                </a:lnTo>
                <a:cubicBezTo>
                  <a:pt x="4117437" y="3741315"/>
                  <a:pt x="4116103" y="3749125"/>
                  <a:pt x="4118771" y="3754652"/>
                </a:cubicBezTo>
                <a:lnTo>
                  <a:pt x="4125128" y="3789775"/>
                </a:lnTo>
                <a:lnTo>
                  <a:pt x="4110197" y="3822471"/>
                </a:lnTo>
                <a:cubicBezTo>
                  <a:pt x="4103149" y="3831901"/>
                  <a:pt x="4097529" y="3842045"/>
                  <a:pt x="4095862" y="3852618"/>
                </a:cubicBezTo>
                <a:lnTo>
                  <a:pt x="4095862" y="3852619"/>
                </a:lnTo>
                <a:lnTo>
                  <a:pt x="4096642" y="3868763"/>
                </a:lnTo>
                <a:lnTo>
                  <a:pt x="4105245" y="3885336"/>
                </a:lnTo>
                <a:lnTo>
                  <a:pt x="4105245" y="3885338"/>
                </a:lnTo>
                <a:cubicBezTo>
                  <a:pt x="4114961" y="3897721"/>
                  <a:pt x="4122367" y="3910318"/>
                  <a:pt x="4127626" y="3923124"/>
                </a:cubicBezTo>
                <a:lnTo>
                  <a:pt x="4137130" y="3962159"/>
                </a:lnTo>
                <a:lnTo>
                  <a:pt x="4121438" y="4043837"/>
                </a:lnTo>
                <a:lnTo>
                  <a:pt x="4121437" y="4043838"/>
                </a:lnTo>
                <a:cubicBezTo>
                  <a:pt x="4112674" y="4063841"/>
                  <a:pt x="4107292" y="4083701"/>
                  <a:pt x="4106316" y="4103824"/>
                </a:cubicBezTo>
                <a:lnTo>
                  <a:pt x="4106316" y="4103825"/>
                </a:lnTo>
                <a:lnTo>
                  <a:pt x="4108283" y="4134255"/>
                </a:lnTo>
                <a:lnTo>
                  <a:pt x="4117627" y="4165381"/>
                </a:lnTo>
                <a:lnTo>
                  <a:pt x="4117627" y="4165383"/>
                </a:lnTo>
                <a:lnTo>
                  <a:pt x="4121532" y="4192387"/>
                </a:lnTo>
                <a:lnTo>
                  <a:pt x="4121532" y="4192386"/>
                </a:lnTo>
                <a:cubicBezTo>
                  <a:pt x="4121628" y="4182766"/>
                  <a:pt x="4121056" y="4173479"/>
                  <a:pt x="4117627" y="4165382"/>
                </a:cubicBezTo>
                <a:lnTo>
                  <a:pt x="4117627" y="4165381"/>
                </a:lnTo>
                <a:lnTo>
                  <a:pt x="4106316" y="4103825"/>
                </a:lnTo>
                <a:lnTo>
                  <a:pt x="4121437" y="4043839"/>
                </a:lnTo>
                <a:lnTo>
                  <a:pt x="4121438" y="4043837"/>
                </a:lnTo>
                <a:lnTo>
                  <a:pt x="4134740" y="4002409"/>
                </a:lnTo>
                <a:lnTo>
                  <a:pt x="4137130" y="3962159"/>
                </a:lnTo>
                <a:lnTo>
                  <a:pt x="4137130" y="3962158"/>
                </a:lnTo>
                <a:cubicBezTo>
                  <a:pt x="4134868" y="3935726"/>
                  <a:pt x="4124677" y="3910103"/>
                  <a:pt x="4105245" y="3885337"/>
                </a:cubicBezTo>
                <a:lnTo>
                  <a:pt x="4105245" y="3885336"/>
                </a:lnTo>
                <a:lnTo>
                  <a:pt x="4095862" y="3852619"/>
                </a:lnTo>
                <a:lnTo>
                  <a:pt x="4110197" y="3822472"/>
                </a:lnTo>
                <a:cubicBezTo>
                  <a:pt x="4118389" y="3811613"/>
                  <a:pt x="4123533" y="3800896"/>
                  <a:pt x="4125128" y="3789776"/>
                </a:cubicBezTo>
                <a:lnTo>
                  <a:pt x="4125128" y="3789775"/>
                </a:lnTo>
                <a:cubicBezTo>
                  <a:pt x="4126724" y="3778654"/>
                  <a:pt x="4124771" y="3767129"/>
                  <a:pt x="4118771" y="3754651"/>
                </a:cubicBezTo>
                <a:lnTo>
                  <a:pt x="4118389" y="3734837"/>
                </a:lnTo>
                <a:lnTo>
                  <a:pt x="4122437" y="3680163"/>
                </a:lnTo>
                <a:lnTo>
                  <a:pt x="4122437" y="3680162"/>
                </a:lnTo>
                <a:lnTo>
                  <a:pt x="4118836" y="3665923"/>
                </a:lnTo>
                <a:lnTo>
                  <a:pt x="4115925" y="3654415"/>
                </a:lnTo>
                <a:lnTo>
                  <a:pt x="4115925" y="3654415"/>
                </a:lnTo>
                <a:lnTo>
                  <a:pt x="4115925" y="3654415"/>
                </a:lnTo>
                <a:cubicBezTo>
                  <a:pt x="4112115" y="3646122"/>
                  <a:pt x="4106436" y="3638156"/>
                  <a:pt x="4098196" y="3630631"/>
                </a:cubicBezTo>
                <a:cubicBezTo>
                  <a:pt x="4091718" y="3624724"/>
                  <a:pt x="4089052" y="3614818"/>
                  <a:pt x="4084670" y="3606816"/>
                </a:cubicBezTo>
                <a:cubicBezTo>
                  <a:pt x="4080193" y="3598434"/>
                  <a:pt x="4076942" y="3592231"/>
                  <a:pt x="4074924" y="3587173"/>
                </a:cubicBezTo>
                <a:lnTo>
                  <a:pt x="4072572" y="3574407"/>
                </a:lnTo>
                <a:lnTo>
                  <a:pt x="4077651" y="3562320"/>
                </a:lnTo>
                <a:cubicBezTo>
                  <a:pt x="4080586" y="3557715"/>
                  <a:pt x="4084765" y="3552190"/>
                  <a:pt x="4090194" y="3544713"/>
                </a:cubicBezTo>
                <a:cubicBezTo>
                  <a:pt x="4101624" y="3529090"/>
                  <a:pt x="4113245" y="3507563"/>
                  <a:pt x="4112293" y="3489467"/>
                </a:cubicBezTo>
                <a:cubicBezTo>
                  <a:pt x="4106579" y="3380305"/>
                  <a:pt x="4134011" y="3276480"/>
                  <a:pt x="4159920" y="3172654"/>
                </a:cubicBezTo>
                <a:cubicBezTo>
                  <a:pt x="4167922" y="3140649"/>
                  <a:pt x="4172160" y="3109025"/>
                  <a:pt x="4172375" y="3077401"/>
                </a:cubicBezTo>
                <a:lnTo>
                  <a:pt x="4172375" y="3077400"/>
                </a:lnTo>
                <a:cubicBezTo>
                  <a:pt x="4172589" y="3045776"/>
                  <a:pt x="4168779" y="3014152"/>
                  <a:pt x="4160682" y="2982147"/>
                </a:cubicBezTo>
                <a:lnTo>
                  <a:pt x="4157098" y="2947862"/>
                </a:lnTo>
                <a:lnTo>
                  <a:pt x="4157099" y="2947858"/>
                </a:lnTo>
                <a:lnTo>
                  <a:pt x="4165004" y="2903549"/>
                </a:lnTo>
                <a:lnTo>
                  <a:pt x="4181637" y="2848793"/>
                </a:lnTo>
                <a:cubicBezTo>
                  <a:pt x="4182970" y="2844316"/>
                  <a:pt x="4186256" y="2839982"/>
                  <a:pt x="4190328" y="2836172"/>
                </a:cubicBezTo>
                <a:close/>
                <a:moveTo>
                  <a:pt x="3705842" y="1508457"/>
                </a:moveTo>
                <a:lnTo>
                  <a:pt x="3677748" y="1596213"/>
                </a:lnTo>
                <a:cubicBezTo>
                  <a:pt x="3675271" y="1604978"/>
                  <a:pt x="3676796" y="1615836"/>
                  <a:pt x="3679653" y="1624980"/>
                </a:cubicBezTo>
                <a:cubicBezTo>
                  <a:pt x="3689369" y="1656223"/>
                  <a:pt x="3713754" y="1676036"/>
                  <a:pt x="3736234" y="1697753"/>
                </a:cubicBezTo>
                <a:cubicBezTo>
                  <a:pt x="3746141" y="1707279"/>
                  <a:pt x="3753189" y="1720423"/>
                  <a:pt x="3758903" y="1733188"/>
                </a:cubicBezTo>
                <a:cubicBezTo>
                  <a:pt x="3773574" y="1766335"/>
                  <a:pt x="3786718" y="1800246"/>
                  <a:pt x="3800624" y="1833775"/>
                </a:cubicBezTo>
                <a:cubicBezTo>
                  <a:pt x="3801958" y="1837013"/>
                  <a:pt x="3805387" y="1839679"/>
                  <a:pt x="3808245" y="1842158"/>
                </a:cubicBezTo>
                <a:cubicBezTo>
                  <a:pt x="3838346" y="1866922"/>
                  <a:pt x="3868635" y="1891497"/>
                  <a:pt x="3898736" y="1916454"/>
                </a:cubicBezTo>
                <a:cubicBezTo>
                  <a:pt x="3904450" y="1921216"/>
                  <a:pt x="3908642" y="1928076"/>
                  <a:pt x="3914166" y="1933219"/>
                </a:cubicBezTo>
                <a:cubicBezTo>
                  <a:pt x="3921786" y="1940459"/>
                  <a:pt x="3929027" y="1949603"/>
                  <a:pt x="3938171" y="1953413"/>
                </a:cubicBezTo>
                <a:cubicBezTo>
                  <a:pt x="3966936" y="1965224"/>
                  <a:pt x="3979320" y="1987894"/>
                  <a:pt x="3984654" y="2016469"/>
                </a:cubicBezTo>
                <a:cubicBezTo>
                  <a:pt x="3989607" y="2042570"/>
                  <a:pt x="3993799" y="2068669"/>
                  <a:pt x="3999513" y="2094578"/>
                </a:cubicBezTo>
                <a:cubicBezTo>
                  <a:pt x="4006371" y="2126201"/>
                  <a:pt x="4013801" y="2157636"/>
                  <a:pt x="4022184" y="2188879"/>
                </a:cubicBezTo>
                <a:cubicBezTo>
                  <a:pt x="4025804" y="2202404"/>
                  <a:pt x="4029994" y="2216692"/>
                  <a:pt x="4037424" y="2228314"/>
                </a:cubicBezTo>
                <a:cubicBezTo>
                  <a:pt x="4057999" y="2260890"/>
                  <a:pt x="4071905" y="2295753"/>
                  <a:pt x="4066381" y="2334044"/>
                </a:cubicBezTo>
                <a:cubicBezTo>
                  <a:pt x="4061999" y="2364715"/>
                  <a:pt x="4073239" y="2390434"/>
                  <a:pt x="4090766" y="2409485"/>
                </a:cubicBezTo>
                <a:cubicBezTo>
                  <a:pt x="4098720" y="2418154"/>
                  <a:pt x="4104233" y="2426976"/>
                  <a:pt x="4107867" y="2435912"/>
                </a:cubicBezTo>
                <a:lnTo>
                  <a:pt x="4113698" y="2463017"/>
                </a:lnTo>
                <a:lnTo>
                  <a:pt x="4105056" y="2518262"/>
                </a:lnTo>
                <a:lnTo>
                  <a:pt x="4105055" y="2518263"/>
                </a:lnTo>
                <a:cubicBezTo>
                  <a:pt x="4102388" y="2527789"/>
                  <a:pt x="4101244" y="2536456"/>
                  <a:pt x="4101411" y="2545005"/>
                </a:cubicBezTo>
                <a:lnTo>
                  <a:pt x="4101411" y="2545006"/>
                </a:lnTo>
                <a:cubicBezTo>
                  <a:pt x="4101577" y="2553555"/>
                  <a:pt x="4103054" y="2561985"/>
                  <a:pt x="4105625" y="2571034"/>
                </a:cubicBezTo>
                <a:cubicBezTo>
                  <a:pt x="4117627" y="2612945"/>
                  <a:pt x="4150204" y="2640950"/>
                  <a:pt x="4178779" y="2668001"/>
                </a:cubicBezTo>
                <a:cubicBezTo>
                  <a:pt x="4203164" y="2691054"/>
                  <a:pt x="4216880" y="2716963"/>
                  <a:pt x="4227170" y="2745348"/>
                </a:cubicBezTo>
                <a:lnTo>
                  <a:pt x="4227170" y="2745351"/>
                </a:lnTo>
                <a:lnTo>
                  <a:pt x="4233090" y="2778005"/>
                </a:lnTo>
                <a:lnTo>
                  <a:pt x="4232670" y="2785439"/>
                </a:lnTo>
                <a:lnTo>
                  <a:pt x="4222591" y="2811779"/>
                </a:lnTo>
                <a:lnTo>
                  <a:pt x="4222587" y="2811786"/>
                </a:lnTo>
                <a:lnTo>
                  <a:pt x="4222588" y="2811786"/>
                </a:lnTo>
                <a:lnTo>
                  <a:pt x="4222591" y="2811779"/>
                </a:lnTo>
                <a:lnTo>
                  <a:pt x="4232241" y="2793022"/>
                </a:lnTo>
                <a:lnTo>
                  <a:pt x="4232670" y="2785439"/>
                </a:lnTo>
                <a:lnTo>
                  <a:pt x="4233870" y="2782304"/>
                </a:lnTo>
                <a:lnTo>
                  <a:pt x="4233090" y="2778005"/>
                </a:lnTo>
                <a:lnTo>
                  <a:pt x="4233500" y="2770757"/>
                </a:lnTo>
                <a:lnTo>
                  <a:pt x="4227170" y="2745351"/>
                </a:lnTo>
                <a:lnTo>
                  <a:pt x="4227170" y="2745347"/>
                </a:lnTo>
                <a:cubicBezTo>
                  <a:pt x="4216880" y="2716962"/>
                  <a:pt x="4203164" y="2691053"/>
                  <a:pt x="4178779" y="2668000"/>
                </a:cubicBezTo>
                <a:cubicBezTo>
                  <a:pt x="4150204" y="2640949"/>
                  <a:pt x="4117627" y="2612944"/>
                  <a:pt x="4105625" y="2571033"/>
                </a:cubicBezTo>
                <a:lnTo>
                  <a:pt x="4101411" y="2545006"/>
                </a:lnTo>
                <a:lnTo>
                  <a:pt x="4105055" y="2518264"/>
                </a:lnTo>
                <a:lnTo>
                  <a:pt x="4105056" y="2518262"/>
                </a:lnTo>
                <a:lnTo>
                  <a:pt x="4111636" y="2490550"/>
                </a:lnTo>
                <a:lnTo>
                  <a:pt x="4113698" y="2463017"/>
                </a:lnTo>
                <a:lnTo>
                  <a:pt x="4113698" y="2463016"/>
                </a:lnTo>
                <a:cubicBezTo>
                  <a:pt x="4112817" y="2444776"/>
                  <a:pt x="4106674" y="2426821"/>
                  <a:pt x="4090766" y="2409484"/>
                </a:cubicBezTo>
                <a:cubicBezTo>
                  <a:pt x="4073239" y="2390433"/>
                  <a:pt x="4061999" y="2364714"/>
                  <a:pt x="4066381" y="2334043"/>
                </a:cubicBezTo>
                <a:cubicBezTo>
                  <a:pt x="4071905" y="2295752"/>
                  <a:pt x="4057999" y="2260889"/>
                  <a:pt x="4037424" y="2228313"/>
                </a:cubicBezTo>
                <a:cubicBezTo>
                  <a:pt x="4029994" y="2216691"/>
                  <a:pt x="4025804" y="2202403"/>
                  <a:pt x="4022184" y="2188878"/>
                </a:cubicBezTo>
                <a:cubicBezTo>
                  <a:pt x="4013801" y="2157635"/>
                  <a:pt x="4006371" y="2126200"/>
                  <a:pt x="3999513" y="2094577"/>
                </a:cubicBezTo>
                <a:cubicBezTo>
                  <a:pt x="3993799" y="2068668"/>
                  <a:pt x="3989607" y="2042569"/>
                  <a:pt x="3984654" y="2016468"/>
                </a:cubicBezTo>
                <a:cubicBezTo>
                  <a:pt x="3979320" y="1987893"/>
                  <a:pt x="3966936" y="1965223"/>
                  <a:pt x="3938171" y="1953412"/>
                </a:cubicBezTo>
                <a:cubicBezTo>
                  <a:pt x="3929027" y="1949602"/>
                  <a:pt x="3921786" y="1940458"/>
                  <a:pt x="3914166" y="1933218"/>
                </a:cubicBezTo>
                <a:cubicBezTo>
                  <a:pt x="3908642" y="1928075"/>
                  <a:pt x="3904450" y="1921215"/>
                  <a:pt x="3898736" y="1916453"/>
                </a:cubicBezTo>
                <a:cubicBezTo>
                  <a:pt x="3868635" y="1891496"/>
                  <a:pt x="3838346" y="1866921"/>
                  <a:pt x="3808245" y="1842157"/>
                </a:cubicBezTo>
                <a:cubicBezTo>
                  <a:pt x="3805387" y="1839678"/>
                  <a:pt x="3801958" y="1837012"/>
                  <a:pt x="3800624" y="1833774"/>
                </a:cubicBezTo>
                <a:cubicBezTo>
                  <a:pt x="3786718" y="1800245"/>
                  <a:pt x="3773575" y="1766334"/>
                  <a:pt x="3758903" y="1733187"/>
                </a:cubicBezTo>
                <a:cubicBezTo>
                  <a:pt x="3753189" y="1720422"/>
                  <a:pt x="3746141" y="1707278"/>
                  <a:pt x="3736235" y="1697752"/>
                </a:cubicBezTo>
                <a:cubicBezTo>
                  <a:pt x="3713755" y="1676035"/>
                  <a:pt x="3689369" y="1656222"/>
                  <a:pt x="3679653" y="1624979"/>
                </a:cubicBezTo>
                <a:cubicBezTo>
                  <a:pt x="3676797" y="1615835"/>
                  <a:pt x="3675272" y="1604977"/>
                  <a:pt x="3677749" y="1596212"/>
                </a:cubicBezTo>
                <a:close/>
                <a:moveTo>
                  <a:pt x="3724447" y="1459072"/>
                </a:moveTo>
                <a:lnTo>
                  <a:pt x="3724446" y="1459073"/>
                </a:lnTo>
                <a:lnTo>
                  <a:pt x="3715229" y="1481571"/>
                </a:lnTo>
                <a:close/>
                <a:moveTo>
                  <a:pt x="3743640" y="1268757"/>
                </a:moveTo>
                <a:cubicBezTo>
                  <a:pt x="3744092" y="1275401"/>
                  <a:pt x="3745664" y="1281688"/>
                  <a:pt x="3748807" y="1286069"/>
                </a:cubicBezTo>
                <a:cubicBezTo>
                  <a:pt x="3763380" y="1306929"/>
                  <a:pt x="3769620" y="1328552"/>
                  <a:pt x="3771144" y="1350627"/>
                </a:cubicBezTo>
                <a:lnTo>
                  <a:pt x="3765550" y="1413839"/>
                </a:lnTo>
                <a:lnTo>
                  <a:pt x="3771145" y="1350626"/>
                </a:lnTo>
                <a:cubicBezTo>
                  <a:pt x="3769620" y="1328551"/>
                  <a:pt x="3763381" y="1306929"/>
                  <a:pt x="3748807" y="1286068"/>
                </a:cubicBezTo>
                <a:close/>
                <a:moveTo>
                  <a:pt x="3685369" y="773034"/>
                </a:moveTo>
                <a:lnTo>
                  <a:pt x="3685369" y="773035"/>
                </a:lnTo>
                <a:cubicBezTo>
                  <a:pt x="3687655" y="800276"/>
                  <a:pt x="3690893" y="827329"/>
                  <a:pt x="3693369" y="854379"/>
                </a:cubicBezTo>
                <a:cubicBezTo>
                  <a:pt x="3695655" y="878956"/>
                  <a:pt x="3696417" y="903722"/>
                  <a:pt x="3724422" y="915343"/>
                </a:cubicBezTo>
                <a:cubicBezTo>
                  <a:pt x="3728804" y="917059"/>
                  <a:pt x="3732042" y="922773"/>
                  <a:pt x="3734900" y="927155"/>
                </a:cubicBezTo>
                <a:cubicBezTo>
                  <a:pt x="3778908" y="994785"/>
                  <a:pt x="3777764" y="1030980"/>
                  <a:pt x="3731280" y="1097087"/>
                </a:cubicBezTo>
                <a:cubicBezTo>
                  <a:pt x="3726518" y="1103945"/>
                  <a:pt x="3723088" y="1118613"/>
                  <a:pt x="3726898" y="1123185"/>
                </a:cubicBezTo>
                <a:cubicBezTo>
                  <a:pt x="3742710" y="1142617"/>
                  <a:pt x="3749759" y="1162953"/>
                  <a:pt x="3751617" y="1184028"/>
                </a:cubicBezTo>
                <a:cubicBezTo>
                  <a:pt x="3749759" y="1162953"/>
                  <a:pt x="3742711" y="1142616"/>
                  <a:pt x="3726899" y="1123184"/>
                </a:cubicBezTo>
                <a:cubicBezTo>
                  <a:pt x="3723089" y="1118612"/>
                  <a:pt x="3726519" y="1103944"/>
                  <a:pt x="3731281" y="1097086"/>
                </a:cubicBezTo>
                <a:cubicBezTo>
                  <a:pt x="3777765" y="1030979"/>
                  <a:pt x="3778909" y="994784"/>
                  <a:pt x="3734901" y="927154"/>
                </a:cubicBezTo>
                <a:cubicBezTo>
                  <a:pt x="3732043" y="922772"/>
                  <a:pt x="3728805" y="917058"/>
                  <a:pt x="3724423" y="915342"/>
                </a:cubicBezTo>
                <a:cubicBezTo>
                  <a:pt x="3696417" y="903721"/>
                  <a:pt x="3695655" y="878955"/>
                  <a:pt x="3693369" y="854378"/>
                </a:cubicBezTo>
                <a:close/>
                <a:moveTo>
                  <a:pt x="3740770" y="517850"/>
                </a:moveTo>
                <a:lnTo>
                  <a:pt x="3731852" y="556047"/>
                </a:lnTo>
                <a:cubicBezTo>
                  <a:pt x="3729756" y="564048"/>
                  <a:pt x="3724232" y="572622"/>
                  <a:pt x="3725374" y="580050"/>
                </a:cubicBezTo>
                <a:cubicBezTo>
                  <a:pt x="3728708" y="601578"/>
                  <a:pt x="3726279" y="622200"/>
                  <a:pt x="3721993" y="642537"/>
                </a:cubicBezTo>
                <a:lnTo>
                  <a:pt x="3709470" y="694927"/>
                </a:lnTo>
                <a:lnTo>
                  <a:pt x="3721994" y="642536"/>
                </a:lnTo>
                <a:cubicBezTo>
                  <a:pt x="3726280" y="622200"/>
                  <a:pt x="3728709" y="601577"/>
                  <a:pt x="3725375" y="580049"/>
                </a:cubicBezTo>
                <a:cubicBezTo>
                  <a:pt x="3724233" y="572621"/>
                  <a:pt x="3729757" y="564047"/>
                  <a:pt x="3731853" y="556046"/>
                </a:cubicBezTo>
                <a:close/>
                <a:moveTo>
                  <a:pt x="3754065" y="298168"/>
                </a:moveTo>
                <a:lnTo>
                  <a:pt x="3739283" y="313532"/>
                </a:lnTo>
                <a:lnTo>
                  <a:pt x="3739283" y="313532"/>
                </a:lnTo>
                <a:lnTo>
                  <a:pt x="3739282" y="313533"/>
                </a:lnTo>
                <a:cubicBezTo>
                  <a:pt x="3735090" y="316389"/>
                  <a:pt x="3737376" y="330298"/>
                  <a:pt x="3738710" y="338870"/>
                </a:cubicBezTo>
                <a:lnTo>
                  <a:pt x="3738716" y="338898"/>
                </a:lnTo>
                <a:lnTo>
                  <a:pt x="3748617" y="395639"/>
                </a:lnTo>
                <a:lnTo>
                  <a:pt x="3744807" y="367327"/>
                </a:lnTo>
                <a:lnTo>
                  <a:pt x="3738716" y="338898"/>
                </a:lnTo>
                <a:lnTo>
                  <a:pt x="3738711" y="338869"/>
                </a:lnTo>
                <a:cubicBezTo>
                  <a:pt x="3738044" y="334583"/>
                  <a:pt x="3737139" y="328963"/>
                  <a:pt x="3736925" y="324057"/>
                </a:cubicBezTo>
                <a:lnTo>
                  <a:pt x="3739283" y="313532"/>
                </a:lnTo>
                <a:close/>
                <a:moveTo>
                  <a:pt x="3761610" y="281567"/>
                </a:moveTo>
                <a:lnTo>
                  <a:pt x="3756715" y="295414"/>
                </a:lnTo>
                <a:lnTo>
                  <a:pt x="3756716" y="295414"/>
                </a:lnTo>
                <a:close/>
                <a:moveTo>
                  <a:pt x="3748290" y="24485"/>
                </a:moveTo>
                <a:lnTo>
                  <a:pt x="3746027" y="74128"/>
                </a:lnTo>
                <a:cubicBezTo>
                  <a:pt x="3746950" y="91491"/>
                  <a:pt x="3749260" y="108702"/>
                  <a:pt x="3751951" y="125860"/>
                </a:cubicBezTo>
                <a:lnTo>
                  <a:pt x="3756346" y="153386"/>
                </a:lnTo>
                <a:lnTo>
                  <a:pt x="3764619" y="228943"/>
                </a:lnTo>
                <a:lnTo>
                  <a:pt x="3760160" y="177270"/>
                </a:lnTo>
                <a:lnTo>
                  <a:pt x="3756346" y="153386"/>
                </a:lnTo>
                <a:lnTo>
                  <a:pt x="3756147" y="151568"/>
                </a:lnTo>
                <a:cubicBezTo>
                  <a:pt x="3751917" y="125875"/>
                  <a:pt x="3747412" y="100173"/>
                  <a:pt x="3746028" y="74128"/>
                </a:cubicBezTo>
                <a:close/>
                <a:moveTo>
                  <a:pt x="3745709" y="0"/>
                </a:moveTo>
                <a:lnTo>
                  <a:pt x="3748427" y="21485"/>
                </a:lnTo>
                <a:lnTo>
                  <a:pt x="3745709" y="0"/>
                </a:lnTo>
                <a:lnTo>
                  <a:pt x="4209817" y="0"/>
                </a:lnTo>
                <a:lnTo>
                  <a:pt x="4208690" y="2816"/>
                </a:lnTo>
                <a:cubicBezTo>
                  <a:pt x="4200308" y="21485"/>
                  <a:pt x="4197640" y="43011"/>
                  <a:pt x="4194592" y="63586"/>
                </a:cubicBezTo>
                <a:cubicBezTo>
                  <a:pt x="4189067" y="101307"/>
                  <a:pt x="4185637" y="139218"/>
                  <a:pt x="4180685" y="176938"/>
                </a:cubicBezTo>
                <a:cubicBezTo>
                  <a:pt x="4179541" y="184940"/>
                  <a:pt x="4177447" y="194084"/>
                  <a:pt x="4172683" y="200181"/>
                </a:cubicBezTo>
                <a:cubicBezTo>
                  <a:pt x="4140678" y="241900"/>
                  <a:pt x="4131725" y="292578"/>
                  <a:pt x="4134771" y="340773"/>
                </a:cubicBezTo>
                <a:cubicBezTo>
                  <a:pt x="4137060" y="378685"/>
                  <a:pt x="4138774" y="415834"/>
                  <a:pt x="4135536" y="453363"/>
                </a:cubicBezTo>
                <a:cubicBezTo>
                  <a:pt x="4135344" y="456221"/>
                  <a:pt x="4135726" y="460031"/>
                  <a:pt x="4137250" y="462125"/>
                </a:cubicBezTo>
                <a:cubicBezTo>
                  <a:pt x="4147346" y="475080"/>
                  <a:pt x="4148108" y="488606"/>
                  <a:pt x="4149822" y="505181"/>
                </a:cubicBezTo>
                <a:cubicBezTo>
                  <a:pt x="4152300" y="528614"/>
                  <a:pt x="4150584" y="550140"/>
                  <a:pt x="4146394" y="571859"/>
                </a:cubicBezTo>
                <a:cubicBezTo>
                  <a:pt x="4143346" y="587671"/>
                  <a:pt x="4137060" y="603672"/>
                  <a:pt x="4129057" y="617771"/>
                </a:cubicBezTo>
                <a:cubicBezTo>
                  <a:pt x="4117817" y="637391"/>
                  <a:pt x="4113437" y="656254"/>
                  <a:pt x="4128295" y="674922"/>
                </a:cubicBezTo>
                <a:cubicBezTo>
                  <a:pt x="4144108" y="695115"/>
                  <a:pt x="4138584" y="717976"/>
                  <a:pt x="4139154" y="740267"/>
                </a:cubicBezTo>
                <a:cubicBezTo>
                  <a:pt x="4139346" y="749981"/>
                  <a:pt x="4138964" y="760269"/>
                  <a:pt x="4141440" y="769604"/>
                </a:cubicBezTo>
                <a:cubicBezTo>
                  <a:pt x="4148490" y="796654"/>
                  <a:pt x="4159158" y="822755"/>
                  <a:pt x="4163920" y="850188"/>
                </a:cubicBezTo>
                <a:cubicBezTo>
                  <a:pt x="4166587" y="865429"/>
                  <a:pt x="4161824" y="882383"/>
                  <a:pt x="4158396" y="898197"/>
                </a:cubicBezTo>
                <a:cubicBezTo>
                  <a:pt x="4154776" y="914199"/>
                  <a:pt x="4149252" y="930010"/>
                  <a:pt x="4143536" y="945443"/>
                </a:cubicBezTo>
                <a:cubicBezTo>
                  <a:pt x="4139726" y="955919"/>
                  <a:pt x="4136106" y="967349"/>
                  <a:pt x="4129247" y="975732"/>
                </a:cubicBezTo>
                <a:cubicBezTo>
                  <a:pt x="4113627" y="994784"/>
                  <a:pt x="4110959" y="1014405"/>
                  <a:pt x="4119151" y="1036886"/>
                </a:cubicBezTo>
                <a:cubicBezTo>
                  <a:pt x="4120485" y="1040314"/>
                  <a:pt x="4120485" y="1044314"/>
                  <a:pt x="4120675" y="1048124"/>
                </a:cubicBezTo>
                <a:cubicBezTo>
                  <a:pt x="4124675" y="1109090"/>
                  <a:pt x="4127153" y="1170050"/>
                  <a:pt x="4133249" y="1230632"/>
                </a:cubicBezTo>
                <a:cubicBezTo>
                  <a:pt x="4135726" y="1255205"/>
                  <a:pt x="4146584" y="1278828"/>
                  <a:pt x="4153442" y="1303023"/>
                </a:cubicBezTo>
                <a:cubicBezTo>
                  <a:pt x="4154776" y="1307977"/>
                  <a:pt x="4156872" y="1313503"/>
                  <a:pt x="4155918" y="1318455"/>
                </a:cubicBezTo>
                <a:cubicBezTo>
                  <a:pt x="4146394" y="1372367"/>
                  <a:pt x="4160300" y="1422853"/>
                  <a:pt x="4178589" y="1472574"/>
                </a:cubicBezTo>
                <a:cubicBezTo>
                  <a:pt x="4180495" y="1477716"/>
                  <a:pt x="4179923" y="1484003"/>
                  <a:pt x="4179541" y="1489719"/>
                </a:cubicBezTo>
                <a:cubicBezTo>
                  <a:pt x="4178209" y="1505723"/>
                  <a:pt x="4171541" y="1523058"/>
                  <a:pt x="4175541" y="1537536"/>
                </a:cubicBezTo>
                <a:cubicBezTo>
                  <a:pt x="4186591" y="1576018"/>
                  <a:pt x="4199926" y="1614119"/>
                  <a:pt x="4216690" y="1650316"/>
                </a:cubicBezTo>
                <a:cubicBezTo>
                  <a:pt x="4233645" y="1687085"/>
                  <a:pt x="4247933" y="1721184"/>
                  <a:pt x="4230789" y="1763286"/>
                </a:cubicBezTo>
                <a:cubicBezTo>
                  <a:pt x="4223548" y="1781193"/>
                  <a:pt x="4228693" y="1804815"/>
                  <a:pt x="4230597" y="1825392"/>
                </a:cubicBezTo>
                <a:cubicBezTo>
                  <a:pt x="4232121" y="1840440"/>
                  <a:pt x="4240696" y="1854919"/>
                  <a:pt x="4240696" y="1869779"/>
                </a:cubicBezTo>
                <a:cubicBezTo>
                  <a:pt x="4240696" y="1909407"/>
                  <a:pt x="4250791" y="1944648"/>
                  <a:pt x="4271366" y="1978939"/>
                </a:cubicBezTo>
                <a:cubicBezTo>
                  <a:pt x="4279367" y="1992278"/>
                  <a:pt x="4274032" y="2013042"/>
                  <a:pt x="4276128" y="2030377"/>
                </a:cubicBezTo>
                <a:cubicBezTo>
                  <a:pt x="4278604" y="2048667"/>
                  <a:pt x="4280890" y="2067524"/>
                  <a:pt x="4286418" y="2085053"/>
                </a:cubicBezTo>
                <a:cubicBezTo>
                  <a:pt x="4300895" y="2130392"/>
                  <a:pt x="4317278" y="2175162"/>
                  <a:pt x="4332518" y="2220311"/>
                </a:cubicBezTo>
                <a:cubicBezTo>
                  <a:pt x="4345093" y="2257458"/>
                  <a:pt x="4335186" y="2294038"/>
                  <a:pt x="4329853" y="2330805"/>
                </a:cubicBezTo>
                <a:cubicBezTo>
                  <a:pt x="4326422" y="2353858"/>
                  <a:pt x="4318230" y="2375382"/>
                  <a:pt x="4330422" y="2401291"/>
                </a:cubicBezTo>
                <a:cubicBezTo>
                  <a:pt x="4342044" y="2426058"/>
                  <a:pt x="4339377" y="2457491"/>
                  <a:pt x="4345663" y="2485306"/>
                </a:cubicBezTo>
                <a:cubicBezTo>
                  <a:pt x="4350997" y="2508741"/>
                  <a:pt x="4359572" y="2531408"/>
                  <a:pt x="4367953" y="2554078"/>
                </a:cubicBezTo>
                <a:cubicBezTo>
                  <a:pt x="4379384" y="2584941"/>
                  <a:pt x="4391384" y="2615420"/>
                  <a:pt x="4385670" y="2649142"/>
                </a:cubicBezTo>
                <a:cubicBezTo>
                  <a:pt x="4379192" y="2687435"/>
                  <a:pt x="4403577" y="2713722"/>
                  <a:pt x="4419771" y="2743825"/>
                </a:cubicBezTo>
                <a:cubicBezTo>
                  <a:pt x="4430819" y="2764589"/>
                  <a:pt x="4439012" y="2787258"/>
                  <a:pt x="4445870" y="2809929"/>
                </a:cubicBezTo>
                <a:cubicBezTo>
                  <a:pt x="4454824" y="2840218"/>
                  <a:pt x="4460158" y="2871461"/>
                  <a:pt x="4468921" y="2901942"/>
                </a:cubicBezTo>
                <a:cubicBezTo>
                  <a:pt x="4482065" y="2948046"/>
                  <a:pt x="4492353" y="2994721"/>
                  <a:pt x="4485113" y="3042727"/>
                </a:cubicBezTo>
                <a:cubicBezTo>
                  <a:pt x="4481875" y="3064826"/>
                  <a:pt x="4482065" y="3085402"/>
                  <a:pt x="4486829" y="3107499"/>
                </a:cubicBezTo>
                <a:cubicBezTo>
                  <a:pt x="4494639" y="3143694"/>
                  <a:pt x="4495592" y="3180843"/>
                  <a:pt x="4524738" y="3209992"/>
                </a:cubicBezTo>
                <a:cubicBezTo>
                  <a:pt x="4535027" y="3220279"/>
                  <a:pt x="4537693" y="3238757"/>
                  <a:pt x="4543028" y="3253808"/>
                </a:cubicBezTo>
                <a:cubicBezTo>
                  <a:pt x="4549315" y="3271144"/>
                  <a:pt x="4546075" y="3283907"/>
                  <a:pt x="4527787" y="3293243"/>
                </a:cubicBezTo>
                <a:cubicBezTo>
                  <a:pt x="4519596" y="3297433"/>
                  <a:pt x="4511594" y="3309436"/>
                  <a:pt x="4510260" y="3318770"/>
                </a:cubicBezTo>
                <a:cubicBezTo>
                  <a:pt x="4506260" y="3346775"/>
                  <a:pt x="4512166" y="3372494"/>
                  <a:pt x="4525122" y="3399545"/>
                </a:cubicBezTo>
                <a:cubicBezTo>
                  <a:pt x="4537313" y="3424882"/>
                  <a:pt x="4535979" y="3456507"/>
                  <a:pt x="4540741" y="3485274"/>
                </a:cubicBezTo>
                <a:cubicBezTo>
                  <a:pt x="4544171" y="3505656"/>
                  <a:pt x="4551219" y="3526041"/>
                  <a:pt x="4551219" y="3546616"/>
                </a:cubicBezTo>
                <a:cubicBezTo>
                  <a:pt x="4551219" y="3572145"/>
                  <a:pt x="4545123" y="3597481"/>
                  <a:pt x="4542837" y="3623200"/>
                </a:cubicBezTo>
                <a:cubicBezTo>
                  <a:pt x="4540933" y="3643203"/>
                  <a:pt x="4541695" y="3663588"/>
                  <a:pt x="4539409" y="3683590"/>
                </a:cubicBezTo>
                <a:cubicBezTo>
                  <a:pt x="4537693" y="3699975"/>
                  <a:pt x="4533313" y="3716167"/>
                  <a:pt x="4529694" y="3732360"/>
                </a:cubicBezTo>
                <a:cubicBezTo>
                  <a:pt x="4528359" y="3738266"/>
                  <a:pt x="4523214" y="3744172"/>
                  <a:pt x="4523976" y="3749505"/>
                </a:cubicBezTo>
                <a:cubicBezTo>
                  <a:pt x="4532169" y="3802466"/>
                  <a:pt x="4495592" y="3840568"/>
                  <a:pt x="4479399" y="3885337"/>
                </a:cubicBezTo>
                <a:cubicBezTo>
                  <a:pt x="4462252" y="3932393"/>
                  <a:pt x="4435964" y="3977924"/>
                  <a:pt x="4443774" y="4030502"/>
                </a:cubicBezTo>
                <a:cubicBezTo>
                  <a:pt x="4448536" y="4062317"/>
                  <a:pt x="4459586" y="4092988"/>
                  <a:pt x="4466255" y="4124613"/>
                </a:cubicBezTo>
                <a:cubicBezTo>
                  <a:pt x="4468541" y="4135853"/>
                  <a:pt x="4468159" y="4148426"/>
                  <a:pt x="4465873" y="4159666"/>
                </a:cubicBezTo>
                <a:cubicBezTo>
                  <a:pt x="4455394" y="4213960"/>
                  <a:pt x="4453871" y="4267492"/>
                  <a:pt x="4471017" y="4320836"/>
                </a:cubicBezTo>
                <a:cubicBezTo>
                  <a:pt x="4473875" y="4329978"/>
                  <a:pt x="4476541" y="4339694"/>
                  <a:pt x="4476541" y="4349221"/>
                </a:cubicBezTo>
                <a:cubicBezTo>
                  <a:pt x="4476541" y="4401418"/>
                  <a:pt x="4472541" y="4452664"/>
                  <a:pt x="4453871" y="4502578"/>
                </a:cubicBezTo>
                <a:cubicBezTo>
                  <a:pt x="4447584" y="4519342"/>
                  <a:pt x="4451584" y="4539727"/>
                  <a:pt x="4450060" y="4558206"/>
                </a:cubicBezTo>
                <a:cubicBezTo>
                  <a:pt x="4448728" y="4575350"/>
                  <a:pt x="4448156" y="4592877"/>
                  <a:pt x="4443774" y="4609451"/>
                </a:cubicBezTo>
                <a:cubicBezTo>
                  <a:pt x="4437298" y="4633646"/>
                  <a:pt x="4436536" y="4656125"/>
                  <a:pt x="4442250" y="4681082"/>
                </a:cubicBezTo>
                <a:cubicBezTo>
                  <a:pt x="4447584" y="4704894"/>
                  <a:pt x="4444919" y="4730613"/>
                  <a:pt x="4445108" y="4755380"/>
                </a:cubicBezTo>
                <a:cubicBezTo>
                  <a:pt x="4445298" y="4783003"/>
                  <a:pt x="4445488" y="4810626"/>
                  <a:pt x="4444537" y="4838249"/>
                </a:cubicBezTo>
                <a:cubicBezTo>
                  <a:pt x="4444156" y="4849299"/>
                  <a:pt x="4436536" y="4861872"/>
                  <a:pt x="4439584" y="4871018"/>
                </a:cubicBezTo>
                <a:cubicBezTo>
                  <a:pt x="4449870" y="4900545"/>
                  <a:pt x="4437488" y="4930074"/>
                  <a:pt x="4443012" y="4959601"/>
                </a:cubicBezTo>
                <a:cubicBezTo>
                  <a:pt x="4445870" y="4974081"/>
                  <a:pt x="4438060" y="4990464"/>
                  <a:pt x="4437298" y="5006085"/>
                </a:cubicBezTo>
                <a:cubicBezTo>
                  <a:pt x="4435964" y="5031613"/>
                  <a:pt x="4436536" y="5057140"/>
                  <a:pt x="4436154" y="5082669"/>
                </a:cubicBezTo>
                <a:cubicBezTo>
                  <a:pt x="4435964" y="5091051"/>
                  <a:pt x="4435203" y="5099244"/>
                  <a:pt x="4434819" y="5107626"/>
                </a:cubicBezTo>
                <a:cubicBezTo>
                  <a:pt x="4434439" y="5115056"/>
                  <a:pt x="4432725" y="5122866"/>
                  <a:pt x="4434057" y="5129915"/>
                </a:cubicBezTo>
                <a:cubicBezTo>
                  <a:pt x="4438822" y="5155444"/>
                  <a:pt x="4446632" y="5180590"/>
                  <a:pt x="4449680" y="5206307"/>
                </a:cubicBezTo>
                <a:cubicBezTo>
                  <a:pt x="4452346" y="5228596"/>
                  <a:pt x="4448728" y="5251649"/>
                  <a:pt x="4450632" y="5274128"/>
                </a:cubicBezTo>
                <a:cubicBezTo>
                  <a:pt x="4453871" y="5313753"/>
                  <a:pt x="4459586" y="5353378"/>
                  <a:pt x="4463207" y="5393004"/>
                </a:cubicBezTo>
                <a:cubicBezTo>
                  <a:pt x="4463968" y="5401578"/>
                  <a:pt x="4459204" y="5410530"/>
                  <a:pt x="4458824" y="5419294"/>
                </a:cubicBezTo>
                <a:cubicBezTo>
                  <a:pt x="4457872" y="5446727"/>
                  <a:pt x="4457680" y="5474160"/>
                  <a:pt x="4457110" y="5501593"/>
                </a:cubicBezTo>
                <a:cubicBezTo>
                  <a:pt x="4456918" y="5517214"/>
                  <a:pt x="4457490" y="5533026"/>
                  <a:pt x="4455776" y="5548459"/>
                </a:cubicBezTo>
                <a:cubicBezTo>
                  <a:pt x="4453490" y="5568841"/>
                  <a:pt x="4450060" y="5587320"/>
                  <a:pt x="4464920" y="5606371"/>
                </a:cubicBezTo>
                <a:cubicBezTo>
                  <a:pt x="4487972" y="5635710"/>
                  <a:pt x="4479018" y="5673049"/>
                  <a:pt x="4484351" y="5706958"/>
                </a:cubicBezTo>
                <a:cubicBezTo>
                  <a:pt x="4485685" y="5715722"/>
                  <a:pt x="4485875" y="5724677"/>
                  <a:pt x="4487399" y="5733439"/>
                </a:cubicBezTo>
                <a:cubicBezTo>
                  <a:pt x="4490257" y="5749633"/>
                  <a:pt x="4493495" y="5765634"/>
                  <a:pt x="4496736" y="5781829"/>
                </a:cubicBezTo>
                <a:cubicBezTo>
                  <a:pt x="4497306" y="5784685"/>
                  <a:pt x="4497498" y="5787923"/>
                  <a:pt x="4498450" y="5790591"/>
                </a:cubicBezTo>
                <a:cubicBezTo>
                  <a:pt x="4506450" y="5815168"/>
                  <a:pt x="4515594" y="5839360"/>
                  <a:pt x="4522072" y="5864317"/>
                </a:cubicBezTo>
                <a:cubicBezTo>
                  <a:pt x="4525311" y="5876510"/>
                  <a:pt x="4525693" y="5890036"/>
                  <a:pt x="4523976" y="5902609"/>
                </a:cubicBezTo>
                <a:cubicBezTo>
                  <a:pt x="4519024" y="5939376"/>
                  <a:pt x="4516928" y="5975763"/>
                  <a:pt x="4524168" y="6012722"/>
                </a:cubicBezTo>
                <a:cubicBezTo>
                  <a:pt x="4527025" y="6027391"/>
                  <a:pt x="4522263" y="6043775"/>
                  <a:pt x="4520548" y="6059396"/>
                </a:cubicBezTo>
                <a:cubicBezTo>
                  <a:pt x="4515976" y="6096735"/>
                  <a:pt x="4511022" y="6134074"/>
                  <a:pt x="4506642" y="6171604"/>
                </a:cubicBezTo>
                <a:cubicBezTo>
                  <a:pt x="4503975" y="6195036"/>
                  <a:pt x="4502450" y="6218659"/>
                  <a:pt x="4499785" y="6242092"/>
                </a:cubicBezTo>
                <a:cubicBezTo>
                  <a:pt x="4496544" y="6269143"/>
                  <a:pt x="4491591" y="6296004"/>
                  <a:pt x="4488923" y="6323057"/>
                </a:cubicBezTo>
                <a:cubicBezTo>
                  <a:pt x="4485875" y="6353918"/>
                  <a:pt x="4485305" y="6384971"/>
                  <a:pt x="4482065" y="6415832"/>
                </a:cubicBezTo>
                <a:cubicBezTo>
                  <a:pt x="4475779" y="6472224"/>
                  <a:pt x="4468349" y="6528423"/>
                  <a:pt x="4461300" y="6584811"/>
                </a:cubicBezTo>
                <a:cubicBezTo>
                  <a:pt x="4454442" y="6639487"/>
                  <a:pt x="4448346" y="6694163"/>
                  <a:pt x="4439775" y="6748457"/>
                </a:cubicBezTo>
                <a:cubicBezTo>
                  <a:pt x="4436154" y="6771318"/>
                  <a:pt x="4426247" y="6793034"/>
                  <a:pt x="4420723" y="6815515"/>
                </a:cubicBezTo>
                <a:lnTo>
                  <a:pt x="4411023" y="6858000"/>
                </a:lnTo>
                <a:lnTo>
                  <a:pt x="4238770" y="6858000"/>
                </a:lnTo>
                <a:lnTo>
                  <a:pt x="0" y="6858000"/>
                </a:lnTo>
                <a:lnTo>
                  <a:pt x="0" y="1"/>
                </a:lnTo>
                <a:close/>
              </a:path>
            </a:pathLst>
          </a:custGeom>
        </p:spPr>
      </p:pic>
      <p:grpSp>
        <p:nvGrpSpPr>
          <p:cNvPr id="19" name="Group 18">
            <a:extLst>
              <a:ext uri="{FF2B5EF4-FFF2-40B4-BE49-F238E27FC236}">
                <a16:creationId xmlns:a16="http://schemas.microsoft.com/office/drawing/2014/main" id="{A7900967-84CA-47B4-9F1C-E787BAC1496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697284" y="-1"/>
            <a:ext cx="884241" cy="6858001"/>
            <a:chOff x="3697284" y="-1"/>
            <a:chExt cx="884241" cy="6858001"/>
          </a:xfrm>
          <a:effectLst>
            <a:outerShdw blurRad="381000" dist="152400" algn="l" rotWithShape="0">
              <a:prstClr val="black">
                <a:alpha val="10000"/>
              </a:prstClr>
            </a:outerShdw>
          </a:effectLst>
        </p:grpSpPr>
        <p:sp>
          <p:nvSpPr>
            <p:cNvPr id="20" name="Freeform: Shape 19">
              <a:extLst>
                <a:ext uri="{FF2B5EF4-FFF2-40B4-BE49-F238E27FC236}">
                  <a16:creationId xmlns:a16="http://schemas.microsoft.com/office/drawing/2014/main" id="{CAB3C749-6482-440B-9386-94091006D67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flipH="1">
              <a:off x="705641" y="2991642"/>
              <a:ext cx="6858001" cy="874716"/>
            </a:xfrm>
            <a:custGeom>
              <a:avLst/>
              <a:gdLst>
                <a:gd name="connsiteX0" fmla="*/ 0 w 6858001"/>
                <a:gd name="connsiteY0" fmla="*/ 533314 h 874716"/>
                <a:gd name="connsiteX1" fmla="*/ 0 w 6858001"/>
                <a:gd name="connsiteY1" fmla="*/ 69206 h 874716"/>
                <a:gd name="connsiteX2" fmla="*/ 21486 w 6858001"/>
                <a:gd name="connsiteY2" fmla="*/ 71924 h 874716"/>
                <a:gd name="connsiteX3" fmla="*/ 228948 w 6858001"/>
                <a:gd name="connsiteY3" fmla="*/ 88116 h 874716"/>
                <a:gd name="connsiteX4" fmla="*/ 313533 w 6858001"/>
                <a:gd name="connsiteY4" fmla="*/ 62779 h 874716"/>
                <a:gd name="connsiteX5" fmla="*/ 338870 w 6858001"/>
                <a:gd name="connsiteY5" fmla="*/ 62207 h 874716"/>
                <a:gd name="connsiteX6" fmla="*/ 395640 w 6858001"/>
                <a:gd name="connsiteY6" fmla="*/ 72114 h 874716"/>
                <a:gd name="connsiteX7" fmla="*/ 512802 w 6858001"/>
                <a:gd name="connsiteY7" fmla="*/ 65446 h 874716"/>
                <a:gd name="connsiteX8" fmla="*/ 556047 w 6858001"/>
                <a:gd name="connsiteY8" fmla="*/ 55349 h 874716"/>
                <a:gd name="connsiteX9" fmla="*/ 580050 w 6858001"/>
                <a:gd name="connsiteY9" fmla="*/ 48871 h 874716"/>
                <a:gd name="connsiteX10" fmla="*/ 703308 w 6858001"/>
                <a:gd name="connsiteY10" fmla="*/ 30964 h 874716"/>
                <a:gd name="connsiteX11" fmla="*/ 758174 w 6858001"/>
                <a:gd name="connsiteY11" fmla="*/ 11724 h 874716"/>
                <a:gd name="connsiteX12" fmla="*/ 773035 w 6858001"/>
                <a:gd name="connsiteY12" fmla="*/ 8866 h 874716"/>
                <a:gd name="connsiteX13" fmla="*/ 854379 w 6858001"/>
                <a:gd name="connsiteY13" fmla="*/ 16866 h 874716"/>
                <a:gd name="connsiteX14" fmla="*/ 915343 w 6858001"/>
                <a:gd name="connsiteY14" fmla="*/ 47919 h 874716"/>
                <a:gd name="connsiteX15" fmla="*/ 927155 w 6858001"/>
                <a:gd name="connsiteY15" fmla="*/ 58397 h 874716"/>
                <a:gd name="connsiteX16" fmla="*/ 1097087 w 6858001"/>
                <a:gd name="connsiteY16" fmla="*/ 54777 h 874716"/>
                <a:gd name="connsiteX17" fmla="*/ 1123185 w 6858001"/>
                <a:gd name="connsiteY17" fmla="*/ 50395 h 874716"/>
                <a:gd name="connsiteX18" fmla="*/ 1249302 w 6858001"/>
                <a:gd name="connsiteY18" fmla="*/ 68684 h 874716"/>
                <a:gd name="connsiteX19" fmla="*/ 1286069 w 6858001"/>
                <a:gd name="connsiteY19" fmla="*/ 72304 h 874716"/>
                <a:gd name="connsiteX20" fmla="*/ 1417899 w 6858001"/>
                <a:gd name="connsiteY20" fmla="*/ 88688 h 874716"/>
                <a:gd name="connsiteX21" fmla="*/ 1436568 w 6858001"/>
                <a:gd name="connsiteY21" fmla="*/ 73448 h 874716"/>
                <a:gd name="connsiteX22" fmla="*/ 1490292 w 6858001"/>
                <a:gd name="connsiteY22" fmla="*/ 35154 h 874716"/>
                <a:gd name="connsiteX23" fmla="*/ 1596213 w 6858001"/>
                <a:gd name="connsiteY23" fmla="*/ 1245 h 874716"/>
                <a:gd name="connsiteX24" fmla="*/ 1624980 w 6858001"/>
                <a:gd name="connsiteY24" fmla="*/ 3150 h 874716"/>
                <a:gd name="connsiteX25" fmla="*/ 1697753 w 6858001"/>
                <a:gd name="connsiteY25" fmla="*/ 59731 h 874716"/>
                <a:gd name="connsiteX26" fmla="*/ 1733188 w 6858001"/>
                <a:gd name="connsiteY26" fmla="*/ 82400 h 874716"/>
                <a:gd name="connsiteX27" fmla="*/ 1833775 w 6858001"/>
                <a:gd name="connsiteY27" fmla="*/ 124121 h 874716"/>
                <a:gd name="connsiteX28" fmla="*/ 1842158 w 6858001"/>
                <a:gd name="connsiteY28" fmla="*/ 131742 h 874716"/>
                <a:gd name="connsiteX29" fmla="*/ 1916454 w 6858001"/>
                <a:gd name="connsiteY29" fmla="*/ 222233 h 874716"/>
                <a:gd name="connsiteX30" fmla="*/ 1933219 w 6858001"/>
                <a:gd name="connsiteY30" fmla="*/ 237663 h 874716"/>
                <a:gd name="connsiteX31" fmla="*/ 1953413 w 6858001"/>
                <a:gd name="connsiteY31" fmla="*/ 261668 h 874716"/>
                <a:gd name="connsiteX32" fmla="*/ 2016469 w 6858001"/>
                <a:gd name="connsiteY32" fmla="*/ 308151 h 874716"/>
                <a:gd name="connsiteX33" fmla="*/ 2094578 w 6858001"/>
                <a:gd name="connsiteY33" fmla="*/ 323010 h 874716"/>
                <a:gd name="connsiteX34" fmla="*/ 2188879 w 6858001"/>
                <a:gd name="connsiteY34" fmla="*/ 345681 h 874716"/>
                <a:gd name="connsiteX35" fmla="*/ 2228314 w 6858001"/>
                <a:gd name="connsiteY35" fmla="*/ 360921 h 874716"/>
                <a:gd name="connsiteX36" fmla="*/ 2334044 w 6858001"/>
                <a:gd name="connsiteY36" fmla="*/ 389878 h 874716"/>
                <a:gd name="connsiteX37" fmla="*/ 2409485 w 6858001"/>
                <a:gd name="connsiteY37" fmla="*/ 414263 h 874716"/>
                <a:gd name="connsiteX38" fmla="*/ 2518264 w 6858001"/>
                <a:gd name="connsiteY38" fmla="*/ 428552 h 874716"/>
                <a:gd name="connsiteX39" fmla="*/ 2571034 w 6858001"/>
                <a:gd name="connsiteY39" fmla="*/ 429122 h 874716"/>
                <a:gd name="connsiteX40" fmla="*/ 2668001 w 6858001"/>
                <a:gd name="connsiteY40" fmla="*/ 502276 h 874716"/>
                <a:gd name="connsiteX41" fmla="*/ 2745348 w 6858001"/>
                <a:gd name="connsiteY41" fmla="*/ 550666 h 874716"/>
                <a:gd name="connsiteX42" fmla="*/ 2826694 w 6858001"/>
                <a:gd name="connsiteY42" fmla="*/ 527233 h 874716"/>
                <a:gd name="connsiteX43" fmla="*/ 2848793 w 6858001"/>
                <a:gd name="connsiteY43" fmla="*/ 505134 h 874716"/>
                <a:gd name="connsiteX44" fmla="*/ 2982148 w 6858001"/>
                <a:gd name="connsiteY44" fmla="*/ 484179 h 874716"/>
                <a:gd name="connsiteX45" fmla="*/ 3172654 w 6858001"/>
                <a:gd name="connsiteY45" fmla="*/ 483417 h 874716"/>
                <a:gd name="connsiteX46" fmla="*/ 3489467 w 6858001"/>
                <a:gd name="connsiteY46" fmla="*/ 435790 h 874716"/>
                <a:gd name="connsiteX47" fmla="*/ 3544713 w 6858001"/>
                <a:gd name="connsiteY47" fmla="*/ 413691 h 874716"/>
                <a:gd name="connsiteX48" fmla="*/ 3606817 w 6858001"/>
                <a:gd name="connsiteY48" fmla="*/ 408167 h 874716"/>
                <a:gd name="connsiteX49" fmla="*/ 3630632 w 6858001"/>
                <a:gd name="connsiteY49" fmla="*/ 421693 h 874716"/>
                <a:gd name="connsiteX50" fmla="*/ 3734837 w 6858001"/>
                <a:gd name="connsiteY50" fmla="*/ 441886 h 874716"/>
                <a:gd name="connsiteX51" fmla="*/ 3754652 w 6858001"/>
                <a:gd name="connsiteY51" fmla="*/ 442268 h 874716"/>
                <a:gd name="connsiteX52" fmla="*/ 3822472 w 6858001"/>
                <a:gd name="connsiteY52" fmla="*/ 433694 h 874716"/>
                <a:gd name="connsiteX53" fmla="*/ 3885338 w 6858001"/>
                <a:gd name="connsiteY53" fmla="*/ 428742 h 874716"/>
                <a:gd name="connsiteX54" fmla="*/ 4043839 w 6858001"/>
                <a:gd name="connsiteY54" fmla="*/ 444934 h 874716"/>
                <a:gd name="connsiteX55" fmla="*/ 4165383 w 6858001"/>
                <a:gd name="connsiteY55" fmla="*/ 441124 h 874716"/>
                <a:gd name="connsiteX56" fmla="*/ 4221391 w 6858001"/>
                <a:gd name="connsiteY56" fmla="*/ 444934 h 874716"/>
                <a:gd name="connsiteX57" fmla="*/ 4253014 w 6858001"/>
                <a:gd name="connsiteY57" fmla="*/ 450650 h 874716"/>
                <a:gd name="connsiteX58" fmla="*/ 4324645 w 6858001"/>
                <a:gd name="connsiteY58" fmla="*/ 490466 h 874716"/>
                <a:gd name="connsiteX59" fmla="*/ 4363890 w 6858001"/>
                <a:gd name="connsiteY59" fmla="*/ 499420 h 874716"/>
                <a:gd name="connsiteX60" fmla="*/ 4482004 w 6858001"/>
                <a:gd name="connsiteY60" fmla="*/ 498658 h 874716"/>
                <a:gd name="connsiteX61" fmla="*/ 4659174 w 6858001"/>
                <a:gd name="connsiteY61" fmla="*/ 438648 h 874716"/>
                <a:gd name="connsiteX62" fmla="*/ 4677655 w 6858001"/>
                <a:gd name="connsiteY62" fmla="*/ 430646 h 874716"/>
                <a:gd name="connsiteX63" fmla="*/ 4767764 w 6858001"/>
                <a:gd name="connsiteY63" fmla="*/ 420739 h 874716"/>
                <a:gd name="connsiteX64" fmla="*/ 4828916 w 6858001"/>
                <a:gd name="connsiteY64" fmla="*/ 434266 h 874716"/>
                <a:gd name="connsiteX65" fmla="*/ 4912168 w 6858001"/>
                <a:gd name="connsiteY65" fmla="*/ 462271 h 874716"/>
                <a:gd name="connsiteX66" fmla="*/ 4987037 w 6858001"/>
                <a:gd name="connsiteY66" fmla="*/ 485703 h 874716"/>
                <a:gd name="connsiteX67" fmla="*/ 5041521 w 6858001"/>
                <a:gd name="connsiteY67" fmla="*/ 512182 h 874716"/>
                <a:gd name="connsiteX68" fmla="*/ 5166113 w 6858001"/>
                <a:gd name="connsiteY68" fmla="*/ 531615 h 874716"/>
                <a:gd name="connsiteX69" fmla="*/ 5179067 w 6858001"/>
                <a:gd name="connsiteY69" fmla="*/ 534853 h 874716"/>
                <a:gd name="connsiteX70" fmla="*/ 5272796 w 6858001"/>
                <a:gd name="connsiteY70" fmla="*/ 511230 h 874716"/>
                <a:gd name="connsiteX71" fmla="*/ 5385384 w 6858001"/>
                <a:gd name="connsiteY71" fmla="*/ 487227 h 874716"/>
                <a:gd name="connsiteX72" fmla="*/ 5425582 w 6858001"/>
                <a:gd name="connsiteY72" fmla="*/ 495418 h 874716"/>
                <a:gd name="connsiteX73" fmla="*/ 5480637 w 6858001"/>
                <a:gd name="connsiteY73" fmla="*/ 507040 h 874716"/>
                <a:gd name="connsiteX74" fmla="*/ 5531693 w 6858001"/>
                <a:gd name="connsiteY74" fmla="*/ 500944 h 874716"/>
                <a:gd name="connsiteX75" fmla="*/ 5562746 w 6858001"/>
                <a:gd name="connsiteY75" fmla="*/ 500372 h 874716"/>
                <a:gd name="connsiteX76" fmla="*/ 5704483 w 6858001"/>
                <a:gd name="connsiteY76" fmla="*/ 571620 h 874716"/>
                <a:gd name="connsiteX77" fmla="*/ 5740488 w 6858001"/>
                <a:gd name="connsiteY77" fmla="*/ 577526 h 874716"/>
                <a:gd name="connsiteX78" fmla="*/ 5760873 w 6858001"/>
                <a:gd name="connsiteY78" fmla="*/ 586291 h 874716"/>
                <a:gd name="connsiteX79" fmla="*/ 5883751 w 6858001"/>
                <a:gd name="connsiteY79" fmla="*/ 674686 h 874716"/>
                <a:gd name="connsiteX80" fmla="*/ 5935949 w 6858001"/>
                <a:gd name="connsiteY80" fmla="*/ 692592 h 874716"/>
                <a:gd name="connsiteX81" fmla="*/ 5993291 w 6858001"/>
                <a:gd name="connsiteY81" fmla="*/ 688972 h 874716"/>
                <a:gd name="connsiteX82" fmla="*/ 6026440 w 6858001"/>
                <a:gd name="connsiteY82" fmla="*/ 682496 h 874716"/>
                <a:gd name="connsiteX83" fmla="*/ 6108738 w 6858001"/>
                <a:gd name="connsiteY83" fmla="*/ 626296 h 874716"/>
                <a:gd name="connsiteX84" fmla="*/ 6155602 w 6858001"/>
                <a:gd name="connsiteY84" fmla="*/ 628202 h 874716"/>
                <a:gd name="connsiteX85" fmla="*/ 6228756 w 6858001"/>
                <a:gd name="connsiteY85" fmla="*/ 666873 h 874716"/>
                <a:gd name="connsiteX86" fmla="*/ 6361539 w 6858001"/>
                <a:gd name="connsiteY86" fmla="*/ 684210 h 874716"/>
                <a:gd name="connsiteX87" fmla="*/ 6428979 w 6858001"/>
                <a:gd name="connsiteY87" fmla="*/ 630106 h 874716"/>
                <a:gd name="connsiteX88" fmla="*/ 6463840 w 6858001"/>
                <a:gd name="connsiteY88" fmla="*/ 578098 h 874716"/>
                <a:gd name="connsiteX89" fmla="*/ 6564620 w 6858001"/>
                <a:gd name="connsiteY89" fmla="*/ 517708 h 874716"/>
                <a:gd name="connsiteX90" fmla="*/ 6588625 w 6858001"/>
                <a:gd name="connsiteY90" fmla="*/ 540187 h 874716"/>
                <a:gd name="connsiteX91" fmla="*/ 6662541 w 6858001"/>
                <a:gd name="connsiteY91" fmla="*/ 549714 h 874716"/>
                <a:gd name="connsiteX92" fmla="*/ 6742552 w 6858001"/>
                <a:gd name="connsiteY92" fmla="*/ 548952 h 874716"/>
                <a:gd name="connsiteX93" fmla="*/ 6812063 w 6858001"/>
                <a:gd name="connsiteY93" fmla="*/ 568430 h 874716"/>
                <a:gd name="connsiteX94" fmla="*/ 6858001 w 6858001"/>
                <a:gd name="connsiteY94" fmla="*/ 562267 h 874716"/>
                <a:gd name="connsiteX95" fmla="*/ 6858001 w 6858001"/>
                <a:gd name="connsiteY95" fmla="*/ 734520 h 874716"/>
                <a:gd name="connsiteX96" fmla="*/ 6815516 w 6858001"/>
                <a:gd name="connsiteY96" fmla="*/ 744220 h 874716"/>
                <a:gd name="connsiteX97" fmla="*/ 6748458 w 6858001"/>
                <a:gd name="connsiteY97" fmla="*/ 763271 h 874716"/>
                <a:gd name="connsiteX98" fmla="*/ 6584812 w 6858001"/>
                <a:gd name="connsiteY98" fmla="*/ 784797 h 874716"/>
                <a:gd name="connsiteX99" fmla="*/ 6415833 w 6858001"/>
                <a:gd name="connsiteY99" fmla="*/ 805562 h 874716"/>
                <a:gd name="connsiteX100" fmla="*/ 6323058 w 6858001"/>
                <a:gd name="connsiteY100" fmla="*/ 812420 h 874716"/>
                <a:gd name="connsiteX101" fmla="*/ 6242093 w 6858001"/>
                <a:gd name="connsiteY101" fmla="*/ 823281 h 874716"/>
                <a:gd name="connsiteX102" fmla="*/ 6171605 w 6858001"/>
                <a:gd name="connsiteY102" fmla="*/ 830139 h 874716"/>
                <a:gd name="connsiteX103" fmla="*/ 6059397 w 6858001"/>
                <a:gd name="connsiteY103" fmla="*/ 844045 h 874716"/>
                <a:gd name="connsiteX104" fmla="*/ 6012723 w 6858001"/>
                <a:gd name="connsiteY104" fmla="*/ 847665 h 874716"/>
                <a:gd name="connsiteX105" fmla="*/ 5902610 w 6858001"/>
                <a:gd name="connsiteY105" fmla="*/ 847473 h 874716"/>
                <a:gd name="connsiteX106" fmla="*/ 5864318 w 6858001"/>
                <a:gd name="connsiteY106" fmla="*/ 845569 h 874716"/>
                <a:gd name="connsiteX107" fmla="*/ 5790592 w 6858001"/>
                <a:gd name="connsiteY107" fmla="*/ 821947 h 874716"/>
                <a:gd name="connsiteX108" fmla="*/ 5781830 w 6858001"/>
                <a:gd name="connsiteY108" fmla="*/ 820233 h 874716"/>
                <a:gd name="connsiteX109" fmla="*/ 5733440 w 6858001"/>
                <a:gd name="connsiteY109" fmla="*/ 810896 h 874716"/>
                <a:gd name="connsiteX110" fmla="*/ 5706959 w 6858001"/>
                <a:gd name="connsiteY110" fmla="*/ 807848 h 874716"/>
                <a:gd name="connsiteX111" fmla="*/ 5606372 w 6858001"/>
                <a:gd name="connsiteY111" fmla="*/ 788417 h 874716"/>
                <a:gd name="connsiteX112" fmla="*/ 5548460 w 6858001"/>
                <a:gd name="connsiteY112" fmla="*/ 779273 h 874716"/>
                <a:gd name="connsiteX113" fmla="*/ 5501594 w 6858001"/>
                <a:gd name="connsiteY113" fmla="*/ 780607 h 874716"/>
                <a:gd name="connsiteX114" fmla="*/ 5419295 w 6858001"/>
                <a:gd name="connsiteY114" fmla="*/ 782321 h 874716"/>
                <a:gd name="connsiteX115" fmla="*/ 5393005 w 6858001"/>
                <a:gd name="connsiteY115" fmla="*/ 786703 h 874716"/>
                <a:gd name="connsiteX116" fmla="*/ 5274129 w 6858001"/>
                <a:gd name="connsiteY116" fmla="*/ 774129 h 874716"/>
                <a:gd name="connsiteX117" fmla="*/ 5206308 w 6858001"/>
                <a:gd name="connsiteY117" fmla="*/ 773177 h 874716"/>
                <a:gd name="connsiteX118" fmla="*/ 5129916 w 6858001"/>
                <a:gd name="connsiteY118" fmla="*/ 757554 h 874716"/>
                <a:gd name="connsiteX119" fmla="*/ 5107627 w 6858001"/>
                <a:gd name="connsiteY119" fmla="*/ 758316 h 874716"/>
                <a:gd name="connsiteX120" fmla="*/ 5082670 w 6858001"/>
                <a:gd name="connsiteY120" fmla="*/ 759651 h 874716"/>
                <a:gd name="connsiteX121" fmla="*/ 5006086 w 6858001"/>
                <a:gd name="connsiteY121" fmla="*/ 760795 h 874716"/>
                <a:gd name="connsiteX122" fmla="*/ 4959602 w 6858001"/>
                <a:gd name="connsiteY122" fmla="*/ 766509 h 874716"/>
                <a:gd name="connsiteX123" fmla="*/ 4871019 w 6858001"/>
                <a:gd name="connsiteY123" fmla="*/ 763081 h 874716"/>
                <a:gd name="connsiteX124" fmla="*/ 4838250 w 6858001"/>
                <a:gd name="connsiteY124" fmla="*/ 768033 h 874716"/>
                <a:gd name="connsiteX125" fmla="*/ 4755381 w 6858001"/>
                <a:gd name="connsiteY125" fmla="*/ 768605 h 874716"/>
                <a:gd name="connsiteX126" fmla="*/ 4681083 w 6858001"/>
                <a:gd name="connsiteY126" fmla="*/ 765747 h 874716"/>
                <a:gd name="connsiteX127" fmla="*/ 4609452 w 6858001"/>
                <a:gd name="connsiteY127" fmla="*/ 767271 h 874716"/>
                <a:gd name="connsiteX128" fmla="*/ 4558207 w 6858001"/>
                <a:gd name="connsiteY128" fmla="*/ 773557 h 874716"/>
                <a:gd name="connsiteX129" fmla="*/ 4502579 w 6858001"/>
                <a:gd name="connsiteY129" fmla="*/ 777367 h 874716"/>
                <a:gd name="connsiteX130" fmla="*/ 4349222 w 6858001"/>
                <a:gd name="connsiteY130" fmla="*/ 800038 h 874716"/>
                <a:gd name="connsiteX131" fmla="*/ 4320837 w 6858001"/>
                <a:gd name="connsiteY131" fmla="*/ 794514 h 874716"/>
                <a:gd name="connsiteX132" fmla="*/ 4159667 w 6858001"/>
                <a:gd name="connsiteY132" fmla="*/ 789370 h 874716"/>
                <a:gd name="connsiteX133" fmla="*/ 4124614 w 6858001"/>
                <a:gd name="connsiteY133" fmla="*/ 789752 h 874716"/>
                <a:gd name="connsiteX134" fmla="*/ 4030503 w 6858001"/>
                <a:gd name="connsiteY134" fmla="*/ 767271 h 874716"/>
                <a:gd name="connsiteX135" fmla="*/ 3885338 w 6858001"/>
                <a:gd name="connsiteY135" fmla="*/ 802896 h 874716"/>
                <a:gd name="connsiteX136" fmla="*/ 3749506 w 6858001"/>
                <a:gd name="connsiteY136" fmla="*/ 847473 h 874716"/>
                <a:gd name="connsiteX137" fmla="*/ 3732361 w 6858001"/>
                <a:gd name="connsiteY137" fmla="*/ 853190 h 874716"/>
                <a:gd name="connsiteX138" fmla="*/ 3683591 w 6858001"/>
                <a:gd name="connsiteY138" fmla="*/ 862906 h 874716"/>
                <a:gd name="connsiteX139" fmla="*/ 3623201 w 6858001"/>
                <a:gd name="connsiteY139" fmla="*/ 866334 h 874716"/>
                <a:gd name="connsiteX140" fmla="*/ 3546617 w 6858001"/>
                <a:gd name="connsiteY140" fmla="*/ 874716 h 874716"/>
                <a:gd name="connsiteX141" fmla="*/ 3485275 w 6858001"/>
                <a:gd name="connsiteY141" fmla="*/ 864238 h 874716"/>
                <a:gd name="connsiteX142" fmla="*/ 3399546 w 6858001"/>
                <a:gd name="connsiteY142" fmla="*/ 848618 h 874716"/>
                <a:gd name="connsiteX143" fmla="*/ 3318771 w 6858001"/>
                <a:gd name="connsiteY143" fmla="*/ 833757 h 874716"/>
                <a:gd name="connsiteX144" fmla="*/ 3293244 w 6858001"/>
                <a:gd name="connsiteY144" fmla="*/ 851284 h 874716"/>
                <a:gd name="connsiteX145" fmla="*/ 3253809 w 6858001"/>
                <a:gd name="connsiteY145" fmla="*/ 866524 h 874716"/>
                <a:gd name="connsiteX146" fmla="*/ 3209993 w 6858001"/>
                <a:gd name="connsiteY146" fmla="*/ 848235 h 874716"/>
                <a:gd name="connsiteX147" fmla="*/ 3107500 w 6858001"/>
                <a:gd name="connsiteY147" fmla="*/ 810326 h 874716"/>
                <a:gd name="connsiteX148" fmla="*/ 3042728 w 6858001"/>
                <a:gd name="connsiteY148" fmla="*/ 808610 h 874716"/>
                <a:gd name="connsiteX149" fmla="*/ 2901943 w 6858001"/>
                <a:gd name="connsiteY149" fmla="*/ 792418 h 874716"/>
                <a:gd name="connsiteX150" fmla="*/ 2809930 w 6858001"/>
                <a:gd name="connsiteY150" fmla="*/ 769367 h 874716"/>
                <a:gd name="connsiteX151" fmla="*/ 2743826 w 6858001"/>
                <a:gd name="connsiteY151" fmla="*/ 743268 h 874716"/>
                <a:gd name="connsiteX152" fmla="*/ 2649143 w 6858001"/>
                <a:gd name="connsiteY152" fmla="*/ 709167 h 874716"/>
                <a:gd name="connsiteX153" fmla="*/ 2554079 w 6858001"/>
                <a:gd name="connsiteY153" fmla="*/ 691450 h 874716"/>
                <a:gd name="connsiteX154" fmla="*/ 2485307 w 6858001"/>
                <a:gd name="connsiteY154" fmla="*/ 669160 h 874716"/>
                <a:gd name="connsiteX155" fmla="*/ 2401292 w 6858001"/>
                <a:gd name="connsiteY155" fmla="*/ 653919 h 874716"/>
                <a:gd name="connsiteX156" fmla="*/ 2330806 w 6858001"/>
                <a:gd name="connsiteY156" fmla="*/ 653349 h 874716"/>
                <a:gd name="connsiteX157" fmla="*/ 2220312 w 6858001"/>
                <a:gd name="connsiteY157" fmla="*/ 656015 h 874716"/>
                <a:gd name="connsiteX158" fmla="*/ 2085054 w 6858001"/>
                <a:gd name="connsiteY158" fmla="*/ 609914 h 874716"/>
                <a:gd name="connsiteX159" fmla="*/ 2030378 w 6858001"/>
                <a:gd name="connsiteY159" fmla="*/ 599625 h 874716"/>
                <a:gd name="connsiteX160" fmla="*/ 1978940 w 6858001"/>
                <a:gd name="connsiteY160" fmla="*/ 594863 h 874716"/>
                <a:gd name="connsiteX161" fmla="*/ 1869780 w 6858001"/>
                <a:gd name="connsiteY161" fmla="*/ 564192 h 874716"/>
                <a:gd name="connsiteX162" fmla="*/ 1825393 w 6858001"/>
                <a:gd name="connsiteY162" fmla="*/ 554094 h 874716"/>
                <a:gd name="connsiteX163" fmla="*/ 1763287 w 6858001"/>
                <a:gd name="connsiteY163" fmla="*/ 554286 h 874716"/>
                <a:gd name="connsiteX164" fmla="*/ 1650317 w 6858001"/>
                <a:gd name="connsiteY164" fmla="*/ 540187 h 874716"/>
                <a:gd name="connsiteX165" fmla="*/ 1537537 w 6858001"/>
                <a:gd name="connsiteY165" fmla="*/ 499038 h 874716"/>
                <a:gd name="connsiteX166" fmla="*/ 1489720 w 6858001"/>
                <a:gd name="connsiteY166" fmla="*/ 503038 h 874716"/>
                <a:gd name="connsiteX167" fmla="*/ 1472575 w 6858001"/>
                <a:gd name="connsiteY167" fmla="*/ 502086 h 874716"/>
                <a:gd name="connsiteX168" fmla="*/ 1318456 w 6858001"/>
                <a:gd name="connsiteY168" fmla="*/ 479415 h 874716"/>
                <a:gd name="connsiteX169" fmla="*/ 1303024 w 6858001"/>
                <a:gd name="connsiteY169" fmla="*/ 476939 h 874716"/>
                <a:gd name="connsiteX170" fmla="*/ 1230633 w 6858001"/>
                <a:gd name="connsiteY170" fmla="*/ 456746 h 874716"/>
                <a:gd name="connsiteX171" fmla="*/ 1048125 w 6858001"/>
                <a:gd name="connsiteY171" fmla="*/ 444172 h 874716"/>
                <a:gd name="connsiteX172" fmla="*/ 1036887 w 6858001"/>
                <a:gd name="connsiteY172" fmla="*/ 442648 h 874716"/>
                <a:gd name="connsiteX173" fmla="*/ 975733 w 6858001"/>
                <a:gd name="connsiteY173" fmla="*/ 452744 h 874716"/>
                <a:gd name="connsiteX174" fmla="*/ 945444 w 6858001"/>
                <a:gd name="connsiteY174" fmla="*/ 467033 h 874716"/>
                <a:gd name="connsiteX175" fmla="*/ 898198 w 6858001"/>
                <a:gd name="connsiteY175" fmla="*/ 481893 h 874716"/>
                <a:gd name="connsiteX176" fmla="*/ 850189 w 6858001"/>
                <a:gd name="connsiteY176" fmla="*/ 487417 h 874716"/>
                <a:gd name="connsiteX177" fmla="*/ 769605 w 6858001"/>
                <a:gd name="connsiteY177" fmla="*/ 464937 h 874716"/>
                <a:gd name="connsiteX178" fmla="*/ 740268 w 6858001"/>
                <a:gd name="connsiteY178" fmla="*/ 462651 h 874716"/>
                <a:gd name="connsiteX179" fmla="*/ 674923 w 6858001"/>
                <a:gd name="connsiteY179" fmla="*/ 451792 h 874716"/>
                <a:gd name="connsiteX180" fmla="*/ 617772 w 6858001"/>
                <a:gd name="connsiteY180" fmla="*/ 452554 h 874716"/>
                <a:gd name="connsiteX181" fmla="*/ 571860 w 6858001"/>
                <a:gd name="connsiteY181" fmla="*/ 469891 h 874716"/>
                <a:gd name="connsiteX182" fmla="*/ 505182 w 6858001"/>
                <a:gd name="connsiteY182" fmla="*/ 473319 h 874716"/>
                <a:gd name="connsiteX183" fmla="*/ 462126 w 6858001"/>
                <a:gd name="connsiteY183" fmla="*/ 460747 h 874716"/>
                <a:gd name="connsiteX184" fmla="*/ 453364 w 6858001"/>
                <a:gd name="connsiteY184" fmla="*/ 459033 h 874716"/>
                <a:gd name="connsiteX185" fmla="*/ 340774 w 6858001"/>
                <a:gd name="connsiteY185" fmla="*/ 458268 h 874716"/>
                <a:gd name="connsiteX186" fmla="*/ 200182 w 6858001"/>
                <a:gd name="connsiteY186" fmla="*/ 496180 h 874716"/>
                <a:gd name="connsiteX187" fmla="*/ 176939 w 6858001"/>
                <a:gd name="connsiteY187" fmla="*/ 504182 h 874716"/>
                <a:gd name="connsiteX188" fmla="*/ 63587 w 6858001"/>
                <a:gd name="connsiteY188" fmla="*/ 518088 h 874716"/>
                <a:gd name="connsiteX189" fmla="*/ 2817 w 6858001"/>
                <a:gd name="connsiteY189" fmla="*/ 532187 h 874716"/>
                <a:gd name="connsiteX190" fmla="*/ 0 w 6858001"/>
                <a:gd name="connsiteY190" fmla="*/ 533314 h 87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Lst>
              <a:rect l="l" t="t" r="r" b="b"/>
              <a:pathLst>
                <a:path w="6858001" h="874716">
                  <a:moveTo>
                    <a:pt x="0" y="533314"/>
                  </a:moveTo>
                  <a:lnTo>
                    <a:pt x="0" y="69206"/>
                  </a:lnTo>
                  <a:lnTo>
                    <a:pt x="21486" y="71924"/>
                  </a:lnTo>
                  <a:cubicBezTo>
                    <a:pt x="92546" y="60493"/>
                    <a:pt x="159604" y="87354"/>
                    <a:pt x="228948" y="88116"/>
                  </a:cubicBezTo>
                  <a:cubicBezTo>
                    <a:pt x="260382" y="88496"/>
                    <a:pt x="291435" y="94592"/>
                    <a:pt x="313533" y="62779"/>
                  </a:cubicBezTo>
                  <a:cubicBezTo>
                    <a:pt x="316389" y="58587"/>
                    <a:pt x="330298" y="60873"/>
                    <a:pt x="338870" y="62207"/>
                  </a:cubicBezTo>
                  <a:cubicBezTo>
                    <a:pt x="357921" y="65066"/>
                    <a:pt x="376781" y="72304"/>
                    <a:pt x="395640" y="72114"/>
                  </a:cubicBezTo>
                  <a:cubicBezTo>
                    <a:pt x="434695" y="71924"/>
                    <a:pt x="473939" y="68876"/>
                    <a:pt x="512802" y="65446"/>
                  </a:cubicBezTo>
                  <a:cubicBezTo>
                    <a:pt x="527470" y="64112"/>
                    <a:pt x="541569" y="58969"/>
                    <a:pt x="556047" y="55349"/>
                  </a:cubicBezTo>
                  <a:cubicBezTo>
                    <a:pt x="564048" y="53253"/>
                    <a:pt x="572622" y="47729"/>
                    <a:pt x="580050" y="48871"/>
                  </a:cubicBezTo>
                  <a:cubicBezTo>
                    <a:pt x="623106" y="55539"/>
                    <a:pt x="662541" y="39157"/>
                    <a:pt x="703308" y="30964"/>
                  </a:cubicBezTo>
                  <a:cubicBezTo>
                    <a:pt x="722169" y="27154"/>
                    <a:pt x="739886" y="18010"/>
                    <a:pt x="758174" y="11724"/>
                  </a:cubicBezTo>
                  <a:cubicBezTo>
                    <a:pt x="762936" y="10008"/>
                    <a:pt x="768271" y="8484"/>
                    <a:pt x="773035" y="8866"/>
                  </a:cubicBezTo>
                  <a:cubicBezTo>
                    <a:pt x="800276" y="11152"/>
                    <a:pt x="827329" y="14390"/>
                    <a:pt x="854379" y="16866"/>
                  </a:cubicBezTo>
                  <a:cubicBezTo>
                    <a:pt x="878956" y="19152"/>
                    <a:pt x="903722" y="19914"/>
                    <a:pt x="915343" y="47919"/>
                  </a:cubicBezTo>
                  <a:cubicBezTo>
                    <a:pt x="917059" y="52301"/>
                    <a:pt x="922773" y="55539"/>
                    <a:pt x="927155" y="58397"/>
                  </a:cubicBezTo>
                  <a:cubicBezTo>
                    <a:pt x="994785" y="102405"/>
                    <a:pt x="1030980" y="101261"/>
                    <a:pt x="1097087" y="54777"/>
                  </a:cubicBezTo>
                  <a:cubicBezTo>
                    <a:pt x="1103945" y="50015"/>
                    <a:pt x="1118613" y="46585"/>
                    <a:pt x="1123185" y="50395"/>
                  </a:cubicBezTo>
                  <a:cubicBezTo>
                    <a:pt x="1162049" y="82020"/>
                    <a:pt x="1204532" y="78590"/>
                    <a:pt x="1249302" y="68684"/>
                  </a:cubicBezTo>
                  <a:cubicBezTo>
                    <a:pt x="1260922" y="66018"/>
                    <a:pt x="1277307" y="66018"/>
                    <a:pt x="1286069" y="72304"/>
                  </a:cubicBezTo>
                  <a:cubicBezTo>
                    <a:pt x="1327790" y="101451"/>
                    <a:pt x="1372560" y="97261"/>
                    <a:pt x="1417899" y="88688"/>
                  </a:cubicBezTo>
                  <a:cubicBezTo>
                    <a:pt x="1424948" y="87354"/>
                    <a:pt x="1433522" y="80114"/>
                    <a:pt x="1436568" y="73448"/>
                  </a:cubicBezTo>
                  <a:cubicBezTo>
                    <a:pt x="1447428" y="49825"/>
                    <a:pt x="1467813" y="41823"/>
                    <a:pt x="1490292" y="35154"/>
                  </a:cubicBezTo>
                  <a:cubicBezTo>
                    <a:pt x="1525727" y="24296"/>
                    <a:pt x="1560588" y="11532"/>
                    <a:pt x="1596213" y="1245"/>
                  </a:cubicBezTo>
                  <a:cubicBezTo>
                    <a:pt x="1604978" y="-1231"/>
                    <a:pt x="1615836" y="293"/>
                    <a:pt x="1624980" y="3150"/>
                  </a:cubicBezTo>
                  <a:cubicBezTo>
                    <a:pt x="1656223" y="12866"/>
                    <a:pt x="1676036" y="37251"/>
                    <a:pt x="1697753" y="59731"/>
                  </a:cubicBezTo>
                  <a:cubicBezTo>
                    <a:pt x="1707279" y="69638"/>
                    <a:pt x="1720423" y="76686"/>
                    <a:pt x="1733188" y="82400"/>
                  </a:cubicBezTo>
                  <a:cubicBezTo>
                    <a:pt x="1766335" y="97071"/>
                    <a:pt x="1800246" y="110215"/>
                    <a:pt x="1833775" y="124121"/>
                  </a:cubicBezTo>
                  <a:cubicBezTo>
                    <a:pt x="1837013" y="125455"/>
                    <a:pt x="1839679" y="128884"/>
                    <a:pt x="1842158" y="131742"/>
                  </a:cubicBezTo>
                  <a:cubicBezTo>
                    <a:pt x="1866922" y="161843"/>
                    <a:pt x="1891497" y="192132"/>
                    <a:pt x="1916454" y="222233"/>
                  </a:cubicBezTo>
                  <a:cubicBezTo>
                    <a:pt x="1921216" y="227947"/>
                    <a:pt x="1928076" y="232139"/>
                    <a:pt x="1933219" y="237663"/>
                  </a:cubicBezTo>
                  <a:cubicBezTo>
                    <a:pt x="1940459" y="245283"/>
                    <a:pt x="1949603" y="252524"/>
                    <a:pt x="1953413" y="261668"/>
                  </a:cubicBezTo>
                  <a:cubicBezTo>
                    <a:pt x="1965224" y="290433"/>
                    <a:pt x="1987894" y="302817"/>
                    <a:pt x="2016469" y="308151"/>
                  </a:cubicBezTo>
                  <a:cubicBezTo>
                    <a:pt x="2042570" y="313104"/>
                    <a:pt x="2068669" y="317296"/>
                    <a:pt x="2094578" y="323010"/>
                  </a:cubicBezTo>
                  <a:cubicBezTo>
                    <a:pt x="2126201" y="329868"/>
                    <a:pt x="2157636" y="337298"/>
                    <a:pt x="2188879" y="345681"/>
                  </a:cubicBezTo>
                  <a:cubicBezTo>
                    <a:pt x="2202404" y="349301"/>
                    <a:pt x="2216692" y="353491"/>
                    <a:pt x="2228314" y="360921"/>
                  </a:cubicBezTo>
                  <a:cubicBezTo>
                    <a:pt x="2260890" y="381496"/>
                    <a:pt x="2295753" y="395402"/>
                    <a:pt x="2334044" y="389878"/>
                  </a:cubicBezTo>
                  <a:cubicBezTo>
                    <a:pt x="2364715" y="385496"/>
                    <a:pt x="2390434" y="396736"/>
                    <a:pt x="2409485" y="414263"/>
                  </a:cubicBezTo>
                  <a:cubicBezTo>
                    <a:pt x="2444158" y="446078"/>
                    <a:pt x="2481305" y="438838"/>
                    <a:pt x="2518264" y="428552"/>
                  </a:cubicBezTo>
                  <a:cubicBezTo>
                    <a:pt x="2537315" y="423217"/>
                    <a:pt x="2552935" y="423979"/>
                    <a:pt x="2571034" y="429122"/>
                  </a:cubicBezTo>
                  <a:cubicBezTo>
                    <a:pt x="2612945" y="441124"/>
                    <a:pt x="2640950" y="473701"/>
                    <a:pt x="2668001" y="502276"/>
                  </a:cubicBezTo>
                  <a:cubicBezTo>
                    <a:pt x="2691054" y="526661"/>
                    <a:pt x="2716963" y="540377"/>
                    <a:pt x="2745348" y="550666"/>
                  </a:cubicBezTo>
                  <a:cubicBezTo>
                    <a:pt x="2781163" y="563810"/>
                    <a:pt x="2809548" y="558858"/>
                    <a:pt x="2826694" y="527233"/>
                  </a:cubicBezTo>
                  <a:cubicBezTo>
                    <a:pt x="2831457" y="518278"/>
                    <a:pt x="2839839" y="507800"/>
                    <a:pt x="2848793" y="505134"/>
                  </a:cubicBezTo>
                  <a:cubicBezTo>
                    <a:pt x="2892037" y="491800"/>
                    <a:pt x="2935854" y="472367"/>
                    <a:pt x="2982148" y="484179"/>
                  </a:cubicBezTo>
                  <a:cubicBezTo>
                    <a:pt x="3046158" y="500372"/>
                    <a:pt x="3108644" y="499420"/>
                    <a:pt x="3172654" y="483417"/>
                  </a:cubicBezTo>
                  <a:cubicBezTo>
                    <a:pt x="3276480" y="457508"/>
                    <a:pt x="3380305" y="430076"/>
                    <a:pt x="3489467" y="435790"/>
                  </a:cubicBezTo>
                  <a:cubicBezTo>
                    <a:pt x="3507563" y="436742"/>
                    <a:pt x="3529090" y="425121"/>
                    <a:pt x="3544713" y="413691"/>
                  </a:cubicBezTo>
                  <a:cubicBezTo>
                    <a:pt x="3574622" y="391974"/>
                    <a:pt x="3573288" y="390258"/>
                    <a:pt x="3606817" y="408167"/>
                  </a:cubicBezTo>
                  <a:cubicBezTo>
                    <a:pt x="3614819" y="412549"/>
                    <a:pt x="3624725" y="415215"/>
                    <a:pt x="3630632" y="421693"/>
                  </a:cubicBezTo>
                  <a:cubicBezTo>
                    <a:pt x="3660731" y="454650"/>
                    <a:pt x="3697880" y="446648"/>
                    <a:pt x="3734837" y="441886"/>
                  </a:cubicBezTo>
                  <a:cubicBezTo>
                    <a:pt x="3741315" y="440934"/>
                    <a:pt x="3749125" y="439600"/>
                    <a:pt x="3754652" y="442268"/>
                  </a:cubicBezTo>
                  <a:cubicBezTo>
                    <a:pt x="3779607" y="454268"/>
                    <a:pt x="3800753" y="450078"/>
                    <a:pt x="3822472" y="433694"/>
                  </a:cubicBezTo>
                  <a:cubicBezTo>
                    <a:pt x="3841331" y="419597"/>
                    <a:pt x="3863049" y="411215"/>
                    <a:pt x="3885338" y="428742"/>
                  </a:cubicBezTo>
                  <a:cubicBezTo>
                    <a:pt x="3934870" y="467605"/>
                    <a:pt x="3987829" y="469509"/>
                    <a:pt x="4043839" y="444934"/>
                  </a:cubicBezTo>
                  <a:cubicBezTo>
                    <a:pt x="4083845" y="427407"/>
                    <a:pt x="4123280" y="423407"/>
                    <a:pt x="4165383" y="441124"/>
                  </a:cubicBezTo>
                  <a:cubicBezTo>
                    <a:pt x="4181576" y="447982"/>
                    <a:pt x="4202531" y="443410"/>
                    <a:pt x="4221391" y="444934"/>
                  </a:cubicBezTo>
                  <a:cubicBezTo>
                    <a:pt x="4232060" y="445696"/>
                    <a:pt x="4243872" y="445886"/>
                    <a:pt x="4253014" y="450650"/>
                  </a:cubicBezTo>
                  <a:cubicBezTo>
                    <a:pt x="4277401" y="462843"/>
                    <a:pt x="4300070" y="478463"/>
                    <a:pt x="4324645" y="490466"/>
                  </a:cubicBezTo>
                  <a:cubicBezTo>
                    <a:pt x="4336457" y="496180"/>
                    <a:pt x="4350554" y="499228"/>
                    <a:pt x="4363890" y="499420"/>
                  </a:cubicBezTo>
                  <a:cubicBezTo>
                    <a:pt x="4403325" y="500372"/>
                    <a:pt x="4442761" y="500372"/>
                    <a:pt x="4482004" y="498658"/>
                  </a:cubicBezTo>
                  <a:cubicBezTo>
                    <a:pt x="4546776" y="495990"/>
                    <a:pt x="4612500" y="495418"/>
                    <a:pt x="4659174" y="438648"/>
                  </a:cubicBezTo>
                  <a:cubicBezTo>
                    <a:pt x="4662986" y="434076"/>
                    <a:pt x="4671176" y="431408"/>
                    <a:pt x="4677655" y="430646"/>
                  </a:cubicBezTo>
                  <a:cubicBezTo>
                    <a:pt x="4707564" y="427027"/>
                    <a:pt x="4738235" y="426645"/>
                    <a:pt x="4767764" y="420739"/>
                  </a:cubicBezTo>
                  <a:cubicBezTo>
                    <a:pt x="4791386" y="415977"/>
                    <a:pt x="4811009" y="417501"/>
                    <a:pt x="4828916" y="434266"/>
                  </a:cubicBezTo>
                  <a:cubicBezTo>
                    <a:pt x="4852348" y="456364"/>
                    <a:pt x="4880925" y="469319"/>
                    <a:pt x="4912168" y="462271"/>
                  </a:cubicBezTo>
                  <a:cubicBezTo>
                    <a:pt x="4943409" y="455412"/>
                    <a:pt x="4963984" y="470271"/>
                    <a:pt x="4987037" y="485703"/>
                  </a:cubicBezTo>
                  <a:cubicBezTo>
                    <a:pt x="5003801" y="496942"/>
                    <a:pt x="5022852" y="511040"/>
                    <a:pt x="5041521" y="512182"/>
                  </a:cubicBezTo>
                  <a:cubicBezTo>
                    <a:pt x="5083814" y="514658"/>
                    <a:pt x="5120201" y="553904"/>
                    <a:pt x="5166113" y="531615"/>
                  </a:cubicBezTo>
                  <a:cubicBezTo>
                    <a:pt x="5169161" y="530091"/>
                    <a:pt x="5174685" y="533901"/>
                    <a:pt x="5179067" y="534853"/>
                  </a:cubicBezTo>
                  <a:cubicBezTo>
                    <a:pt x="5214121" y="542093"/>
                    <a:pt x="5247078" y="535043"/>
                    <a:pt x="5272796" y="511230"/>
                  </a:cubicBezTo>
                  <a:cubicBezTo>
                    <a:pt x="5306516" y="480177"/>
                    <a:pt x="5343855" y="477129"/>
                    <a:pt x="5385384" y="487227"/>
                  </a:cubicBezTo>
                  <a:cubicBezTo>
                    <a:pt x="5398721" y="490466"/>
                    <a:pt x="5412057" y="492752"/>
                    <a:pt x="5425582" y="495418"/>
                  </a:cubicBezTo>
                  <a:cubicBezTo>
                    <a:pt x="5443870" y="499228"/>
                    <a:pt x="5462351" y="503230"/>
                    <a:pt x="5480637" y="507040"/>
                  </a:cubicBezTo>
                  <a:cubicBezTo>
                    <a:pt x="5498356" y="510850"/>
                    <a:pt x="5517979" y="517326"/>
                    <a:pt x="5531693" y="500944"/>
                  </a:cubicBezTo>
                  <a:cubicBezTo>
                    <a:pt x="5543506" y="486845"/>
                    <a:pt x="5551888" y="488179"/>
                    <a:pt x="5562746" y="500372"/>
                  </a:cubicBezTo>
                  <a:cubicBezTo>
                    <a:pt x="5600467" y="543045"/>
                    <a:pt x="5646189" y="569716"/>
                    <a:pt x="5704483" y="571620"/>
                  </a:cubicBezTo>
                  <a:cubicBezTo>
                    <a:pt x="5716485" y="572002"/>
                    <a:pt x="5728678" y="574668"/>
                    <a:pt x="5740488" y="577526"/>
                  </a:cubicBezTo>
                  <a:cubicBezTo>
                    <a:pt x="5747728" y="579241"/>
                    <a:pt x="5756493" y="581147"/>
                    <a:pt x="5760873" y="586291"/>
                  </a:cubicBezTo>
                  <a:cubicBezTo>
                    <a:pt x="5794974" y="625534"/>
                    <a:pt x="5837457" y="652777"/>
                    <a:pt x="5883751" y="674686"/>
                  </a:cubicBezTo>
                  <a:cubicBezTo>
                    <a:pt x="5900323" y="682496"/>
                    <a:pt x="5918042" y="690306"/>
                    <a:pt x="5935949" y="692592"/>
                  </a:cubicBezTo>
                  <a:cubicBezTo>
                    <a:pt x="5954617" y="694878"/>
                    <a:pt x="5974240" y="691068"/>
                    <a:pt x="5993291" y="688972"/>
                  </a:cubicBezTo>
                  <a:cubicBezTo>
                    <a:pt x="6004531" y="687830"/>
                    <a:pt x="6017485" y="688020"/>
                    <a:pt x="6026440" y="682496"/>
                  </a:cubicBezTo>
                  <a:cubicBezTo>
                    <a:pt x="6054825" y="665159"/>
                    <a:pt x="6082258" y="646491"/>
                    <a:pt x="6108738" y="626296"/>
                  </a:cubicBezTo>
                  <a:cubicBezTo>
                    <a:pt x="6131409" y="608960"/>
                    <a:pt x="6135981" y="606483"/>
                    <a:pt x="6155602" y="628202"/>
                  </a:cubicBezTo>
                  <a:cubicBezTo>
                    <a:pt x="6175797" y="650491"/>
                    <a:pt x="6200944" y="662111"/>
                    <a:pt x="6228756" y="666873"/>
                  </a:cubicBezTo>
                  <a:cubicBezTo>
                    <a:pt x="6272764" y="674304"/>
                    <a:pt x="6317151" y="680590"/>
                    <a:pt x="6361539" y="684210"/>
                  </a:cubicBezTo>
                  <a:cubicBezTo>
                    <a:pt x="6401736" y="687448"/>
                    <a:pt x="6420977" y="669922"/>
                    <a:pt x="6428979" y="630106"/>
                  </a:cubicBezTo>
                  <a:cubicBezTo>
                    <a:pt x="6433551" y="608007"/>
                    <a:pt x="6439458" y="584003"/>
                    <a:pt x="6463840" y="578098"/>
                  </a:cubicBezTo>
                  <a:cubicBezTo>
                    <a:pt x="6503658" y="568572"/>
                    <a:pt x="6544997" y="564382"/>
                    <a:pt x="6564620" y="517708"/>
                  </a:cubicBezTo>
                  <a:cubicBezTo>
                    <a:pt x="6575478" y="527995"/>
                    <a:pt x="6582146" y="534091"/>
                    <a:pt x="6588625" y="540187"/>
                  </a:cubicBezTo>
                  <a:cubicBezTo>
                    <a:pt x="6606531" y="557142"/>
                    <a:pt x="6643678" y="564382"/>
                    <a:pt x="6662541" y="549714"/>
                  </a:cubicBezTo>
                  <a:cubicBezTo>
                    <a:pt x="6690354" y="528377"/>
                    <a:pt x="6715883" y="532377"/>
                    <a:pt x="6742552" y="548952"/>
                  </a:cubicBezTo>
                  <a:cubicBezTo>
                    <a:pt x="6764841" y="562668"/>
                    <a:pt x="6788417" y="567954"/>
                    <a:pt x="6812063" y="568430"/>
                  </a:cubicBezTo>
                  <a:lnTo>
                    <a:pt x="6858001" y="562267"/>
                  </a:lnTo>
                  <a:lnTo>
                    <a:pt x="6858001" y="734520"/>
                  </a:lnTo>
                  <a:lnTo>
                    <a:pt x="6815516" y="744220"/>
                  </a:lnTo>
                  <a:cubicBezTo>
                    <a:pt x="6793035" y="749744"/>
                    <a:pt x="6771319" y="759651"/>
                    <a:pt x="6748458" y="763271"/>
                  </a:cubicBezTo>
                  <a:cubicBezTo>
                    <a:pt x="6694164" y="771843"/>
                    <a:pt x="6639488" y="777939"/>
                    <a:pt x="6584812" y="784797"/>
                  </a:cubicBezTo>
                  <a:cubicBezTo>
                    <a:pt x="6528424" y="791846"/>
                    <a:pt x="6472225" y="799276"/>
                    <a:pt x="6415833" y="805562"/>
                  </a:cubicBezTo>
                  <a:cubicBezTo>
                    <a:pt x="6384972" y="808802"/>
                    <a:pt x="6353919" y="809372"/>
                    <a:pt x="6323058" y="812420"/>
                  </a:cubicBezTo>
                  <a:cubicBezTo>
                    <a:pt x="6296005" y="815088"/>
                    <a:pt x="6269144" y="820041"/>
                    <a:pt x="6242093" y="823281"/>
                  </a:cubicBezTo>
                  <a:cubicBezTo>
                    <a:pt x="6218660" y="825947"/>
                    <a:pt x="6195037" y="827471"/>
                    <a:pt x="6171605" y="830139"/>
                  </a:cubicBezTo>
                  <a:cubicBezTo>
                    <a:pt x="6134075" y="834519"/>
                    <a:pt x="6096736" y="839473"/>
                    <a:pt x="6059397" y="844045"/>
                  </a:cubicBezTo>
                  <a:cubicBezTo>
                    <a:pt x="6043776" y="845759"/>
                    <a:pt x="6027392" y="850522"/>
                    <a:pt x="6012723" y="847665"/>
                  </a:cubicBezTo>
                  <a:cubicBezTo>
                    <a:pt x="5975764" y="840425"/>
                    <a:pt x="5939377" y="842521"/>
                    <a:pt x="5902610" y="847473"/>
                  </a:cubicBezTo>
                  <a:cubicBezTo>
                    <a:pt x="5890037" y="849190"/>
                    <a:pt x="5876511" y="848808"/>
                    <a:pt x="5864318" y="845569"/>
                  </a:cubicBezTo>
                  <a:cubicBezTo>
                    <a:pt x="5839361" y="839091"/>
                    <a:pt x="5815169" y="829947"/>
                    <a:pt x="5790592" y="821947"/>
                  </a:cubicBezTo>
                  <a:cubicBezTo>
                    <a:pt x="5787924" y="820995"/>
                    <a:pt x="5784686" y="820803"/>
                    <a:pt x="5781830" y="820233"/>
                  </a:cubicBezTo>
                  <a:cubicBezTo>
                    <a:pt x="5765635" y="816992"/>
                    <a:pt x="5749634" y="813754"/>
                    <a:pt x="5733440" y="810896"/>
                  </a:cubicBezTo>
                  <a:cubicBezTo>
                    <a:pt x="5724678" y="809372"/>
                    <a:pt x="5715723" y="809182"/>
                    <a:pt x="5706959" y="807848"/>
                  </a:cubicBezTo>
                  <a:cubicBezTo>
                    <a:pt x="5673050" y="802514"/>
                    <a:pt x="5635711" y="811468"/>
                    <a:pt x="5606372" y="788417"/>
                  </a:cubicBezTo>
                  <a:cubicBezTo>
                    <a:pt x="5587321" y="773557"/>
                    <a:pt x="5568842" y="776987"/>
                    <a:pt x="5548460" y="779273"/>
                  </a:cubicBezTo>
                  <a:cubicBezTo>
                    <a:pt x="5533027" y="780987"/>
                    <a:pt x="5517215" y="780415"/>
                    <a:pt x="5501594" y="780607"/>
                  </a:cubicBezTo>
                  <a:cubicBezTo>
                    <a:pt x="5474161" y="781177"/>
                    <a:pt x="5446728" y="781369"/>
                    <a:pt x="5419295" y="782321"/>
                  </a:cubicBezTo>
                  <a:cubicBezTo>
                    <a:pt x="5410531" y="782701"/>
                    <a:pt x="5401579" y="787465"/>
                    <a:pt x="5393005" y="786703"/>
                  </a:cubicBezTo>
                  <a:cubicBezTo>
                    <a:pt x="5353379" y="783083"/>
                    <a:pt x="5313754" y="777367"/>
                    <a:pt x="5274129" y="774129"/>
                  </a:cubicBezTo>
                  <a:cubicBezTo>
                    <a:pt x="5251650" y="772225"/>
                    <a:pt x="5228597" y="775843"/>
                    <a:pt x="5206308" y="773177"/>
                  </a:cubicBezTo>
                  <a:cubicBezTo>
                    <a:pt x="5180591" y="770129"/>
                    <a:pt x="5155445" y="762319"/>
                    <a:pt x="5129916" y="757554"/>
                  </a:cubicBezTo>
                  <a:cubicBezTo>
                    <a:pt x="5122867" y="756222"/>
                    <a:pt x="5115057" y="757936"/>
                    <a:pt x="5107627" y="758316"/>
                  </a:cubicBezTo>
                  <a:cubicBezTo>
                    <a:pt x="5099245" y="758699"/>
                    <a:pt x="5091052" y="759461"/>
                    <a:pt x="5082670" y="759651"/>
                  </a:cubicBezTo>
                  <a:cubicBezTo>
                    <a:pt x="5057141" y="760033"/>
                    <a:pt x="5031614" y="759461"/>
                    <a:pt x="5006086" y="760795"/>
                  </a:cubicBezTo>
                  <a:cubicBezTo>
                    <a:pt x="4990465" y="761557"/>
                    <a:pt x="4974082" y="769367"/>
                    <a:pt x="4959602" y="766509"/>
                  </a:cubicBezTo>
                  <a:cubicBezTo>
                    <a:pt x="4930075" y="760985"/>
                    <a:pt x="4900546" y="773367"/>
                    <a:pt x="4871019" y="763081"/>
                  </a:cubicBezTo>
                  <a:cubicBezTo>
                    <a:pt x="4861873" y="760033"/>
                    <a:pt x="4849300" y="767653"/>
                    <a:pt x="4838250" y="768033"/>
                  </a:cubicBezTo>
                  <a:cubicBezTo>
                    <a:pt x="4810627" y="768985"/>
                    <a:pt x="4783004" y="768795"/>
                    <a:pt x="4755381" y="768605"/>
                  </a:cubicBezTo>
                  <a:cubicBezTo>
                    <a:pt x="4730614" y="768415"/>
                    <a:pt x="4704895" y="771081"/>
                    <a:pt x="4681083" y="765747"/>
                  </a:cubicBezTo>
                  <a:cubicBezTo>
                    <a:pt x="4656126" y="760033"/>
                    <a:pt x="4633647" y="760795"/>
                    <a:pt x="4609452" y="767271"/>
                  </a:cubicBezTo>
                  <a:cubicBezTo>
                    <a:pt x="4592878" y="771653"/>
                    <a:pt x="4575351" y="772225"/>
                    <a:pt x="4558207" y="773557"/>
                  </a:cubicBezTo>
                  <a:cubicBezTo>
                    <a:pt x="4539728" y="775081"/>
                    <a:pt x="4519343" y="771081"/>
                    <a:pt x="4502579" y="777367"/>
                  </a:cubicBezTo>
                  <a:cubicBezTo>
                    <a:pt x="4452665" y="796038"/>
                    <a:pt x="4401419" y="800038"/>
                    <a:pt x="4349222" y="800038"/>
                  </a:cubicBezTo>
                  <a:cubicBezTo>
                    <a:pt x="4339695" y="800038"/>
                    <a:pt x="4329979" y="797372"/>
                    <a:pt x="4320837" y="794514"/>
                  </a:cubicBezTo>
                  <a:cubicBezTo>
                    <a:pt x="4267493" y="777367"/>
                    <a:pt x="4213961" y="778891"/>
                    <a:pt x="4159667" y="789370"/>
                  </a:cubicBezTo>
                  <a:cubicBezTo>
                    <a:pt x="4148427" y="791656"/>
                    <a:pt x="4135854" y="792038"/>
                    <a:pt x="4124614" y="789752"/>
                  </a:cubicBezTo>
                  <a:cubicBezTo>
                    <a:pt x="4092989" y="783083"/>
                    <a:pt x="4062318" y="772033"/>
                    <a:pt x="4030503" y="767271"/>
                  </a:cubicBezTo>
                  <a:cubicBezTo>
                    <a:pt x="3977925" y="759461"/>
                    <a:pt x="3932394" y="785749"/>
                    <a:pt x="3885338" y="802896"/>
                  </a:cubicBezTo>
                  <a:cubicBezTo>
                    <a:pt x="3840569" y="819089"/>
                    <a:pt x="3802467" y="855666"/>
                    <a:pt x="3749506" y="847473"/>
                  </a:cubicBezTo>
                  <a:cubicBezTo>
                    <a:pt x="3744173" y="846711"/>
                    <a:pt x="3738267" y="851856"/>
                    <a:pt x="3732361" y="853190"/>
                  </a:cubicBezTo>
                  <a:cubicBezTo>
                    <a:pt x="3716168" y="856810"/>
                    <a:pt x="3699976" y="861190"/>
                    <a:pt x="3683591" y="862906"/>
                  </a:cubicBezTo>
                  <a:cubicBezTo>
                    <a:pt x="3663589" y="865192"/>
                    <a:pt x="3643204" y="864430"/>
                    <a:pt x="3623201" y="866334"/>
                  </a:cubicBezTo>
                  <a:cubicBezTo>
                    <a:pt x="3597482" y="868620"/>
                    <a:pt x="3572146" y="874716"/>
                    <a:pt x="3546617" y="874716"/>
                  </a:cubicBezTo>
                  <a:cubicBezTo>
                    <a:pt x="3526042" y="874716"/>
                    <a:pt x="3505657" y="867668"/>
                    <a:pt x="3485275" y="864238"/>
                  </a:cubicBezTo>
                  <a:cubicBezTo>
                    <a:pt x="3456508" y="859476"/>
                    <a:pt x="3424883" y="860810"/>
                    <a:pt x="3399546" y="848618"/>
                  </a:cubicBezTo>
                  <a:cubicBezTo>
                    <a:pt x="3372495" y="835663"/>
                    <a:pt x="3346776" y="829757"/>
                    <a:pt x="3318771" y="833757"/>
                  </a:cubicBezTo>
                  <a:cubicBezTo>
                    <a:pt x="3309437" y="835091"/>
                    <a:pt x="3297434" y="843093"/>
                    <a:pt x="3293244" y="851284"/>
                  </a:cubicBezTo>
                  <a:cubicBezTo>
                    <a:pt x="3283908" y="869572"/>
                    <a:pt x="3271145" y="872812"/>
                    <a:pt x="3253809" y="866524"/>
                  </a:cubicBezTo>
                  <a:cubicBezTo>
                    <a:pt x="3238758" y="861190"/>
                    <a:pt x="3220280" y="858524"/>
                    <a:pt x="3209993" y="848235"/>
                  </a:cubicBezTo>
                  <a:cubicBezTo>
                    <a:pt x="3180844" y="819089"/>
                    <a:pt x="3143695" y="818136"/>
                    <a:pt x="3107500" y="810326"/>
                  </a:cubicBezTo>
                  <a:cubicBezTo>
                    <a:pt x="3085403" y="805562"/>
                    <a:pt x="3064827" y="805372"/>
                    <a:pt x="3042728" y="808610"/>
                  </a:cubicBezTo>
                  <a:cubicBezTo>
                    <a:pt x="2994722" y="815850"/>
                    <a:pt x="2948047" y="805562"/>
                    <a:pt x="2901943" y="792418"/>
                  </a:cubicBezTo>
                  <a:cubicBezTo>
                    <a:pt x="2871462" y="783655"/>
                    <a:pt x="2840219" y="778321"/>
                    <a:pt x="2809930" y="769367"/>
                  </a:cubicBezTo>
                  <a:cubicBezTo>
                    <a:pt x="2787259" y="762509"/>
                    <a:pt x="2764590" y="754316"/>
                    <a:pt x="2743826" y="743268"/>
                  </a:cubicBezTo>
                  <a:cubicBezTo>
                    <a:pt x="2713723" y="727073"/>
                    <a:pt x="2687436" y="702689"/>
                    <a:pt x="2649143" y="709167"/>
                  </a:cubicBezTo>
                  <a:cubicBezTo>
                    <a:pt x="2615421" y="714881"/>
                    <a:pt x="2584942" y="702881"/>
                    <a:pt x="2554079" y="691450"/>
                  </a:cubicBezTo>
                  <a:cubicBezTo>
                    <a:pt x="2531409" y="683068"/>
                    <a:pt x="2508742" y="674494"/>
                    <a:pt x="2485307" y="669160"/>
                  </a:cubicBezTo>
                  <a:cubicBezTo>
                    <a:pt x="2457492" y="662873"/>
                    <a:pt x="2426059" y="665541"/>
                    <a:pt x="2401292" y="653919"/>
                  </a:cubicBezTo>
                  <a:cubicBezTo>
                    <a:pt x="2375383" y="641727"/>
                    <a:pt x="2353859" y="649919"/>
                    <a:pt x="2330806" y="653349"/>
                  </a:cubicBezTo>
                  <a:cubicBezTo>
                    <a:pt x="2294039" y="658683"/>
                    <a:pt x="2257459" y="668590"/>
                    <a:pt x="2220312" y="656015"/>
                  </a:cubicBezTo>
                  <a:cubicBezTo>
                    <a:pt x="2175163" y="640775"/>
                    <a:pt x="2130393" y="624392"/>
                    <a:pt x="2085054" y="609914"/>
                  </a:cubicBezTo>
                  <a:cubicBezTo>
                    <a:pt x="2067525" y="604387"/>
                    <a:pt x="2048668" y="602101"/>
                    <a:pt x="2030378" y="599625"/>
                  </a:cubicBezTo>
                  <a:cubicBezTo>
                    <a:pt x="2013043" y="597529"/>
                    <a:pt x="1992279" y="602863"/>
                    <a:pt x="1978940" y="594863"/>
                  </a:cubicBezTo>
                  <a:cubicBezTo>
                    <a:pt x="1944649" y="574288"/>
                    <a:pt x="1909408" y="564192"/>
                    <a:pt x="1869780" y="564192"/>
                  </a:cubicBezTo>
                  <a:cubicBezTo>
                    <a:pt x="1854920" y="564192"/>
                    <a:pt x="1840441" y="555618"/>
                    <a:pt x="1825393" y="554094"/>
                  </a:cubicBezTo>
                  <a:cubicBezTo>
                    <a:pt x="1804816" y="552190"/>
                    <a:pt x="1781194" y="547045"/>
                    <a:pt x="1763287" y="554286"/>
                  </a:cubicBezTo>
                  <a:cubicBezTo>
                    <a:pt x="1721185" y="571430"/>
                    <a:pt x="1687086" y="557142"/>
                    <a:pt x="1650317" y="540187"/>
                  </a:cubicBezTo>
                  <a:cubicBezTo>
                    <a:pt x="1614120" y="523423"/>
                    <a:pt x="1576019" y="510088"/>
                    <a:pt x="1537537" y="499038"/>
                  </a:cubicBezTo>
                  <a:cubicBezTo>
                    <a:pt x="1523059" y="495038"/>
                    <a:pt x="1505724" y="501706"/>
                    <a:pt x="1489720" y="503038"/>
                  </a:cubicBezTo>
                  <a:cubicBezTo>
                    <a:pt x="1484004" y="503420"/>
                    <a:pt x="1477717" y="503992"/>
                    <a:pt x="1472575" y="502086"/>
                  </a:cubicBezTo>
                  <a:cubicBezTo>
                    <a:pt x="1422854" y="483797"/>
                    <a:pt x="1372368" y="469891"/>
                    <a:pt x="1318456" y="479415"/>
                  </a:cubicBezTo>
                  <a:cubicBezTo>
                    <a:pt x="1313504" y="480369"/>
                    <a:pt x="1307978" y="478273"/>
                    <a:pt x="1303024" y="476939"/>
                  </a:cubicBezTo>
                  <a:cubicBezTo>
                    <a:pt x="1278829" y="470081"/>
                    <a:pt x="1255206" y="459223"/>
                    <a:pt x="1230633" y="456746"/>
                  </a:cubicBezTo>
                  <a:cubicBezTo>
                    <a:pt x="1170051" y="450650"/>
                    <a:pt x="1109091" y="448172"/>
                    <a:pt x="1048125" y="444172"/>
                  </a:cubicBezTo>
                  <a:cubicBezTo>
                    <a:pt x="1044315" y="443982"/>
                    <a:pt x="1040315" y="443982"/>
                    <a:pt x="1036887" y="442648"/>
                  </a:cubicBezTo>
                  <a:cubicBezTo>
                    <a:pt x="1014406" y="434456"/>
                    <a:pt x="994785" y="437124"/>
                    <a:pt x="975733" y="452744"/>
                  </a:cubicBezTo>
                  <a:cubicBezTo>
                    <a:pt x="967350" y="459603"/>
                    <a:pt x="955920" y="463223"/>
                    <a:pt x="945444" y="467033"/>
                  </a:cubicBezTo>
                  <a:cubicBezTo>
                    <a:pt x="930011" y="472749"/>
                    <a:pt x="914200" y="478273"/>
                    <a:pt x="898198" y="481893"/>
                  </a:cubicBezTo>
                  <a:cubicBezTo>
                    <a:pt x="882384" y="485321"/>
                    <a:pt x="865430" y="490084"/>
                    <a:pt x="850189" y="487417"/>
                  </a:cubicBezTo>
                  <a:cubicBezTo>
                    <a:pt x="822756" y="482655"/>
                    <a:pt x="796655" y="471987"/>
                    <a:pt x="769605" y="464937"/>
                  </a:cubicBezTo>
                  <a:cubicBezTo>
                    <a:pt x="760270" y="462461"/>
                    <a:pt x="749982" y="462843"/>
                    <a:pt x="740268" y="462651"/>
                  </a:cubicBezTo>
                  <a:cubicBezTo>
                    <a:pt x="717977" y="462081"/>
                    <a:pt x="695116" y="467605"/>
                    <a:pt x="674923" y="451792"/>
                  </a:cubicBezTo>
                  <a:cubicBezTo>
                    <a:pt x="656255" y="436934"/>
                    <a:pt x="637392" y="441314"/>
                    <a:pt x="617772" y="452554"/>
                  </a:cubicBezTo>
                  <a:cubicBezTo>
                    <a:pt x="603673" y="460557"/>
                    <a:pt x="587672" y="466843"/>
                    <a:pt x="571860" y="469891"/>
                  </a:cubicBezTo>
                  <a:cubicBezTo>
                    <a:pt x="550141" y="474081"/>
                    <a:pt x="528615" y="475797"/>
                    <a:pt x="505182" y="473319"/>
                  </a:cubicBezTo>
                  <a:cubicBezTo>
                    <a:pt x="488607" y="471605"/>
                    <a:pt x="475081" y="470843"/>
                    <a:pt x="462126" y="460747"/>
                  </a:cubicBezTo>
                  <a:cubicBezTo>
                    <a:pt x="460032" y="459223"/>
                    <a:pt x="456222" y="458841"/>
                    <a:pt x="453364" y="459033"/>
                  </a:cubicBezTo>
                  <a:cubicBezTo>
                    <a:pt x="415835" y="462271"/>
                    <a:pt x="378686" y="460557"/>
                    <a:pt x="340774" y="458268"/>
                  </a:cubicBezTo>
                  <a:cubicBezTo>
                    <a:pt x="292579" y="455222"/>
                    <a:pt x="241901" y="464175"/>
                    <a:pt x="200182" y="496180"/>
                  </a:cubicBezTo>
                  <a:cubicBezTo>
                    <a:pt x="194085" y="500944"/>
                    <a:pt x="184941" y="503038"/>
                    <a:pt x="176939" y="504182"/>
                  </a:cubicBezTo>
                  <a:cubicBezTo>
                    <a:pt x="139219" y="509134"/>
                    <a:pt x="101308" y="512564"/>
                    <a:pt x="63587" y="518088"/>
                  </a:cubicBezTo>
                  <a:cubicBezTo>
                    <a:pt x="43012" y="521137"/>
                    <a:pt x="21486" y="523805"/>
                    <a:pt x="2817" y="532187"/>
                  </a:cubicBezTo>
                  <a:lnTo>
                    <a:pt x="0" y="533314"/>
                  </a:lnTo>
                  <a:close/>
                </a:path>
              </a:pathLst>
            </a:custGeom>
            <a:solidFill>
              <a:srgbClr val="FFFFF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1" name="Freeform: Shape 20">
              <a:extLst>
                <a:ext uri="{FF2B5EF4-FFF2-40B4-BE49-F238E27FC236}">
                  <a16:creationId xmlns:a16="http://schemas.microsoft.com/office/drawing/2014/main" id="{3C5C6B36-2238-4BBF-87F8-B1B3F5DD560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flipH="1">
              <a:off x="715166" y="2991642"/>
              <a:ext cx="6858001" cy="874716"/>
            </a:xfrm>
            <a:custGeom>
              <a:avLst/>
              <a:gdLst>
                <a:gd name="connsiteX0" fmla="*/ 0 w 6858001"/>
                <a:gd name="connsiteY0" fmla="*/ 533314 h 874716"/>
                <a:gd name="connsiteX1" fmla="*/ 0 w 6858001"/>
                <a:gd name="connsiteY1" fmla="*/ 69206 h 874716"/>
                <a:gd name="connsiteX2" fmla="*/ 21486 w 6858001"/>
                <a:gd name="connsiteY2" fmla="*/ 71924 h 874716"/>
                <a:gd name="connsiteX3" fmla="*/ 228948 w 6858001"/>
                <a:gd name="connsiteY3" fmla="*/ 88116 h 874716"/>
                <a:gd name="connsiteX4" fmla="*/ 313533 w 6858001"/>
                <a:gd name="connsiteY4" fmla="*/ 62779 h 874716"/>
                <a:gd name="connsiteX5" fmla="*/ 338870 w 6858001"/>
                <a:gd name="connsiteY5" fmla="*/ 62207 h 874716"/>
                <a:gd name="connsiteX6" fmla="*/ 395640 w 6858001"/>
                <a:gd name="connsiteY6" fmla="*/ 72114 h 874716"/>
                <a:gd name="connsiteX7" fmla="*/ 512802 w 6858001"/>
                <a:gd name="connsiteY7" fmla="*/ 65446 h 874716"/>
                <a:gd name="connsiteX8" fmla="*/ 556047 w 6858001"/>
                <a:gd name="connsiteY8" fmla="*/ 55349 h 874716"/>
                <a:gd name="connsiteX9" fmla="*/ 580050 w 6858001"/>
                <a:gd name="connsiteY9" fmla="*/ 48871 h 874716"/>
                <a:gd name="connsiteX10" fmla="*/ 703308 w 6858001"/>
                <a:gd name="connsiteY10" fmla="*/ 30964 h 874716"/>
                <a:gd name="connsiteX11" fmla="*/ 758174 w 6858001"/>
                <a:gd name="connsiteY11" fmla="*/ 11724 h 874716"/>
                <a:gd name="connsiteX12" fmla="*/ 773035 w 6858001"/>
                <a:gd name="connsiteY12" fmla="*/ 8866 h 874716"/>
                <a:gd name="connsiteX13" fmla="*/ 854379 w 6858001"/>
                <a:gd name="connsiteY13" fmla="*/ 16866 h 874716"/>
                <a:gd name="connsiteX14" fmla="*/ 915343 w 6858001"/>
                <a:gd name="connsiteY14" fmla="*/ 47919 h 874716"/>
                <a:gd name="connsiteX15" fmla="*/ 927155 w 6858001"/>
                <a:gd name="connsiteY15" fmla="*/ 58397 h 874716"/>
                <a:gd name="connsiteX16" fmla="*/ 1097087 w 6858001"/>
                <a:gd name="connsiteY16" fmla="*/ 54777 h 874716"/>
                <a:gd name="connsiteX17" fmla="*/ 1123185 w 6858001"/>
                <a:gd name="connsiteY17" fmla="*/ 50395 h 874716"/>
                <a:gd name="connsiteX18" fmla="*/ 1249302 w 6858001"/>
                <a:gd name="connsiteY18" fmla="*/ 68684 h 874716"/>
                <a:gd name="connsiteX19" fmla="*/ 1286069 w 6858001"/>
                <a:gd name="connsiteY19" fmla="*/ 72304 h 874716"/>
                <a:gd name="connsiteX20" fmla="*/ 1417899 w 6858001"/>
                <a:gd name="connsiteY20" fmla="*/ 88688 h 874716"/>
                <a:gd name="connsiteX21" fmla="*/ 1436568 w 6858001"/>
                <a:gd name="connsiteY21" fmla="*/ 73448 h 874716"/>
                <a:gd name="connsiteX22" fmla="*/ 1490292 w 6858001"/>
                <a:gd name="connsiteY22" fmla="*/ 35154 h 874716"/>
                <a:gd name="connsiteX23" fmla="*/ 1596213 w 6858001"/>
                <a:gd name="connsiteY23" fmla="*/ 1245 h 874716"/>
                <a:gd name="connsiteX24" fmla="*/ 1624980 w 6858001"/>
                <a:gd name="connsiteY24" fmla="*/ 3150 h 874716"/>
                <a:gd name="connsiteX25" fmla="*/ 1697753 w 6858001"/>
                <a:gd name="connsiteY25" fmla="*/ 59731 h 874716"/>
                <a:gd name="connsiteX26" fmla="*/ 1733188 w 6858001"/>
                <a:gd name="connsiteY26" fmla="*/ 82400 h 874716"/>
                <a:gd name="connsiteX27" fmla="*/ 1833775 w 6858001"/>
                <a:gd name="connsiteY27" fmla="*/ 124121 h 874716"/>
                <a:gd name="connsiteX28" fmla="*/ 1842158 w 6858001"/>
                <a:gd name="connsiteY28" fmla="*/ 131742 h 874716"/>
                <a:gd name="connsiteX29" fmla="*/ 1916454 w 6858001"/>
                <a:gd name="connsiteY29" fmla="*/ 222233 h 874716"/>
                <a:gd name="connsiteX30" fmla="*/ 1933219 w 6858001"/>
                <a:gd name="connsiteY30" fmla="*/ 237663 h 874716"/>
                <a:gd name="connsiteX31" fmla="*/ 1953413 w 6858001"/>
                <a:gd name="connsiteY31" fmla="*/ 261668 h 874716"/>
                <a:gd name="connsiteX32" fmla="*/ 2016469 w 6858001"/>
                <a:gd name="connsiteY32" fmla="*/ 308151 h 874716"/>
                <a:gd name="connsiteX33" fmla="*/ 2094578 w 6858001"/>
                <a:gd name="connsiteY33" fmla="*/ 323010 h 874716"/>
                <a:gd name="connsiteX34" fmla="*/ 2188879 w 6858001"/>
                <a:gd name="connsiteY34" fmla="*/ 345681 h 874716"/>
                <a:gd name="connsiteX35" fmla="*/ 2228314 w 6858001"/>
                <a:gd name="connsiteY35" fmla="*/ 360921 h 874716"/>
                <a:gd name="connsiteX36" fmla="*/ 2334044 w 6858001"/>
                <a:gd name="connsiteY36" fmla="*/ 389878 h 874716"/>
                <a:gd name="connsiteX37" fmla="*/ 2409485 w 6858001"/>
                <a:gd name="connsiteY37" fmla="*/ 414263 h 874716"/>
                <a:gd name="connsiteX38" fmla="*/ 2518264 w 6858001"/>
                <a:gd name="connsiteY38" fmla="*/ 428552 h 874716"/>
                <a:gd name="connsiteX39" fmla="*/ 2571034 w 6858001"/>
                <a:gd name="connsiteY39" fmla="*/ 429122 h 874716"/>
                <a:gd name="connsiteX40" fmla="*/ 2668001 w 6858001"/>
                <a:gd name="connsiteY40" fmla="*/ 502276 h 874716"/>
                <a:gd name="connsiteX41" fmla="*/ 2745348 w 6858001"/>
                <a:gd name="connsiteY41" fmla="*/ 550666 h 874716"/>
                <a:gd name="connsiteX42" fmla="*/ 2826694 w 6858001"/>
                <a:gd name="connsiteY42" fmla="*/ 527233 h 874716"/>
                <a:gd name="connsiteX43" fmla="*/ 2848793 w 6858001"/>
                <a:gd name="connsiteY43" fmla="*/ 505134 h 874716"/>
                <a:gd name="connsiteX44" fmla="*/ 2982148 w 6858001"/>
                <a:gd name="connsiteY44" fmla="*/ 484179 h 874716"/>
                <a:gd name="connsiteX45" fmla="*/ 3172654 w 6858001"/>
                <a:gd name="connsiteY45" fmla="*/ 483417 h 874716"/>
                <a:gd name="connsiteX46" fmla="*/ 3489467 w 6858001"/>
                <a:gd name="connsiteY46" fmla="*/ 435790 h 874716"/>
                <a:gd name="connsiteX47" fmla="*/ 3544713 w 6858001"/>
                <a:gd name="connsiteY47" fmla="*/ 413691 h 874716"/>
                <a:gd name="connsiteX48" fmla="*/ 3606817 w 6858001"/>
                <a:gd name="connsiteY48" fmla="*/ 408167 h 874716"/>
                <a:gd name="connsiteX49" fmla="*/ 3630632 w 6858001"/>
                <a:gd name="connsiteY49" fmla="*/ 421693 h 874716"/>
                <a:gd name="connsiteX50" fmla="*/ 3734837 w 6858001"/>
                <a:gd name="connsiteY50" fmla="*/ 441886 h 874716"/>
                <a:gd name="connsiteX51" fmla="*/ 3754652 w 6858001"/>
                <a:gd name="connsiteY51" fmla="*/ 442268 h 874716"/>
                <a:gd name="connsiteX52" fmla="*/ 3822472 w 6858001"/>
                <a:gd name="connsiteY52" fmla="*/ 433694 h 874716"/>
                <a:gd name="connsiteX53" fmla="*/ 3885338 w 6858001"/>
                <a:gd name="connsiteY53" fmla="*/ 428742 h 874716"/>
                <a:gd name="connsiteX54" fmla="*/ 4043839 w 6858001"/>
                <a:gd name="connsiteY54" fmla="*/ 444934 h 874716"/>
                <a:gd name="connsiteX55" fmla="*/ 4165383 w 6858001"/>
                <a:gd name="connsiteY55" fmla="*/ 441124 h 874716"/>
                <a:gd name="connsiteX56" fmla="*/ 4221391 w 6858001"/>
                <a:gd name="connsiteY56" fmla="*/ 444934 h 874716"/>
                <a:gd name="connsiteX57" fmla="*/ 4253014 w 6858001"/>
                <a:gd name="connsiteY57" fmla="*/ 450650 h 874716"/>
                <a:gd name="connsiteX58" fmla="*/ 4324645 w 6858001"/>
                <a:gd name="connsiteY58" fmla="*/ 490466 h 874716"/>
                <a:gd name="connsiteX59" fmla="*/ 4363890 w 6858001"/>
                <a:gd name="connsiteY59" fmla="*/ 499420 h 874716"/>
                <a:gd name="connsiteX60" fmla="*/ 4482004 w 6858001"/>
                <a:gd name="connsiteY60" fmla="*/ 498658 h 874716"/>
                <a:gd name="connsiteX61" fmla="*/ 4659174 w 6858001"/>
                <a:gd name="connsiteY61" fmla="*/ 438648 h 874716"/>
                <a:gd name="connsiteX62" fmla="*/ 4677655 w 6858001"/>
                <a:gd name="connsiteY62" fmla="*/ 430646 h 874716"/>
                <a:gd name="connsiteX63" fmla="*/ 4767764 w 6858001"/>
                <a:gd name="connsiteY63" fmla="*/ 420739 h 874716"/>
                <a:gd name="connsiteX64" fmla="*/ 4828916 w 6858001"/>
                <a:gd name="connsiteY64" fmla="*/ 434266 h 874716"/>
                <a:gd name="connsiteX65" fmla="*/ 4912168 w 6858001"/>
                <a:gd name="connsiteY65" fmla="*/ 462271 h 874716"/>
                <a:gd name="connsiteX66" fmla="*/ 4987037 w 6858001"/>
                <a:gd name="connsiteY66" fmla="*/ 485703 h 874716"/>
                <a:gd name="connsiteX67" fmla="*/ 5041521 w 6858001"/>
                <a:gd name="connsiteY67" fmla="*/ 512182 h 874716"/>
                <a:gd name="connsiteX68" fmla="*/ 5166113 w 6858001"/>
                <a:gd name="connsiteY68" fmla="*/ 531615 h 874716"/>
                <a:gd name="connsiteX69" fmla="*/ 5179067 w 6858001"/>
                <a:gd name="connsiteY69" fmla="*/ 534853 h 874716"/>
                <a:gd name="connsiteX70" fmla="*/ 5272796 w 6858001"/>
                <a:gd name="connsiteY70" fmla="*/ 511230 h 874716"/>
                <a:gd name="connsiteX71" fmla="*/ 5385384 w 6858001"/>
                <a:gd name="connsiteY71" fmla="*/ 487227 h 874716"/>
                <a:gd name="connsiteX72" fmla="*/ 5425582 w 6858001"/>
                <a:gd name="connsiteY72" fmla="*/ 495418 h 874716"/>
                <a:gd name="connsiteX73" fmla="*/ 5480637 w 6858001"/>
                <a:gd name="connsiteY73" fmla="*/ 507040 h 874716"/>
                <a:gd name="connsiteX74" fmla="*/ 5531693 w 6858001"/>
                <a:gd name="connsiteY74" fmla="*/ 500944 h 874716"/>
                <a:gd name="connsiteX75" fmla="*/ 5562746 w 6858001"/>
                <a:gd name="connsiteY75" fmla="*/ 500372 h 874716"/>
                <a:gd name="connsiteX76" fmla="*/ 5704483 w 6858001"/>
                <a:gd name="connsiteY76" fmla="*/ 571620 h 874716"/>
                <a:gd name="connsiteX77" fmla="*/ 5740488 w 6858001"/>
                <a:gd name="connsiteY77" fmla="*/ 577526 h 874716"/>
                <a:gd name="connsiteX78" fmla="*/ 5760873 w 6858001"/>
                <a:gd name="connsiteY78" fmla="*/ 586291 h 874716"/>
                <a:gd name="connsiteX79" fmla="*/ 5883751 w 6858001"/>
                <a:gd name="connsiteY79" fmla="*/ 674686 h 874716"/>
                <a:gd name="connsiteX80" fmla="*/ 5935949 w 6858001"/>
                <a:gd name="connsiteY80" fmla="*/ 692592 h 874716"/>
                <a:gd name="connsiteX81" fmla="*/ 5993291 w 6858001"/>
                <a:gd name="connsiteY81" fmla="*/ 688972 h 874716"/>
                <a:gd name="connsiteX82" fmla="*/ 6026440 w 6858001"/>
                <a:gd name="connsiteY82" fmla="*/ 682496 h 874716"/>
                <a:gd name="connsiteX83" fmla="*/ 6108738 w 6858001"/>
                <a:gd name="connsiteY83" fmla="*/ 626296 h 874716"/>
                <a:gd name="connsiteX84" fmla="*/ 6155602 w 6858001"/>
                <a:gd name="connsiteY84" fmla="*/ 628202 h 874716"/>
                <a:gd name="connsiteX85" fmla="*/ 6228756 w 6858001"/>
                <a:gd name="connsiteY85" fmla="*/ 666873 h 874716"/>
                <a:gd name="connsiteX86" fmla="*/ 6361539 w 6858001"/>
                <a:gd name="connsiteY86" fmla="*/ 684210 h 874716"/>
                <a:gd name="connsiteX87" fmla="*/ 6428979 w 6858001"/>
                <a:gd name="connsiteY87" fmla="*/ 630106 h 874716"/>
                <a:gd name="connsiteX88" fmla="*/ 6463840 w 6858001"/>
                <a:gd name="connsiteY88" fmla="*/ 578098 h 874716"/>
                <a:gd name="connsiteX89" fmla="*/ 6564620 w 6858001"/>
                <a:gd name="connsiteY89" fmla="*/ 517708 h 874716"/>
                <a:gd name="connsiteX90" fmla="*/ 6588625 w 6858001"/>
                <a:gd name="connsiteY90" fmla="*/ 540187 h 874716"/>
                <a:gd name="connsiteX91" fmla="*/ 6662541 w 6858001"/>
                <a:gd name="connsiteY91" fmla="*/ 549714 h 874716"/>
                <a:gd name="connsiteX92" fmla="*/ 6742552 w 6858001"/>
                <a:gd name="connsiteY92" fmla="*/ 548952 h 874716"/>
                <a:gd name="connsiteX93" fmla="*/ 6812063 w 6858001"/>
                <a:gd name="connsiteY93" fmla="*/ 568430 h 874716"/>
                <a:gd name="connsiteX94" fmla="*/ 6858001 w 6858001"/>
                <a:gd name="connsiteY94" fmla="*/ 562267 h 874716"/>
                <a:gd name="connsiteX95" fmla="*/ 6858001 w 6858001"/>
                <a:gd name="connsiteY95" fmla="*/ 734520 h 874716"/>
                <a:gd name="connsiteX96" fmla="*/ 6815516 w 6858001"/>
                <a:gd name="connsiteY96" fmla="*/ 744220 h 874716"/>
                <a:gd name="connsiteX97" fmla="*/ 6748458 w 6858001"/>
                <a:gd name="connsiteY97" fmla="*/ 763271 h 874716"/>
                <a:gd name="connsiteX98" fmla="*/ 6584812 w 6858001"/>
                <a:gd name="connsiteY98" fmla="*/ 784797 h 874716"/>
                <a:gd name="connsiteX99" fmla="*/ 6415833 w 6858001"/>
                <a:gd name="connsiteY99" fmla="*/ 805562 h 874716"/>
                <a:gd name="connsiteX100" fmla="*/ 6323058 w 6858001"/>
                <a:gd name="connsiteY100" fmla="*/ 812420 h 874716"/>
                <a:gd name="connsiteX101" fmla="*/ 6242093 w 6858001"/>
                <a:gd name="connsiteY101" fmla="*/ 823281 h 874716"/>
                <a:gd name="connsiteX102" fmla="*/ 6171605 w 6858001"/>
                <a:gd name="connsiteY102" fmla="*/ 830139 h 874716"/>
                <a:gd name="connsiteX103" fmla="*/ 6059397 w 6858001"/>
                <a:gd name="connsiteY103" fmla="*/ 844045 h 874716"/>
                <a:gd name="connsiteX104" fmla="*/ 6012723 w 6858001"/>
                <a:gd name="connsiteY104" fmla="*/ 847665 h 874716"/>
                <a:gd name="connsiteX105" fmla="*/ 5902610 w 6858001"/>
                <a:gd name="connsiteY105" fmla="*/ 847473 h 874716"/>
                <a:gd name="connsiteX106" fmla="*/ 5864318 w 6858001"/>
                <a:gd name="connsiteY106" fmla="*/ 845569 h 874716"/>
                <a:gd name="connsiteX107" fmla="*/ 5790592 w 6858001"/>
                <a:gd name="connsiteY107" fmla="*/ 821947 h 874716"/>
                <a:gd name="connsiteX108" fmla="*/ 5781830 w 6858001"/>
                <a:gd name="connsiteY108" fmla="*/ 820233 h 874716"/>
                <a:gd name="connsiteX109" fmla="*/ 5733440 w 6858001"/>
                <a:gd name="connsiteY109" fmla="*/ 810896 h 874716"/>
                <a:gd name="connsiteX110" fmla="*/ 5706959 w 6858001"/>
                <a:gd name="connsiteY110" fmla="*/ 807848 h 874716"/>
                <a:gd name="connsiteX111" fmla="*/ 5606372 w 6858001"/>
                <a:gd name="connsiteY111" fmla="*/ 788417 h 874716"/>
                <a:gd name="connsiteX112" fmla="*/ 5548460 w 6858001"/>
                <a:gd name="connsiteY112" fmla="*/ 779273 h 874716"/>
                <a:gd name="connsiteX113" fmla="*/ 5501594 w 6858001"/>
                <a:gd name="connsiteY113" fmla="*/ 780607 h 874716"/>
                <a:gd name="connsiteX114" fmla="*/ 5419295 w 6858001"/>
                <a:gd name="connsiteY114" fmla="*/ 782321 h 874716"/>
                <a:gd name="connsiteX115" fmla="*/ 5393005 w 6858001"/>
                <a:gd name="connsiteY115" fmla="*/ 786703 h 874716"/>
                <a:gd name="connsiteX116" fmla="*/ 5274129 w 6858001"/>
                <a:gd name="connsiteY116" fmla="*/ 774129 h 874716"/>
                <a:gd name="connsiteX117" fmla="*/ 5206308 w 6858001"/>
                <a:gd name="connsiteY117" fmla="*/ 773177 h 874716"/>
                <a:gd name="connsiteX118" fmla="*/ 5129916 w 6858001"/>
                <a:gd name="connsiteY118" fmla="*/ 757554 h 874716"/>
                <a:gd name="connsiteX119" fmla="*/ 5107627 w 6858001"/>
                <a:gd name="connsiteY119" fmla="*/ 758316 h 874716"/>
                <a:gd name="connsiteX120" fmla="*/ 5082670 w 6858001"/>
                <a:gd name="connsiteY120" fmla="*/ 759651 h 874716"/>
                <a:gd name="connsiteX121" fmla="*/ 5006086 w 6858001"/>
                <a:gd name="connsiteY121" fmla="*/ 760795 h 874716"/>
                <a:gd name="connsiteX122" fmla="*/ 4959602 w 6858001"/>
                <a:gd name="connsiteY122" fmla="*/ 766509 h 874716"/>
                <a:gd name="connsiteX123" fmla="*/ 4871019 w 6858001"/>
                <a:gd name="connsiteY123" fmla="*/ 763081 h 874716"/>
                <a:gd name="connsiteX124" fmla="*/ 4838250 w 6858001"/>
                <a:gd name="connsiteY124" fmla="*/ 768033 h 874716"/>
                <a:gd name="connsiteX125" fmla="*/ 4755381 w 6858001"/>
                <a:gd name="connsiteY125" fmla="*/ 768605 h 874716"/>
                <a:gd name="connsiteX126" fmla="*/ 4681083 w 6858001"/>
                <a:gd name="connsiteY126" fmla="*/ 765747 h 874716"/>
                <a:gd name="connsiteX127" fmla="*/ 4609452 w 6858001"/>
                <a:gd name="connsiteY127" fmla="*/ 767271 h 874716"/>
                <a:gd name="connsiteX128" fmla="*/ 4558207 w 6858001"/>
                <a:gd name="connsiteY128" fmla="*/ 773557 h 874716"/>
                <a:gd name="connsiteX129" fmla="*/ 4502579 w 6858001"/>
                <a:gd name="connsiteY129" fmla="*/ 777367 h 874716"/>
                <a:gd name="connsiteX130" fmla="*/ 4349222 w 6858001"/>
                <a:gd name="connsiteY130" fmla="*/ 800038 h 874716"/>
                <a:gd name="connsiteX131" fmla="*/ 4320837 w 6858001"/>
                <a:gd name="connsiteY131" fmla="*/ 794514 h 874716"/>
                <a:gd name="connsiteX132" fmla="*/ 4159667 w 6858001"/>
                <a:gd name="connsiteY132" fmla="*/ 789370 h 874716"/>
                <a:gd name="connsiteX133" fmla="*/ 4124614 w 6858001"/>
                <a:gd name="connsiteY133" fmla="*/ 789752 h 874716"/>
                <a:gd name="connsiteX134" fmla="*/ 4030503 w 6858001"/>
                <a:gd name="connsiteY134" fmla="*/ 767271 h 874716"/>
                <a:gd name="connsiteX135" fmla="*/ 3885338 w 6858001"/>
                <a:gd name="connsiteY135" fmla="*/ 802896 h 874716"/>
                <a:gd name="connsiteX136" fmla="*/ 3749506 w 6858001"/>
                <a:gd name="connsiteY136" fmla="*/ 847473 h 874716"/>
                <a:gd name="connsiteX137" fmla="*/ 3732361 w 6858001"/>
                <a:gd name="connsiteY137" fmla="*/ 853190 h 874716"/>
                <a:gd name="connsiteX138" fmla="*/ 3683591 w 6858001"/>
                <a:gd name="connsiteY138" fmla="*/ 862906 h 874716"/>
                <a:gd name="connsiteX139" fmla="*/ 3623201 w 6858001"/>
                <a:gd name="connsiteY139" fmla="*/ 866334 h 874716"/>
                <a:gd name="connsiteX140" fmla="*/ 3546617 w 6858001"/>
                <a:gd name="connsiteY140" fmla="*/ 874716 h 874716"/>
                <a:gd name="connsiteX141" fmla="*/ 3485275 w 6858001"/>
                <a:gd name="connsiteY141" fmla="*/ 864238 h 874716"/>
                <a:gd name="connsiteX142" fmla="*/ 3399546 w 6858001"/>
                <a:gd name="connsiteY142" fmla="*/ 848618 h 874716"/>
                <a:gd name="connsiteX143" fmla="*/ 3318771 w 6858001"/>
                <a:gd name="connsiteY143" fmla="*/ 833757 h 874716"/>
                <a:gd name="connsiteX144" fmla="*/ 3293244 w 6858001"/>
                <a:gd name="connsiteY144" fmla="*/ 851284 h 874716"/>
                <a:gd name="connsiteX145" fmla="*/ 3253809 w 6858001"/>
                <a:gd name="connsiteY145" fmla="*/ 866524 h 874716"/>
                <a:gd name="connsiteX146" fmla="*/ 3209993 w 6858001"/>
                <a:gd name="connsiteY146" fmla="*/ 848235 h 874716"/>
                <a:gd name="connsiteX147" fmla="*/ 3107500 w 6858001"/>
                <a:gd name="connsiteY147" fmla="*/ 810326 h 874716"/>
                <a:gd name="connsiteX148" fmla="*/ 3042728 w 6858001"/>
                <a:gd name="connsiteY148" fmla="*/ 808610 h 874716"/>
                <a:gd name="connsiteX149" fmla="*/ 2901943 w 6858001"/>
                <a:gd name="connsiteY149" fmla="*/ 792418 h 874716"/>
                <a:gd name="connsiteX150" fmla="*/ 2809930 w 6858001"/>
                <a:gd name="connsiteY150" fmla="*/ 769367 h 874716"/>
                <a:gd name="connsiteX151" fmla="*/ 2743826 w 6858001"/>
                <a:gd name="connsiteY151" fmla="*/ 743268 h 874716"/>
                <a:gd name="connsiteX152" fmla="*/ 2649143 w 6858001"/>
                <a:gd name="connsiteY152" fmla="*/ 709167 h 874716"/>
                <a:gd name="connsiteX153" fmla="*/ 2554079 w 6858001"/>
                <a:gd name="connsiteY153" fmla="*/ 691450 h 874716"/>
                <a:gd name="connsiteX154" fmla="*/ 2485307 w 6858001"/>
                <a:gd name="connsiteY154" fmla="*/ 669160 h 874716"/>
                <a:gd name="connsiteX155" fmla="*/ 2401292 w 6858001"/>
                <a:gd name="connsiteY155" fmla="*/ 653919 h 874716"/>
                <a:gd name="connsiteX156" fmla="*/ 2330806 w 6858001"/>
                <a:gd name="connsiteY156" fmla="*/ 653349 h 874716"/>
                <a:gd name="connsiteX157" fmla="*/ 2220312 w 6858001"/>
                <a:gd name="connsiteY157" fmla="*/ 656015 h 874716"/>
                <a:gd name="connsiteX158" fmla="*/ 2085054 w 6858001"/>
                <a:gd name="connsiteY158" fmla="*/ 609914 h 874716"/>
                <a:gd name="connsiteX159" fmla="*/ 2030378 w 6858001"/>
                <a:gd name="connsiteY159" fmla="*/ 599625 h 874716"/>
                <a:gd name="connsiteX160" fmla="*/ 1978940 w 6858001"/>
                <a:gd name="connsiteY160" fmla="*/ 594863 h 874716"/>
                <a:gd name="connsiteX161" fmla="*/ 1869780 w 6858001"/>
                <a:gd name="connsiteY161" fmla="*/ 564192 h 874716"/>
                <a:gd name="connsiteX162" fmla="*/ 1825393 w 6858001"/>
                <a:gd name="connsiteY162" fmla="*/ 554094 h 874716"/>
                <a:gd name="connsiteX163" fmla="*/ 1763287 w 6858001"/>
                <a:gd name="connsiteY163" fmla="*/ 554286 h 874716"/>
                <a:gd name="connsiteX164" fmla="*/ 1650317 w 6858001"/>
                <a:gd name="connsiteY164" fmla="*/ 540187 h 874716"/>
                <a:gd name="connsiteX165" fmla="*/ 1537537 w 6858001"/>
                <a:gd name="connsiteY165" fmla="*/ 499038 h 874716"/>
                <a:gd name="connsiteX166" fmla="*/ 1489720 w 6858001"/>
                <a:gd name="connsiteY166" fmla="*/ 503038 h 874716"/>
                <a:gd name="connsiteX167" fmla="*/ 1472575 w 6858001"/>
                <a:gd name="connsiteY167" fmla="*/ 502086 h 874716"/>
                <a:gd name="connsiteX168" fmla="*/ 1318456 w 6858001"/>
                <a:gd name="connsiteY168" fmla="*/ 479415 h 874716"/>
                <a:gd name="connsiteX169" fmla="*/ 1303024 w 6858001"/>
                <a:gd name="connsiteY169" fmla="*/ 476939 h 874716"/>
                <a:gd name="connsiteX170" fmla="*/ 1230633 w 6858001"/>
                <a:gd name="connsiteY170" fmla="*/ 456746 h 874716"/>
                <a:gd name="connsiteX171" fmla="*/ 1048125 w 6858001"/>
                <a:gd name="connsiteY171" fmla="*/ 444172 h 874716"/>
                <a:gd name="connsiteX172" fmla="*/ 1036887 w 6858001"/>
                <a:gd name="connsiteY172" fmla="*/ 442648 h 874716"/>
                <a:gd name="connsiteX173" fmla="*/ 975733 w 6858001"/>
                <a:gd name="connsiteY173" fmla="*/ 452744 h 874716"/>
                <a:gd name="connsiteX174" fmla="*/ 945444 w 6858001"/>
                <a:gd name="connsiteY174" fmla="*/ 467033 h 874716"/>
                <a:gd name="connsiteX175" fmla="*/ 898198 w 6858001"/>
                <a:gd name="connsiteY175" fmla="*/ 481893 h 874716"/>
                <a:gd name="connsiteX176" fmla="*/ 850189 w 6858001"/>
                <a:gd name="connsiteY176" fmla="*/ 487417 h 874716"/>
                <a:gd name="connsiteX177" fmla="*/ 769605 w 6858001"/>
                <a:gd name="connsiteY177" fmla="*/ 464937 h 874716"/>
                <a:gd name="connsiteX178" fmla="*/ 740268 w 6858001"/>
                <a:gd name="connsiteY178" fmla="*/ 462651 h 874716"/>
                <a:gd name="connsiteX179" fmla="*/ 674923 w 6858001"/>
                <a:gd name="connsiteY179" fmla="*/ 451792 h 874716"/>
                <a:gd name="connsiteX180" fmla="*/ 617772 w 6858001"/>
                <a:gd name="connsiteY180" fmla="*/ 452554 h 874716"/>
                <a:gd name="connsiteX181" fmla="*/ 571860 w 6858001"/>
                <a:gd name="connsiteY181" fmla="*/ 469891 h 874716"/>
                <a:gd name="connsiteX182" fmla="*/ 505182 w 6858001"/>
                <a:gd name="connsiteY182" fmla="*/ 473319 h 874716"/>
                <a:gd name="connsiteX183" fmla="*/ 462126 w 6858001"/>
                <a:gd name="connsiteY183" fmla="*/ 460747 h 874716"/>
                <a:gd name="connsiteX184" fmla="*/ 453364 w 6858001"/>
                <a:gd name="connsiteY184" fmla="*/ 459033 h 874716"/>
                <a:gd name="connsiteX185" fmla="*/ 340774 w 6858001"/>
                <a:gd name="connsiteY185" fmla="*/ 458268 h 874716"/>
                <a:gd name="connsiteX186" fmla="*/ 200182 w 6858001"/>
                <a:gd name="connsiteY186" fmla="*/ 496180 h 874716"/>
                <a:gd name="connsiteX187" fmla="*/ 176939 w 6858001"/>
                <a:gd name="connsiteY187" fmla="*/ 504182 h 874716"/>
                <a:gd name="connsiteX188" fmla="*/ 63587 w 6858001"/>
                <a:gd name="connsiteY188" fmla="*/ 518088 h 874716"/>
                <a:gd name="connsiteX189" fmla="*/ 2817 w 6858001"/>
                <a:gd name="connsiteY189" fmla="*/ 532187 h 874716"/>
                <a:gd name="connsiteX190" fmla="*/ 0 w 6858001"/>
                <a:gd name="connsiteY190" fmla="*/ 533314 h 87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Lst>
              <a:rect l="l" t="t" r="r" b="b"/>
              <a:pathLst>
                <a:path w="6858001" h="874716">
                  <a:moveTo>
                    <a:pt x="0" y="533314"/>
                  </a:moveTo>
                  <a:lnTo>
                    <a:pt x="0" y="69206"/>
                  </a:lnTo>
                  <a:lnTo>
                    <a:pt x="21486" y="71924"/>
                  </a:lnTo>
                  <a:cubicBezTo>
                    <a:pt x="92546" y="60493"/>
                    <a:pt x="159604" y="87354"/>
                    <a:pt x="228948" y="88116"/>
                  </a:cubicBezTo>
                  <a:cubicBezTo>
                    <a:pt x="260382" y="88496"/>
                    <a:pt x="291435" y="94592"/>
                    <a:pt x="313533" y="62779"/>
                  </a:cubicBezTo>
                  <a:cubicBezTo>
                    <a:pt x="316389" y="58587"/>
                    <a:pt x="330298" y="60873"/>
                    <a:pt x="338870" y="62207"/>
                  </a:cubicBezTo>
                  <a:cubicBezTo>
                    <a:pt x="357921" y="65066"/>
                    <a:pt x="376781" y="72304"/>
                    <a:pt x="395640" y="72114"/>
                  </a:cubicBezTo>
                  <a:cubicBezTo>
                    <a:pt x="434695" y="71924"/>
                    <a:pt x="473939" y="68876"/>
                    <a:pt x="512802" y="65446"/>
                  </a:cubicBezTo>
                  <a:cubicBezTo>
                    <a:pt x="527470" y="64112"/>
                    <a:pt x="541569" y="58969"/>
                    <a:pt x="556047" y="55349"/>
                  </a:cubicBezTo>
                  <a:cubicBezTo>
                    <a:pt x="564048" y="53253"/>
                    <a:pt x="572622" y="47729"/>
                    <a:pt x="580050" y="48871"/>
                  </a:cubicBezTo>
                  <a:cubicBezTo>
                    <a:pt x="623106" y="55539"/>
                    <a:pt x="662541" y="39157"/>
                    <a:pt x="703308" y="30964"/>
                  </a:cubicBezTo>
                  <a:cubicBezTo>
                    <a:pt x="722169" y="27154"/>
                    <a:pt x="739886" y="18010"/>
                    <a:pt x="758174" y="11724"/>
                  </a:cubicBezTo>
                  <a:cubicBezTo>
                    <a:pt x="762936" y="10008"/>
                    <a:pt x="768271" y="8484"/>
                    <a:pt x="773035" y="8866"/>
                  </a:cubicBezTo>
                  <a:cubicBezTo>
                    <a:pt x="800276" y="11152"/>
                    <a:pt x="827329" y="14390"/>
                    <a:pt x="854379" y="16866"/>
                  </a:cubicBezTo>
                  <a:cubicBezTo>
                    <a:pt x="878956" y="19152"/>
                    <a:pt x="903722" y="19914"/>
                    <a:pt x="915343" y="47919"/>
                  </a:cubicBezTo>
                  <a:cubicBezTo>
                    <a:pt x="917059" y="52301"/>
                    <a:pt x="922773" y="55539"/>
                    <a:pt x="927155" y="58397"/>
                  </a:cubicBezTo>
                  <a:cubicBezTo>
                    <a:pt x="994785" y="102405"/>
                    <a:pt x="1030980" y="101261"/>
                    <a:pt x="1097087" y="54777"/>
                  </a:cubicBezTo>
                  <a:cubicBezTo>
                    <a:pt x="1103945" y="50015"/>
                    <a:pt x="1118613" y="46585"/>
                    <a:pt x="1123185" y="50395"/>
                  </a:cubicBezTo>
                  <a:cubicBezTo>
                    <a:pt x="1162049" y="82020"/>
                    <a:pt x="1204532" y="78590"/>
                    <a:pt x="1249302" y="68684"/>
                  </a:cubicBezTo>
                  <a:cubicBezTo>
                    <a:pt x="1260922" y="66018"/>
                    <a:pt x="1277307" y="66018"/>
                    <a:pt x="1286069" y="72304"/>
                  </a:cubicBezTo>
                  <a:cubicBezTo>
                    <a:pt x="1327790" y="101451"/>
                    <a:pt x="1372560" y="97261"/>
                    <a:pt x="1417899" y="88688"/>
                  </a:cubicBezTo>
                  <a:cubicBezTo>
                    <a:pt x="1424948" y="87354"/>
                    <a:pt x="1433522" y="80114"/>
                    <a:pt x="1436568" y="73448"/>
                  </a:cubicBezTo>
                  <a:cubicBezTo>
                    <a:pt x="1447428" y="49825"/>
                    <a:pt x="1467813" y="41823"/>
                    <a:pt x="1490292" y="35154"/>
                  </a:cubicBezTo>
                  <a:cubicBezTo>
                    <a:pt x="1525727" y="24296"/>
                    <a:pt x="1560588" y="11532"/>
                    <a:pt x="1596213" y="1245"/>
                  </a:cubicBezTo>
                  <a:cubicBezTo>
                    <a:pt x="1604978" y="-1231"/>
                    <a:pt x="1615836" y="293"/>
                    <a:pt x="1624980" y="3150"/>
                  </a:cubicBezTo>
                  <a:cubicBezTo>
                    <a:pt x="1656223" y="12866"/>
                    <a:pt x="1676036" y="37251"/>
                    <a:pt x="1697753" y="59731"/>
                  </a:cubicBezTo>
                  <a:cubicBezTo>
                    <a:pt x="1707279" y="69638"/>
                    <a:pt x="1720423" y="76686"/>
                    <a:pt x="1733188" y="82400"/>
                  </a:cubicBezTo>
                  <a:cubicBezTo>
                    <a:pt x="1766335" y="97071"/>
                    <a:pt x="1800246" y="110215"/>
                    <a:pt x="1833775" y="124121"/>
                  </a:cubicBezTo>
                  <a:cubicBezTo>
                    <a:pt x="1837013" y="125455"/>
                    <a:pt x="1839679" y="128884"/>
                    <a:pt x="1842158" y="131742"/>
                  </a:cubicBezTo>
                  <a:cubicBezTo>
                    <a:pt x="1866922" y="161843"/>
                    <a:pt x="1891497" y="192132"/>
                    <a:pt x="1916454" y="222233"/>
                  </a:cubicBezTo>
                  <a:cubicBezTo>
                    <a:pt x="1921216" y="227947"/>
                    <a:pt x="1928076" y="232139"/>
                    <a:pt x="1933219" y="237663"/>
                  </a:cubicBezTo>
                  <a:cubicBezTo>
                    <a:pt x="1940459" y="245283"/>
                    <a:pt x="1949603" y="252524"/>
                    <a:pt x="1953413" y="261668"/>
                  </a:cubicBezTo>
                  <a:cubicBezTo>
                    <a:pt x="1965224" y="290433"/>
                    <a:pt x="1987894" y="302817"/>
                    <a:pt x="2016469" y="308151"/>
                  </a:cubicBezTo>
                  <a:cubicBezTo>
                    <a:pt x="2042570" y="313104"/>
                    <a:pt x="2068669" y="317296"/>
                    <a:pt x="2094578" y="323010"/>
                  </a:cubicBezTo>
                  <a:cubicBezTo>
                    <a:pt x="2126201" y="329868"/>
                    <a:pt x="2157636" y="337298"/>
                    <a:pt x="2188879" y="345681"/>
                  </a:cubicBezTo>
                  <a:cubicBezTo>
                    <a:pt x="2202404" y="349301"/>
                    <a:pt x="2216692" y="353491"/>
                    <a:pt x="2228314" y="360921"/>
                  </a:cubicBezTo>
                  <a:cubicBezTo>
                    <a:pt x="2260890" y="381496"/>
                    <a:pt x="2295753" y="395402"/>
                    <a:pt x="2334044" y="389878"/>
                  </a:cubicBezTo>
                  <a:cubicBezTo>
                    <a:pt x="2364715" y="385496"/>
                    <a:pt x="2390434" y="396736"/>
                    <a:pt x="2409485" y="414263"/>
                  </a:cubicBezTo>
                  <a:cubicBezTo>
                    <a:pt x="2444158" y="446078"/>
                    <a:pt x="2481305" y="438838"/>
                    <a:pt x="2518264" y="428552"/>
                  </a:cubicBezTo>
                  <a:cubicBezTo>
                    <a:pt x="2537315" y="423217"/>
                    <a:pt x="2552935" y="423979"/>
                    <a:pt x="2571034" y="429122"/>
                  </a:cubicBezTo>
                  <a:cubicBezTo>
                    <a:pt x="2612945" y="441124"/>
                    <a:pt x="2640950" y="473701"/>
                    <a:pt x="2668001" y="502276"/>
                  </a:cubicBezTo>
                  <a:cubicBezTo>
                    <a:pt x="2691054" y="526661"/>
                    <a:pt x="2716963" y="540377"/>
                    <a:pt x="2745348" y="550666"/>
                  </a:cubicBezTo>
                  <a:cubicBezTo>
                    <a:pt x="2781163" y="563810"/>
                    <a:pt x="2809548" y="558858"/>
                    <a:pt x="2826694" y="527233"/>
                  </a:cubicBezTo>
                  <a:cubicBezTo>
                    <a:pt x="2831457" y="518278"/>
                    <a:pt x="2839839" y="507800"/>
                    <a:pt x="2848793" y="505134"/>
                  </a:cubicBezTo>
                  <a:cubicBezTo>
                    <a:pt x="2892037" y="491800"/>
                    <a:pt x="2935854" y="472367"/>
                    <a:pt x="2982148" y="484179"/>
                  </a:cubicBezTo>
                  <a:cubicBezTo>
                    <a:pt x="3046158" y="500372"/>
                    <a:pt x="3108644" y="499420"/>
                    <a:pt x="3172654" y="483417"/>
                  </a:cubicBezTo>
                  <a:cubicBezTo>
                    <a:pt x="3276480" y="457508"/>
                    <a:pt x="3380305" y="430076"/>
                    <a:pt x="3489467" y="435790"/>
                  </a:cubicBezTo>
                  <a:cubicBezTo>
                    <a:pt x="3507563" y="436742"/>
                    <a:pt x="3529090" y="425121"/>
                    <a:pt x="3544713" y="413691"/>
                  </a:cubicBezTo>
                  <a:cubicBezTo>
                    <a:pt x="3574622" y="391974"/>
                    <a:pt x="3573288" y="390258"/>
                    <a:pt x="3606817" y="408167"/>
                  </a:cubicBezTo>
                  <a:cubicBezTo>
                    <a:pt x="3614819" y="412549"/>
                    <a:pt x="3624725" y="415215"/>
                    <a:pt x="3630632" y="421693"/>
                  </a:cubicBezTo>
                  <a:cubicBezTo>
                    <a:pt x="3660731" y="454650"/>
                    <a:pt x="3697880" y="446648"/>
                    <a:pt x="3734837" y="441886"/>
                  </a:cubicBezTo>
                  <a:cubicBezTo>
                    <a:pt x="3741315" y="440934"/>
                    <a:pt x="3749125" y="439600"/>
                    <a:pt x="3754652" y="442268"/>
                  </a:cubicBezTo>
                  <a:cubicBezTo>
                    <a:pt x="3779607" y="454268"/>
                    <a:pt x="3800753" y="450078"/>
                    <a:pt x="3822472" y="433694"/>
                  </a:cubicBezTo>
                  <a:cubicBezTo>
                    <a:pt x="3841331" y="419597"/>
                    <a:pt x="3863049" y="411215"/>
                    <a:pt x="3885338" y="428742"/>
                  </a:cubicBezTo>
                  <a:cubicBezTo>
                    <a:pt x="3934870" y="467605"/>
                    <a:pt x="3987829" y="469509"/>
                    <a:pt x="4043839" y="444934"/>
                  </a:cubicBezTo>
                  <a:cubicBezTo>
                    <a:pt x="4083845" y="427407"/>
                    <a:pt x="4123280" y="423407"/>
                    <a:pt x="4165383" y="441124"/>
                  </a:cubicBezTo>
                  <a:cubicBezTo>
                    <a:pt x="4181576" y="447982"/>
                    <a:pt x="4202531" y="443410"/>
                    <a:pt x="4221391" y="444934"/>
                  </a:cubicBezTo>
                  <a:cubicBezTo>
                    <a:pt x="4232060" y="445696"/>
                    <a:pt x="4243872" y="445886"/>
                    <a:pt x="4253014" y="450650"/>
                  </a:cubicBezTo>
                  <a:cubicBezTo>
                    <a:pt x="4277401" y="462843"/>
                    <a:pt x="4300070" y="478463"/>
                    <a:pt x="4324645" y="490466"/>
                  </a:cubicBezTo>
                  <a:cubicBezTo>
                    <a:pt x="4336457" y="496180"/>
                    <a:pt x="4350554" y="499228"/>
                    <a:pt x="4363890" y="499420"/>
                  </a:cubicBezTo>
                  <a:cubicBezTo>
                    <a:pt x="4403325" y="500372"/>
                    <a:pt x="4442761" y="500372"/>
                    <a:pt x="4482004" y="498658"/>
                  </a:cubicBezTo>
                  <a:cubicBezTo>
                    <a:pt x="4546776" y="495990"/>
                    <a:pt x="4612500" y="495418"/>
                    <a:pt x="4659174" y="438648"/>
                  </a:cubicBezTo>
                  <a:cubicBezTo>
                    <a:pt x="4662986" y="434076"/>
                    <a:pt x="4671176" y="431408"/>
                    <a:pt x="4677655" y="430646"/>
                  </a:cubicBezTo>
                  <a:cubicBezTo>
                    <a:pt x="4707564" y="427027"/>
                    <a:pt x="4738235" y="426645"/>
                    <a:pt x="4767764" y="420739"/>
                  </a:cubicBezTo>
                  <a:cubicBezTo>
                    <a:pt x="4791386" y="415977"/>
                    <a:pt x="4811009" y="417501"/>
                    <a:pt x="4828916" y="434266"/>
                  </a:cubicBezTo>
                  <a:cubicBezTo>
                    <a:pt x="4852348" y="456364"/>
                    <a:pt x="4880925" y="469319"/>
                    <a:pt x="4912168" y="462271"/>
                  </a:cubicBezTo>
                  <a:cubicBezTo>
                    <a:pt x="4943409" y="455412"/>
                    <a:pt x="4963984" y="470271"/>
                    <a:pt x="4987037" y="485703"/>
                  </a:cubicBezTo>
                  <a:cubicBezTo>
                    <a:pt x="5003801" y="496942"/>
                    <a:pt x="5022852" y="511040"/>
                    <a:pt x="5041521" y="512182"/>
                  </a:cubicBezTo>
                  <a:cubicBezTo>
                    <a:pt x="5083814" y="514658"/>
                    <a:pt x="5120201" y="553904"/>
                    <a:pt x="5166113" y="531615"/>
                  </a:cubicBezTo>
                  <a:cubicBezTo>
                    <a:pt x="5169161" y="530091"/>
                    <a:pt x="5174685" y="533901"/>
                    <a:pt x="5179067" y="534853"/>
                  </a:cubicBezTo>
                  <a:cubicBezTo>
                    <a:pt x="5214121" y="542093"/>
                    <a:pt x="5247078" y="535043"/>
                    <a:pt x="5272796" y="511230"/>
                  </a:cubicBezTo>
                  <a:cubicBezTo>
                    <a:pt x="5306516" y="480177"/>
                    <a:pt x="5343855" y="477129"/>
                    <a:pt x="5385384" y="487227"/>
                  </a:cubicBezTo>
                  <a:cubicBezTo>
                    <a:pt x="5398721" y="490466"/>
                    <a:pt x="5412057" y="492752"/>
                    <a:pt x="5425582" y="495418"/>
                  </a:cubicBezTo>
                  <a:cubicBezTo>
                    <a:pt x="5443870" y="499228"/>
                    <a:pt x="5462351" y="503230"/>
                    <a:pt x="5480637" y="507040"/>
                  </a:cubicBezTo>
                  <a:cubicBezTo>
                    <a:pt x="5498356" y="510850"/>
                    <a:pt x="5517979" y="517326"/>
                    <a:pt x="5531693" y="500944"/>
                  </a:cubicBezTo>
                  <a:cubicBezTo>
                    <a:pt x="5543506" y="486845"/>
                    <a:pt x="5551888" y="488179"/>
                    <a:pt x="5562746" y="500372"/>
                  </a:cubicBezTo>
                  <a:cubicBezTo>
                    <a:pt x="5600467" y="543045"/>
                    <a:pt x="5646189" y="569716"/>
                    <a:pt x="5704483" y="571620"/>
                  </a:cubicBezTo>
                  <a:cubicBezTo>
                    <a:pt x="5716485" y="572002"/>
                    <a:pt x="5728678" y="574668"/>
                    <a:pt x="5740488" y="577526"/>
                  </a:cubicBezTo>
                  <a:cubicBezTo>
                    <a:pt x="5747728" y="579241"/>
                    <a:pt x="5756493" y="581147"/>
                    <a:pt x="5760873" y="586291"/>
                  </a:cubicBezTo>
                  <a:cubicBezTo>
                    <a:pt x="5794974" y="625534"/>
                    <a:pt x="5837457" y="652777"/>
                    <a:pt x="5883751" y="674686"/>
                  </a:cubicBezTo>
                  <a:cubicBezTo>
                    <a:pt x="5900323" y="682496"/>
                    <a:pt x="5918042" y="690306"/>
                    <a:pt x="5935949" y="692592"/>
                  </a:cubicBezTo>
                  <a:cubicBezTo>
                    <a:pt x="5954617" y="694878"/>
                    <a:pt x="5974240" y="691068"/>
                    <a:pt x="5993291" y="688972"/>
                  </a:cubicBezTo>
                  <a:cubicBezTo>
                    <a:pt x="6004531" y="687830"/>
                    <a:pt x="6017485" y="688020"/>
                    <a:pt x="6026440" y="682496"/>
                  </a:cubicBezTo>
                  <a:cubicBezTo>
                    <a:pt x="6054825" y="665159"/>
                    <a:pt x="6082258" y="646491"/>
                    <a:pt x="6108738" y="626296"/>
                  </a:cubicBezTo>
                  <a:cubicBezTo>
                    <a:pt x="6131409" y="608960"/>
                    <a:pt x="6135981" y="606483"/>
                    <a:pt x="6155602" y="628202"/>
                  </a:cubicBezTo>
                  <a:cubicBezTo>
                    <a:pt x="6175797" y="650491"/>
                    <a:pt x="6200944" y="662111"/>
                    <a:pt x="6228756" y="666873"/>
                  </a:cubicBezTo>
                  <a:cubicBezTo>
                    <a:pt x="6272764" y="674304"/>
                    <a:pt x="6317151" y="680590"/>
                    <a:pt x="6361539" y="684210"/>
                  </a:cubicBezTo>
                  <a:cubicBezTo>
                    <a:pt x="6401736" y="687448"/>
                    <a:pt x="6420977" y="669922"/>
                    <a:pt x="6428979" y="630106"/>
                  </a:cubicBezTo>
                  <a:cubicBezTo>
                    <a:pt x="6433551" y="608007"/>
                    <a:pt x="6439458" y="584003"/>
                    <a:pt x="6463840" y="578098"/>
                  </a:cubicBezTo>
                  <a:cubicBezTo>
                    <a:pt x="6503658" y="568572"/>
                    <a:pt x="6544997" y="564382"/>
                    <a:pt x="6564620" y="517708"/>
                  </a:cubicBezTo>
                  <a:cubicBezTo>
                    <a:pt x="6575478" y="527995"/>
                    <a:pt x="6582146" y="534091"/>
                    <a:pt x="6588625" y="540187"/>
                  </a:cubicBezTo>
                  <a:cubicBezTo>
                    <a:pt x="6606531" y="557142"/>
                    <a:pt x="6643678" y="564382"/>
                    <a:pt x="6662541" y="549714"/>
                  </a:cubicBezTo>
                  <a:cubicBezTo>
                    <a:pt x="6690354" y="528377"/>
                    <a:pt x="6715883" y="532377"/>
                    <a:pt x="6742552" y="548952"/>
                  </a:cubicBezTo>
                  <a:cubicBezTo>
                    <a:pt x="6764841" y="562668"/>
                    <a:pt x="6788417" y="567954"/>
                    <a:pt x="6812063" y="568430"/>
                  </a:cubicBezTo>
                  <a:lnTo>
                    <a:pt x="6858001" y="562267"/>
                  </a:lnTo>
                  <a:lnTo>
                    <a:pt x="6858001" y="734520"/>
                  </a:lnTo>
                  <a:lnTo>
                    <a:pt x="6815516" y="744220"/>
                  </a:lnTo>
                  <a:cubicBezTo>
                    <a:pt x="6793035" y="749744"/>
                    <a:pt x="6771319" y="759651"/>
                    <a:pt x="6748458" y="763271"/>
                  </a:cubicBezTo>
                  <a:cubicBezTo>
                    <a:pt x="6694164" y="771843"/>
                    <a:pt x="6639488" y="777939"/>
                    <a:pt x="6584812" y="784797"/>
                  </a:cubicBezTo>
                  <a:cubicBezTo>
                    <a:pt x="6528424" y="791846"/>
                    <a:pt x="6472225" y="799276"/>
                    <a:pt x="6415833" y="805562"/>
                  </a:cubicBezTo>
                  <a:cubicBezTo>
                    <a:pt x="6384972" y="808802"/>
                    <a:pt x="6353919" y="809372"/>
                    <a:pt x="6323058" y="812420"/>
                  </a:cubicBezTo>
                  <a:cubicBezTo>
                    <a:pt x="6296005" y="815088"/>
                    <a:pt x="6269144" y="820041"/>
                    <a:pt x="6242093" y="823281"/>
                  </a:cubicBezTo>
                  <a:cubicBezTo>
                    <a:pt x="6218660" y="825947"/>
                    <a:pt x="6195037" y="827471"/>
                    <a:pt x="6171605" y="830139"/>
                  </a:cubicBezTo>
                  <a:cubicBezTo>
                    <a:pt x="6134075" y="834519"/>
                    <a:pt x="6096736" y="839473"/>
                    <a:pt x="6059397" y="844045"/>
                  </a:cubicBezTo>
                  <a:cubicBezTo>
                    <a:pt x="6043776" y="845759"/>
                    <a:pt x="6027392" y="850522"/>
                    <a:pt x="6012723" y="847665"/>
                  </a:cubicBezTo>
                  <a:cubicBezTo>
                    <a:pt x="5975764" y="840425"/>
                    <a:pt x="5939377" y="842521"/>
                    <a:pt x="5902610" y="847473"/>
                  </a:cubicBezTo>
                  <a:cubicBezTo>
                    <a:pt x="5890037" y="849190"/>
                    <a:pt x="5876511" y="848808"/>
                    <a:pt x="5864318" y="845569"/>
                  </a:cubicBezTo>
                  <a:cubicBezTo>
                    <a:pt x="5839361" y="839091"/>
                    <a:pt x="5815169" y="829947"/>
                    <a:pt x="5790592" y="821947"/>
                  </a:cubicBezTo>
                  <a:cubicBezTo>
                    <a:pt x="5787924" y="820995"/>
                    <a:pt x="5784686" y="820803"/>
                    <a:pt x="5781830" y="820233"/>
                  </a:cubicBezTo>
                  <a:cubicBezTo>
                    <a:pt x="5765635" y="816992"/>
                    <a:pt x="5749634" y="813754"/>
                    <a:pt x="5733440" y="810896"/>
                  </a:cubicBezTo>
                  <a:cubicBezTo>
                    <a:pt x="5724678" y="809372"/>
                    <a:pt x="5715723" y="809182"/>
                    <a:pt x="5706959" y="807848"/>
                  </a:cubicBezTo>
                  <a:cubicBezTo>
                    <a:pt x="5673050" y="802514"/>
                    <a:pt x="5635711" y="811468"/>
                    <a:pt x="5606372" y="788417"/>
                  </a:cubicBezTo>
                  <a:cubicBezTo>
                    <a:pt x="5587321" y="773557"/>
                    <a:pt x="5568842" y="776987"/>
                    <a:pt x="5548460" y="779273"/>
                  </a:cubicBezTo>
                  <a:cubicBezTo>
                    <a:pt x="5533027" y="780987"/>
                    <a:pt x="5517215" y="780415"/>
                    <a:pt x="5501594" y="780607"/>
                  </a:cubicBezTo>
                  <a:cubicBezTo>
                    <a:pt x="5474161" y="781177"/>
                    <a:pt x="5446728" y="781369"/>
                    <a:pt x="5419295" y="782321"/>
                  </a:cubicBezTo>
                  <a:cubicBezTo>
                    <a:pt x="5410531" y="782701"/>
                    <a:pt x="5401579" y="787465"/>
                    <a:pt x="5393005" y="786703"/>
                  </a:cubicBezTo>
                  <a:cubicBezTo>
                    <a:pt x="5353379" y="783083"/>
                    <a:pt x="5313754" y="777367"/>
                    <a:pt x="5274129" y="774129"/>
                  </a:cubicBezTo>
                  <a:cubicBezTo>
                    <a:pt x="5251650" y="772225"/>
                    <a:pt x="5228597" y="775843"/>
                    <a:pt x="5206308" y="773177"/>
                  </a:cubicBezTo>
                  <a:cubicBezTo>
                    <a:pt x="5180591" y="770129"/>
                    <a:pt x="5155445" y="762319"/>
                    <a:pt x="5129916" y="757554"/>
                  </a:cubicBezTo>
                  <a:cubicBezTo>
                    <a:pt x="5122867" y="756222"/>
                    <a:pt x="5115057" y="757936"/>
                    <a:pt x="5107627" y="758316"/>
                  </a:cubicBezTo>
                  <a:cubicBezTo>
                    <a:pt x="5099245" y="758699"/>
                    <a:pt x="5091052" y="759461"/>
                    <a:pt x="5082670" y="759651"/>
                  </a:cubicBezTo>
                  <a:cubicBezTo>
                    <a:pt x="5057141" y="760033"/>
                    <a:pt x="5031614" y="759461"/>
                    <a:pt x="5006086" y="760795"/>
                  </a:cubicBezTo>
                  <a:cubicBezTo>
                    <a:pt x="4990465" y="761557"/>
                    <a:pt x="4974082" y="769367"/>
                    <a:pt x="4959602" y="766509"/>
                  </a:cubicBezTo>
                  <a:cubicBezTo>
                    <a:pt x="4930075" y="760985"/>
                    <a:pt x="4900546" y="773367"/>
                    <a:pt x="4871019" y="763081"/>
                  </a:cubicBezTo>
                  <a:cubicBezTo>
                    <a:pt x="4861873" y="760033"/>
                    <a:pt x="4849300" y="767653"/>
                    <a:pt x="4838250" y="768033"/>
                  </a:cubicBezTo>
                  <a:cubicBezTo>
                    <a:pt x="4810627" y="768985"/>
                    <a:pt x="4783004" y="768795"/>
                    <a:pt x="4755381" y="768605"/>
                  </a:cubicBezTo>
                  <a:cubicBezTo>
                    <a:pt x="4730614" y="768415"/>
                    <a:pt x="4704895" y="771081"/>
                    <a:pt x="4681083" y="765747"/>
                  </a:cubicBezTo>
                  <a:cubicBezTo>
                    <a:pt x="4656126" y="760033"/>
                    <a:pt x="4633647" y="760795"/>
                    <a:pt x="4609452" y="767271"/>
                  </a:cubicBezTo>
                  <a:cubicBezTo>
                    <a:pt x="4592878" y="771653"/>
                    <a:pt x="4575351" y="772225"/>
                    <a:pt x="4558207" y="773557"/>
                  </a:cubicBezTo>
                  <a:cubicBezTo>
                    <a:pt x="4539728" y="775081"/>
                    <a:pt x="4519343" y="771081"/>
                    <a:pt x="4502579" y="777367"/>
                  </a:cubicBezTo>
                  <a:cubicBezTo>
                    <a:pt x="4452665" y="796038"/>
                    <a:pt x="4401419" y="800038"/>
                    <a:pt x="4349222" y="800038"/>
                  </a:cubicBezTo>
                  <a:cubicBezTo>
                    <a:pt x="4339695" y="800038"/>
                    <a:pt x="4329979" y="797372"/>
                    <a:pt x="4320837" y="794514"/>
                  </a:cubicBezTo>
                  <a:cubicBezTo>
                    <a:pt x="4267493" y="777367"/>
                    <a:pt x="4213961" y="778891"/>
                    <a:pt x="4159667" y="789370"/>
                  </a:cubicBezTo>
                  <a:cubicBezTo>
                    <a:pt x="4148427" y="791656"/>
                    <a:pt x="4135854" y="792038"/>
                    <a:pt x="4124614" y="789752"/>
                  </a:cubicBezTo>
                  <a:cubicBezTo>
                    <a:pt x="4092989" y="783083"/>
                    <a:pt x="4062318" y="772033"/>
                    <a:pt x="4030503" y="767271"/>
                  </a:cubicBezTo>
                  <a:cubicBezTo>
                    <a:pt x="3977925" y="759461"/>
                    <a:pt x="3932394" y="785749"/>
                    <a:pt x="3885338" y="802896"/>
                  </a:cubicBezTo>
                  <a:cubicBezTo>
                    <a:pt x="3840569" y="819089"/>
                    <a:pt x="3802467" y="855666"/>
                    <a:pt x="3749506" y="847473"/>
                  </a:cubicBezTo>
                  <a:cubicBezTo>
                    <a:pt x="3744173" y="846711"/>
                    <a:pt x="3738267" y="851856"/>
                    <a:pt x="3732361" y="853190"/>
                  </a:cubicBezTo>
                  <a:cubicBezTo>
                    <a:pt x="3716168" y="856810"/>
                    <a:pt x="3699976" y="861190"/>
                    <a:pt x="3683591" y="862906"/>
                  </a:cubicBezTo>
                  <a:cubicBezTo>
                    <a:pt x="3663589" y="865192"/>
                    <a:pt x="3643204" y="864430"/>
                    <a:pt x="3623201" y="866334"/>
                  </a:cubicBezTo>
                  <a:cubicBezTo>
                    <a:pt x="3597482" y="868620"/>
                    <a:pt x="3572146" y="874716"/>
                    <a:pt x="3546617" y="874716"/>
                  </a:cubicBezTo>
                  <a:cubicBezTo>
                    <a:pt x="3526042" y="874716"/>
                    <a:pt x="3505657" y="867668"/>
                    <a:pt x="3485275" y="864238"/>
                  </a:cubicBezTo>
                  <a:cubicBezTo>
                    <a:pt x="3456508" y="859476"/>
                    <a:pt x="3424883" y="860810"/>
                    <a:pt x="3399546" y="848618"/>
                  </a:cubicBezTo>
                  <a:cubicBezTo>
                    <a:pt x="3372495" y="835663"/>
                    <a:pt x="3346776" y="829757"/>
                    <a:pt x="3318771" y="833757"/>
                  </a:cubicBezTo>
                  <a:cubicBezTo>
                    <a:pt x="3309437" y="835091"/>
                    <a:pt x="3297434" y="843093"/>
                    <a:pt x="3293244" y="851284"/>
                  </a:cubicBezTo>
                  <a:cubicBezTo>
                    <a:pt x="3283908" y="869572"/>
                    <a:pt x="3271145" y="872812"/>
                    <a:pt x="3253809" y="866524"/>
                  </a:cubicBezTo>
                  <a:cubicBezTo>
                    <a:pt x="3238758" y="861190"/>
                    <a:pt x="3220280" y="858524"/>
                    <a:pt x="3209993" y="848235"/>
                  </a:cubicBezTo>
                  <a:cubicBezTo>
                    <a:pt x="3180844" y="819089"/>
                    <a:pt x="3143695" y="818136"/>
                    <a:pt x="3107500" y="810326"/>
                  </a:cubicBezTo>
                  <a:cubicBezTo>
                    <a:pt x="3085403" y="805562"/>
                    <a:pt x="3064827" y="805372"/>
                    <a:pt x="3042728" y="808610"/>
                  </a:cubicBezTo>
                  <a:cubicBezTo>
                    <a:pt x="2994722" y="815850"/>
                    <a:pt x="2948047" y="805562"/>
                    <a:pt x="2901943" y="792418"/>
                  </a:cubicBezTo>
                  <a:cubicBezTo>
                    <a:pt x="2871462" y="783655"/>
                    <a:pt x="2840219" y="778321"/>
                    <a:pt x="2809930" y="769367"/>
                  </a:cubicBezTo>
                  <a:cubicBezTo>
                    <a:pt x="2787259" y="762509"/>
                    <a:pt x="2764590" y="754316"/>
                    <a:pt x="2743826" y="743268"/>
                  </a:cubicBezTo>
                  <a:cubicBezTo>
                    <a:pt x="2713723" y="727073"/>
                    <a:pt x="2687436" y="702689"/>
                    <a:pt x="2649143" y="709167"/>
                  </a:cubicBezTo>
                  <a:cubicBezTo>
                    <a:pt x="2615421" y="714881"/>
                    <a:pt x="2584942" y="702881"/>
                    <a:pt x="2554079" y="691450"/>
                  </a:cubicBezTo>
                  <a:cubicBezTo>
                    <a:pt x="2531409" y="683068"/>
                    <a:pt x="2508742" y="674494"/>
                    <a:pt x="2485307" y="669160"/>
                  </a:cubicBezTo>
                  <a:cubicBezTo>
                    <a:pt x="2457492" y="662873"/>
                    <a:pt x="2426059" y="665541"/>
                    <a:pt x="2401292" y="653919"/>
                  </a:cubicBezTo>
                  <a:cubicBezTo>
                    <a:pt x="2375383" y="641727"/>
                    <a:pt x="2353859" y="649919"/>
                    <a:pt x="2330806" y="653349"/>
                  </a:cubicBezTo>
                  <a:cubicBezTo>
                    <a:pt x="2294039" y="658683"/>
                    <a:pt x="2257459" y="668590"/>
                    <a:pt x="2220312" y="656015"/>
                  </a:cubicBezTo>
                  <a:cubicBezTo>
                    <a:pt x="2175163" y="640775"/>
                    <a:pt x="2130393" y="624392"/>
                    <a:pt x="2085054" y="609914"/>
                  </a:cubicBezTo>
                  <a:cubicBezTo>
                    <a:pt x="2067525" y="604387"/>
                    <a:pt x="2048668" y="602101"/>
                    <a:pt x="2030378" y="599625"/>
                  </a:cubicBezTo>
                  <a:cubicBezTo>
                    <a:pt x="2013043" y="597529"/>
                    <a:pt x="1992279" y="602863"/>
                    <a:pt x="1978940" y="594863"/>
                  </a:cubicBezTo>
                  <a:cubicBezTo>
                    <a:pt x="1944649" y="574288"/>
                    <a:pt x="1909408" y="564192"/>
                    <a:pt x="1869780" y="564192"/>
                  </a:cubicBezTo>
                  <a:cubicBezTo>
                    <a:pt x="1854920" y="564192"/>
                    <a:pt x="1840441" y="555618"/>
                    <a:pt x="1825393" y="554094"/>
                  </a:cubicBezTo>
                  <a:cubicBezTo>
                    <a:pt x="1804816" y="552190"/>
                    <a:pt x="1781194" y="547045"/>
                    <a:pt x="1763287" y="554286"/>
                  </a:cubicBezTo>
                  <a:cubicBezTo>
                    <a:pt x="1721185" y="571430"/>
                    <a:pt x="1687086" y="557142"/>
                    <a:pt x="1650317" y="540187"/>
                  </a:cubicBezTo>
                  <a:cubicBezTo>
                    <a:pt x="1614120" y="523423"/>
                    <a:pt x="1576019" y="510088"/>
                    <a:pt x="1537537" y="499038"/>
                  </a:cubicBezTo>
                  <a:cubicBezTo>
                    <a:pt x="1523059" y="495038"/>
                    <a:pt x="1505724" y="501706"/>
                    <a:pt x="1489720" y="503038"/>
                  </a:cubicBezTo>
                  <a:cubicBezTo>
                    <a:pt x="1484004" y="503420"/>
                    <a:pt x="1477717" y="503992"/>
                    <a:pt x="1472575" y="502086"/>
                  </a:cubicBezTo>
                  <a:cubicBezTo>
                    <a:pt x="1422854" y="483797"/>
                    <a:pt x="1372368" y="469891"/>
                    <a:pt x="1318456" y="479415"/>
                  </a:cubicBezTo>
                  <a:cubicBezTo>
                    <a:pt x="1313504" y="480369"/>
                    <a:pt x="1307978" y="478273"/>
                    <a:pt x="1303024" y="476939"/>
                  </a:cubicBezTo>
                  <a:cubicBezTo>
                    <a:pt x="1278829" y="470081"/>
                    <a:pt x="1255206" y="459223"/>
                    <a:pt x="1230633" y="456746"/>
                  </a:cubicBezTo>
                  <a:cubicBezTo>
                    <a:pt x="1170051" y="450650"/>
                    <a:pt x="1109091" y="448172"/>
                    <a:pt x="1048125" y="444172"/>
                  </a:cubicBezTo>
                  <a:cubicBezTo>
                    <a:pt x="1044315" y="443982"/>
                    <a:pt x="1040315" y="443982"/>
                    <a:pt x="1036887" y="442648"/>
                  </a:cubicBezTo>
                  <a:cubicBezTo>
                    <a:pt x="1014406" y="434456"/>
                    <a:pt x="994785" y="437124"/>
                    <a:pt x="975733" y="452744"/>
                  </a:cubicBezTo>
                  <a:cubicBezTo>
                    <a:pt x="967350" y="459603"/>
                    <a:pt x="955920" y="463223"/>
                    <a:pt x="945444" y="467033"/>
                  </a:cubicBezTo>
                  <a:cubicBezTo>
                    <a:pt x="930011" y="472749"/>
                    <a:pt x="914200" y="478273"/>
                    <a:pt x="898198" y="481893"/>
                  </a:cubicBezTo>
                  <a:cubicBezTo>
                    <a:pt x="882384" y="485321"/>
                    <a:pt x="865430" y="490084"/>
                    <a:pt x="850189" y="487417"/>
                  </a:cubicBezTo>
                  <a:cubicBezTo>
                    <a:pt x="822756" y="482655"/>
                    <a:pt x="796655" y="471987"/>
                    <a:pt x="769605" y="464937"/>
                  </a:cubicBezTo>
                  <a:cubicBezTo>
                    <a:pt x="760270" y="462461"/>
                    <a:pt x="749982" y="462843"/>
                    <a:pt x="740268" y="462651"/>
                  </a:cubicBezTo>
                  <a:cubicBezTo>
                    <a:pt x="717977" y="462081"/>
                    <a:pt x="695116" y="467605"/>
                    <a:pt x="674923" y="451792"/>
                  </a:cubicBezTo>
                  <a:cubicBezTo>
                    <a:pt x="656255" y="436934"/>
                    <a:pt x="637392" y="441314"/>
                    <a:pt x="617772" y="452554"/>
                  </a:cubicBezTo>
                  <a:cubicBezTo>
                    <a:pt x="603673" y="460557"/>
                    <a:pt x="587672" y="466843"/>
                    <a:pt x="571860" y="469891"/>
                  </a:cubicBezTo>
                  <a:cubicBezTo>
                    <a:pt x="550141" y="474081"/>
                    <a:pt x="528615" y="475797"/>
                    <a:pt x="505182" y="473319"/>
                  </a:cubicBezTo>
                  <a:cubicBezTo>
                    <a:pt x="488607" y="471605"/>
                    <a:pt x="475081" y="470843"/>
                    <a:pt x="462126" y="460747"/>
                  </a:cubicBezTo>
                  <a:cubicBezTo>
                    <a:pt x="460032" y="459223"/>
                    <a:pt x="456222" y="458841"/>
                    <a:pt x="453364" y="459033"/>
                  </a:cubicBezTo>
                  <a:cubicBezTo>
                    <a:pt x="415835" y="462271"/>
                    <a:pt x="378686" y="460557"/>
                    <a:pt x="340774" y="458268"/>
                  </a:cubicBezTo>
                  <a:cubicBezTo>
                    <a:pt x="292579" y="455222"/>
                    <a:pt x="241901" y="464175"/>
                    <a:pt x="200182" y="496180"/>
                  </a:cubicBezTo>
                  <a:cubicBezTo>
                    <a:pt x="194085" y="500944"/>
                    <a:pt x="184941" y="503038"/>
                    <a:pt x="176939" y="504182"/>
                  </a:cubicBezTo>
                  <a:cubicBezTo>
                    <a:pt x="139219" y="509134"/>
                    <a:pt x="101308" y="512564"/>
                    <a:pt x="63587" y="518088"/>
                  </a:cubicBezTo>
                  <a:cubicBezTo>
                    <a:pt x="43012" y="521137"/>
                    <a:pt x="21486" y="523805"/>
                    <a:pt x="2817" y="532187"/>
                  </a:cubicBezTo>
                  <a:lnTo>
                    <a:pt x="0" y="533314"/>
                  </a:lnTo>
                  <a:close/>
                </a:path>
              </a:pathLst>
            </a:custGeom>
            <a:blipFill dpi="0" rotWithShape="1">
              <a:blip r:embed="rId3">
                <a:alphaModFix amt="57000"/>
              </a:blip>
              <a:srcRect/>
              <a:tile tx="0" ty="0" sx="100000" sy="100000" flip="none" algn="tl"/>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9" name="textruta 8">
            <a:extLst>
              <a:ext uri="{FF2B5EF4-FFF2-40B4-BE49-F238E27FC236}">
                <a16:creationId xmlns:a16="http://schemas.microsoft.com/office/drawing/2014/main" id="{9F4B0EC5-26D6-4415-88FF-DB4E2A7C6BA3}"/>
              </a:ext>
            </a:extLst>
          </p:cNvPr>
          <p:cNvSpPr txBox="1"/>
          <p:nvPr/>
        </p:nvSpPr>
        <p:spPr>
          <a:xfrm>
            <a:off x="4591050" y="290457"/>
            <a:ext cx="7124028" cy="5109091"/>
          </a:xfrm>
          <a:prstGeom prst="rect">
            <a:avLst/>
          </a:prstGeom>
          <a:noFill/>
        </p:spPr>
        <p:txBody>
          <a:bodyPr wrap="square">
            <a:spAutoFit/>
          </a:bodyPr>
          <a:lstStyle/>
          <a:p>
            <a:pPr algn="ctr"/>
            <a:r>
              <a:rPr lang="sv-SE" sz="2800" dirty="0">
                <a:solidFill>
                  <a:srgbClr val="FFFF00"/>
                </a:solidFill>
                <a:effectLst/>
                <a:latin typeface="Calibri" panose="020F0502020204030204" pitchFamily="34" charset="0"/>
                <a:ea typeface="Calibri" panose="020F0502020204030204" pitchFamily="34" charset="0"/>
              </a:rPr>
              <a:t>Leksands IF planerar </a:t>
            </a:r>
            <a:r>
              <a:rPr lang="sv-SE" sz="2800" dirty="0" err="1">
                <a:solidFill>
                  <a:srgbClr val="FFFF00"/>
                </a:solidFill>
                <a:effectLst/>
                <a:latin typeface="Calibri" panose="020F0502020204030204" pitchFamily="34" charset="0"/>
                <a:ea typeface="Calibri" panose="020F0502020204030204" pitchFamily="34" charset="0"/>
              </a:rPr>
              <a:t>tjejdag</a:t>
            </a:r>
            <a:r>
              <a:rPr lang="sv-SE" sz="2800" dirty="0">
                <a:solidFill>
                  <a:srgbClr val="FFFF00"/>
                </a:solidFill>
                <a:effectLst/>
                <a:latin typeface="Calibri" panose="020F0502020204030204" pitchFamily="34" charset="0"/>
                <a:ea typeface="Calibri" panose="020F0502020204030204" pitchFamily="34" charset="0"/>
              </a:rPr>
              <a:t> i Leksand </a:t>
            </a:r>
          </a:p>
          <a:p>
            <a:pPr algn="ctr"/>
            <a:r>
              <a:rPr lang="sv-SE" sz="2800" dirty="0">
                <a:solidFill>
                  <a:srgbClr val="FFFF00"/>
                </a:solidFill>
                <a:effectLst/>
                <a:latin typeface="Calibri" panose="020F0502020204030204" pitchFamily="34" charset="0"/>
                <a:ea typeface="Calibri" panose="020F0502020204030204" pitchFamily="34" charset="0"/>
              </a:rPr>
              <a:t>Lördagen den 15 januari -2022</a:t>
            </a:r>
          </a:p>
          <a:p>
            <a:endParaRPr lang="sv-SE" dirty="0">
              <a:solidFill>
                <a:schemeClr val="bg1"/>
              </a:solidFill>
              <a:latin typeface="Calibri" panose="020F0502020204030204" pitchFamily="34" charset="0"/>
              <a:ea typeface="Calibri" panose="020F0502020204030204" pitchFamily="34" charset="0"/>
            </a:endParaRPr>
          </a:p>
          <a:p>
            <a:r>
              <a:rPr lang="sv-SE" sz="1800" dirty="0">
                <a:solidFill>
                  <a:srgbClr val="FFFF00"/>
                </a:solidFill>
                <a:effectLst/>
                <a:latin typeface="Calibri" panose="020F0502020204030204" pitchFamily="34" charset="0"/>
                <a:ea typeface="Calibri" panose="020F0502020204030204" pitchFamily="34" charset="0"/>
              </a:rPr>
              <a:t>Man ska försöka få detta till ett återkommande evenemang. </a:t>
            </a:r>
          </a:p>
          <a:p>
            <a:r>
              <a:rPr lang="sv-SE" sz="1800" dirty="0">
                <a:solidFill>
                  <a:srgbClr val="FFFF00"/>
                </a:solidFill>
                <a:effectLst/>
                <a:latin typeface="Calibri" panose="020F0502020204030204" pitchFamily="34" charset="0"/>
                <a:ea typeface="Calibri" panose="020F0502020204030204" pitchFamily="34" charset="0"/>
              </a:rPr>
              <a:t>Har varit i kontakt med Tony Malm. Ansvariga för dagen är Jan Erik Modigs, Alexander Bröms, Elin Lundberg.</a:t>
            </a:r>
          </a:p>
          <a:p>
            <a:r>
              <a:rPr lang="sv-SE" sz="1800" dirty="0">
                <a:solidFill>
                  <a:srgbClr val="FFFF00"/>
                </a:solidFill>
                <a:effectLst/>
                <a:latin typeface="Calibri" panose="020F0502020204030204" pitchFamily="34" charset="0"/>
                <a:ea typeface="Calibri" panose="020F0502020204030204" pitchFamily="34" charset="0"/>
              </a:rPr>
              <a:t> </a:t>
            </a:r>
          </a:p>
          <a:p>
            <a:r>
              <a:rPr lang="sv-SE" sz="1800" dirty="0">
                <a:solidFill>
                  <a:srgbClr val="FFFF00"/>
                </a:solidFill>
                <a:effectLst/>
                <a:latin typeface="Calibri" panose="020F0502020204030204" pitchFamily="34" charset="0"/>
                <a:ea typeface="Calibri" panose="020F0502020204030204" pitchFamily="34" charset="0"/>
              </a:rPr>
              <a:t>Upplägget kommer vara att de träffas på fm, kör </a:t>
            </a:r>
            <a:r>
              <a:rPr lang="sv-SE" sz="1800" dirty="0" err="1">
                <a:solidFill>
                  <a:srgbClr val="FFFF00"/>
                </a:solidFill>
                <a:effectLst/>
                <a:latin typeface="Calibri" panose="020F0502020204030204" pitchFamily="34" charset="0"/>
                <a:ea typeface="Calibri" panose="020F0502020204030204" pitchFamily="34" charset="0"/>
              </a:rPr>
              <a:t>ispass</a:t>
            </a:r>
            <a:r>
              <a:rPr lang="sv-SE" sz="1800" dirty="0">
                <a:solidFill>
                  <a:srgbClr val="FFFF00"/>
                </a:solidFill>
                <a:effectLst/>
                <a:latin typeface="Calibri" panose="020F0502020204030204" pitchFamily="34" charset="0"/>
                <a:ea typeface="Calibri" panose="020F0502020204030204" pitchFamily="34" charset="0"/>
              </a:rPr>
              <a:t>, lunch och information och info från ansvariga. </a:t>
            </a:r>
          </a:p>
          <a:p>
            <a:endParaRPr lang="sv-SE" sz="1800" dirty="0">
              <a:solidFill>
                <a:srgbClr val="FFFF00"/>
              </a:solidFill>
              <a:effectLst/>
              <a:latin typeface="Calibri" panose="020F0502020204030204" pitchFamily="34" charset="0"/>
              <a:ea typeface="Calibri" panose="020F0502020204030204" pitchFamily="34" charset="0"/>
            </a:endParaRPr>
          </a:p>
          <a:p>
            <a:r>
              <a:rPr lang="sv-SE" sz="1800" dirty="0">
                <a:solidFill>
                  <a:srgbClr val="FFFF00"/>
                </a:solidFill>
                <a:effectLst/>
                <a:latin typeface="Calibri" panose="020F0502020204030204" pitchFamily="34" charset="0"/>
                <a:ea typeface="Calibri" panose="020F0502020204030204" pitchFamily="34" charset="0"/>
              </a:rPr>
              <a:t>Sedan SDHL match och även för den som vill efterföljande SHL match.</a:t>
            </a:r>
          </a:p>
          <a:p>
            <a:r>
              <a:rPr lang="sv-SE" sz="1800" dirty="0">
                <a:solidFill>
                  <a:srgbClr val="FFFF00"/>
                </a:solidFill>
                <a:effectLst/>
                <a:latin typeface="Calibri" panose="020F0502020204030204" pitchFamily="34" charset="0"/>
                <a:ea typeface="Calibri" panose="020F0502020204030204" pitchFamily="34" charset="0"/>
              </a:rPr>
              <a:t> </a:t>
            </a:r>
          </a:p>
          <a:p>
            <a:r>
              <a:rPr lang="sv-SE" sz="1800" dirty="0">
                <a:solidFill>
                  <a:srgbClr val="FFFF00"/>
                </a:solidFill>
                <a:effectLst/>
                <a:latin typeface="Calibri" panose="020F0502020204030204" pitchFamily="34" charset="0"/>
                <a:ea typeface="Calibri" panose="020F0502020204030204" pitchFamily="34" charset="0"/>
              </a:rPr>
              <a:t> </a:t>
            </a:r>
          </a:p>
          <a:p>
            <a:r>
              <a:rPr lang="sv-SE" sz="1800" dirty="0">
                <a:solidFill>
                  <a:srgbClr val="FFFF00"/>
                </a:solidFill>
                <a:effectLst/>
                <a:latin typeface="Calibri" panose="020F0502020204030204" pitchFamily="34" charset="0"/>
                <a:ea typeface="Calibri" panose="020F0502020204030204" pitchFamily="34" charset="0"/>
              </a:rPr>
              <a:t> </a:t>
            </a:r>
          </a:p>
          <a:p>
            <a:r>
              <a:rPr lang="sv-SE" sz="1800" dirty="0">
                <a:solidFill>
                  <a:schemeClr val="bg1"/>
                </a:solidFill>
                <a:effectLst/>
                <a:latin typeface="Calibri" panose="020F0502020204030204" pitchFamily="34" charset="0"/>
                <a:ea typeface="Calibri" panose="020F0502020204030204" pitchFamily="34" charset="0"/>
              </a:rPr>
              <a:t>                                  </a:t>
            </a:r>
            <a:r>
              <a:rPr lang="sv-SE" sz="1800" dirty="0">
                <a:solidFill>
                  <a:schemeClr val="bg1"/>
                </a:solidFill>
                <a:effectLst/>
                <a:highlight>
                  <a:srgbClr val="FF00FF"/>
                </a:highlight>
                <a:latin typeface="Calibri" panose="020F0502020204030204" pitchFamily="34" charset="0"/>
                <a:ea typeface="Calibri" panose="020F0502020204030204" pitchFamily="34" charset="0"/>
              </a:rPr>
              <a:t> Inbjudan kommer gå ur denna vecka</a:t>
            </a:r>
            <a:r>
              <a:rPr lang="sv-SE" dirty="0">
                <a:solidFill>
                  <a:schemeClr val="bg1"/>
                </a:solidFill>
                <a:highlight>
                  <a:srgbClr val="FF00FF"/>
                </a:highlight>
                <a:latin typeface="Calibri" panose="020F0502020204030204" pitchFamily="34" charset="0"/>
                <a:ea typeface="Calibri" panose="020F0502020204030204" pitchFamily="34" charset="0"/>
              </a:rPr>
              <a:t>.</a:t>
            </a:r>
          </a:p>
          <a:p>
            <a:r>
              <a:rPr lang="sv-SE" sz="1800" dirty="0">
                <a:solidFill>
                  <a:schemeClr val="bg1"/>
                </a:solidFill>
                <a:effectLst/>
                <a:latin typeface="Calibri" panose="020F0502020204030204" pitchFamily="34" charset="0"/>
                <a:ea typeface="Calibri" panose="020F0502020204030204" pitchFamily="34" charset="0"/>
              </a:rPr>
              <a:t> </a:t>
            </a:r>
          </a:p>
          <a:p>
            <a:r>
              <a:rPr lang="sv-SE" sz="1800" dirty="0">
                <a:solidFill>
                  <a:schemeClr val="bg1"/>
                </a:solidFill>
                <a:effectLst/>
                <a:latin typeface="Calibri" panose="020F0502020204030204" pitchFamily="34" charset="0"/>
                <a:ea typeface="Calibri" panose="020F0502020204030204" pitchFamily="34" charset="0"/>
              </a:rPr>
              <a:t> </a:t>
            </a:r>
          </a:p>
        </p:txBody>
      </p:sp>
    </p:spTree>
    <p:extLst>
      <p:ext uri="{BB962C8B-B14F-4D97-AF65-F5344CB8AC3E}">
        <p14:creationId xmlns:p14="http://schemas.microsoft.com/office/powerpoint/2010/main" val="4152663431"/>
      </p:ext>
    </p:extLst>
  </p:cSld>
  <p:clrMapOvr>
    <a:masterClrMapping/>
  </p:clrMapOvr>
  <p:transition spd="slow">
    <p:wipe/>
  </p:transition>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16A15A88-001A-4EEF-8984-D87E643599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ubrik 1">
            <a:extLst>
              <a:ext uri="{FF2B5EF4-FFF2-40B4-BE49-F238E27FC236}">
                <a16:creationId xmlns:a16="http://schemas.microsoft.com/office/drawing/2014/main" id="{F80B4FB5-369F-41D4-A525-F209DD76A64A}"/>
              </a:ext>
            </a:extLst>
          </p:cNvPr>
          <p:cNvSpPr>
            <a:spLocks noGrp="1"/>
          </p:cNvSpPr>
          <p:nvPr>
            <p:ph type="title"/>
          </p:nvPr>
        </p:nvSpPr>
        <p:spPr>
          <a:xfrm>
            <a:off x="5131398" y="1011219"/>
            <a:ext cx="6021962" cy="5454127"/>
          </a:xfrm>
        </p:spPr>
        <p:txBody>
          <a:bodyPr vert="horz" lIns="91440" tIns="45720" rIns="91440" bIns="45720" rtlCol="0" anchor="b">
            <a:noAutofit/>
          </a:bodyPr>
          <a:lstStyle/>
          <a:p>
            <a:pPr algn="ctr"/>
            <a:br>
              <a:rPr lang="en-US" sz="2800" dirty="0">
                <a:solidFill>
                  <a:srgbClr val="FFFF00"/>
                </a:solidFill>
              </a:rPr>
            </a:br>
            <a:br>
              <a:rPr lang="en-US" sz="2800" dirty="0">
                <a:solidFill>
                  <a:srgbClr val="FFFF00"/>
                </a:solidFill>
              </a:rPr>
            </a:br>
            <a:br>
              <a:rPr lang="en-US" sz="2800" dirty="0">
                <a:solidFill>
                  <a:srgbClr val="FFFF00"/>
                </a:solidFill>
              </a:rPr>
            </a:br>
            <a:br>
              <a:rPr lang="en-US" sz="2800" dirty="0">
                <a:solidFill>
                  <a:srgbClr val="FFFF00"/>
                </a:solidFill>
              </a:rPr>
            </a:br>
            <a:br>
              <a:rPr lang="en-US" sz="2800" dirty="0">
                <a:solidFill>
                  <a:srgbClr val="FFFF00"/>
                </a:solidFill>
              </a:rPr>
            </a:br>
            <a:br>
              <a:rPr lang="en-US" sz="2800" dirty="0">
                <a:solidFill>
                  <a:srgbClr val="FFFF00"/>
                </a:solidFill>
              </a:rPr>
            </a:br>
            <a:br>
              <a:rPr lang="en-US" sz="2800" dirty="0">
                <a:solidFill>
                  <a:srgbClr val="FFFF00"/>
                </a:solidFill>
              </a:rPr>
            </a:br>
            <a:r>
              <a:rPr lang="en-US" sz="4000" dirty="0" err="1">
                <a:solidFill>
                  <a:srgbClr val="FFFF00"/>
                </a:solidFill>
              </a:rPr>
              <a:t>Distriktslagsverksamheten</a:t>
            </a:r>
            <a:br>
              <a:rPr lang="en-US" sz="4000" dirty="0">
                <a:solidFill>
                  <a:srgbClr val="FFFF00"/>
                </a:solidFill>
              </a:rPr>
            </a:br>
            <a:r>
              <a:rPr lang="en-US" sz="4000" dirty="0" err="1">
                <a:solidFill>
                  <a:srgbClr val="FFFF00"/>
                </a:solidFill>
              </a:rPr>
              <a:t>Pojkar</a:t>
            </a:r>
            <a:br>
              <a:rPr lang="en-US" sz="2800" dirty="0">
                <a:solidFill>
                  <a:srgbClr val="FFFF00"/>
                </a:solidFill>
              </a:rPr>
            </a:br>
            <a:br>
              <a:rPr lang="en-US" sz="2800" dirty="0">
                <a:solidFill>
                  <a:srgbClr val="FFFF00"/>
                </a:solidFill>
              </a:rPr>
            </a:br>
            <a:r>
              <a:rPr lang="en-US" sz="2800" dirty="0">
                <a:solidFill>
                  <a:srgbClr val="FFFF00"/>
                </a:solidFill>
              </a:rPr>
              <a:t>Rapport TV-</a:t>
            </a:r>
            <a:r>
              <a:rPr lang="en-US" sz="2800" dirty="0" err="1">
                <a:solidFill>
                  <a:srgbClr val="FFFF00"/>
                </a:solidFill>
              </a:rPr>
              <a:t>Pucken</a:t>
            </a:r>
            <a:br>
              <a:rPr lang="en-US" sz="2800" dirty="0">
                <a:solidFill>
                  <a:srgbClr val="FFFF00"/>
                </a:solidFill>
              </a:rPr>
            </a:br>
            <a:br>
              <a:rPr lang="en-US" sz="2800" dirty="0">
                <a:solidFill>
                  <a:srgbClr val="FFFF00"/>
                </a:solidFill>
              </a:rPr>
            </a:br>
            <a:r>
              <a:rPr lang="en-US" sz="2400" dirty="0" err="1">
                <a:solidFill>
                  <a:srgbClr val="FFFF00"/>
                </a:solidFill>
              </a:rPr>
              <a:t>Kommande</a:t>
            </a:r>
            <a:r>
              <a:rPr lang="en-US" sz="2400" dirty="0">
                <a:solidFill>
                  <a:srgbClr val="FFFF00"/>
                </a:solidFill>
              </a:rPr>
              <a:t> </a:t>
            </a:r>
            <a:r>
              <a:rPr lang="en-US" sz="2400" dirty="0" err="1">
                <a:solidFill>
                  <a:srgbClr val="FFFF00"/>
                </a:solidFill>
              </a:rPr>
              <a:t>aktiviteter</a:t>
            </a:r>
            <a:br>
              <a:rPr lang="en-US" sz="2400" dirty="0">
                <a:solidFill>
                  <a:srgbClr val="FFFF00"/>
                </a:solidFill>
              </a:rPr>
            </a:br>
            <a:br>
              <a:rPr lang="en-US" sz="2800" dirty="0">
                <a:solidFill>
                  <a:srgbClr val="FFFF00"/>
                </a:solidFill>
              </a:rPr>
            </a:br>
            <a:br>
              <a:rPr lang="en-US" sz="2800" dirty="0">
                <a:solidFill>
                  <a:schemeClr val="bg1"/>
                </a:solidFill>
              </a:rPr>
            </a:br>
            <a:br>
              <a:rPr lang="en-US" sz="2800" dirty="0">
                <a:solidFill>
                  <a:schemeClr val="bg1"/>
                </a:solidFill>
              </a:rPr>
            </a:br>
            <a:br>
              <a:rPr lang="en-US" sz="2800" dirty="0">
                <a:solidFill>
                  <a:schemeClr val="bg1"/>
                </a:solidFill>
              </a:rPr>
            </a:br>
            <a:br>
              <a:rPr lang="en-US" sz="2800" dirty="0">
                <a:solidFill>
                  <a:schemeClr val="bg1"/>
                </a:solidFill>
              </a:rPr>
            </a:br>
            <a:br>
              <a:rPr lang="en-US" sz="2800" dirty="0">
                <a:solidFill>
                  <a:schemeClr val="bg1"/>
                </a:solidFill>
              </a:rPr>
            </a:br>
            <a:endParaRPr lang="en-US" sz="2800" dirty="0">
              <a:solidFill>
                <a:schemeClr val="bg1"/>
              </a:solidFill>
            </a:endParaRPr>
          </a:p>
        </p:txBody>
      </p:sp>
      <p:pic>
        <p:nvPicPr>
          <p:cNvPr id="5" name="Platshållare för innehåll 4">
            <a:extLst>
              <a:ext uri="{FF2B5EF4-FFF2-40B4-BE49-F238E27FC236}">
                <a16:creationId xmlns:a16="http://schemas.microsoft.com/office/drawing/2014/main" id="{5F374469-673B-4415-BE77-5836A5E57111}"/>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l="62670"/>
          <a:stretch/>
        </p:blipFill>
        <p:spPr>
          <a:xfrm>
            <a:off x="0" y="-2"/>
            <a:ext cx="4551219" cy="6857990"/>
          </a:xfrm>
          <a:custGeom>
            <a:avLst/>
            <a:gdLst/>
            <a:ahLst/>
            <a:cxnLst/>
            <a:rect l="l" t="t" r="r" b="b"/>
            <a:pathLst>
              <a:path w="4551219" h="6858000">
                <a:moveTo>
                  <a:pt x="4194211" y="6564619"/>
                </a:moveTo>
                <a:lnTo>
                  <a:pt x="4194211" y="6564620"/>
                </a:lnTo>
                <a:cubicBezTo>
                  <a:pt x="4204498" y="6575478"/>
                  <a:pt x="4210595" y="6582146"/>
                  <a:pt x="4216690" y="6588625"/>
                </a:cubicBezTo>
                <a:lnTo>
                  <a:pt x="4233312" y="6625224"/>
                </a:lnTo>
                <a:lnTo>
                  <a:pt x="4226218" y="6662539"/>
                </a:lnTo>
                <a:lnTo>
                  <a:pt x="4226217" y="6662540"/>
                </a:lnTo>
                <a:lnTo>
                  <a:pt x="4226216" y="6662543"/>
                </a:lnTo>
                <a:lnTo>
                  <a:pt x="4214767" y="6683026"/>
                </a:lnTo>
                <a:lnTo>
                  <a:pt x="4211619" y="6702975"/>
                </a:lnTo>
                <a:lnTo>
                  <a:pt x="4211619" y="6702976"/>
                </a:lnTo>
                <a:cubicBezTo>
                  <a:pt x="4212024" y="6716168"/>
                  <a:pt x="4217168" y="6729218"/>
                  <a:pt x="4225455" y="6742552"/>
                </a:cubicBezTo>
                <a:lnTo>
                  <a:pt x="4225456" y="6742554"/>
                </a:lnTo>
                <a:lnTo>
                  <a:pt x="4244933" y="6812061"/>
                </a:lnTo>
                <a:lnTo>
                  <a:pt x="4244933" y="6812063"/>
                </a:lnTo>
                <a:lnTo>
                  <a:pt x="4244933" y="6812062"/>
                </a:lnTo>
                <a:lnTo>
                  <a:pt x="4244933" y="6812061"/>
                </a:lnTo>
                <a:lnTo>
                  <a:pt x="4240159" y="6776799"/>
                </a:lnTo>
                <a:lnTo>
                  <a:pt x="4225456" y="6742554"/>
                </a:lnTo>
                <a:lnTo>
                  <a:pt x="4225455" y="6742551"/>
                </a:lnTo>
                <a:lnTo>
                  <a:pt x="4211619" y="6702975"/>
                </a:lnTo>
                <a:lnTo>
                  <a:pt x="4226216" y="6662543"/>
                </a:lnTo>
                <a:lnTo>
                  <a:pt x="4226217" y="6662541"/>
                </a:lnTo>
                <a:lnTo>
                  <a:pt x="4226218" y="6662539"/>
                </a:lnTo>
                <a:lnTo>
                  <a:pt x="4233301" y="6645551"/>
                </a:lnTo>
                <a:lnTo>
                  <a:pt x="4233312" y="6625224"/>
                </a:lnTo>
                <a:lnTo>
                  <a:pt x="4233312" y="6625223"/>
                </a:lnTo>
                <a:cubicBezTo>
                  <a:pt x="4231216" y="6611340"/>
                  <a:pt x="4225168" y="6597577"/>
                  <a:pt x="4216690" y="6588624"/>
                </a:cubicBezTo>
                <a:close/>
                <a:moveTo>
                  <a:pt x="4274532" y="6438980"/>
                </a:moveTo>
                <a:lnTo>
                  <a:pt x="4254602" y="6463839"/>
                </a:lnTo>
                <a:lnTo>
                  <a:pt x="4254600" y="6463848"/>
                </a:lnTo>
                <a:lnTo>
                  <a:pt x="4240803" y="6513011"/>
                </a:lnTo>
                <a:lnTo>
                  <a:pt x="4221998" y="6546193"/>
                </a:lnTo>
                <a:lnTo>
                  <a:pt x="4221998" y="6546194"/>
                </a:lnTo>
                <a:lnTo>
                  <a:pt x="4238336" y="6521803"/>
                </a:lnTo>
                <a:lnTo>
                  <a:pt x="4240803" y="6513011"/>
                </a:lnTo>
                <a:lnTo>
                  <a:pt x="4243614" y="6508051"/>
                </a:lnTo>
                <a:lnTo>
                  <a:pt x="4254600" y="6463848"/>
                </a:lnTo>
                <a:lnTo>
                  <a:pt x="4254602" y="6463840"/>
                </a:lnTo>
                <a:cubicBezTo>
                  <a:pt x="4257553" y="6451649"/>
                  <a:pt x="4265030" y="6444076"/>
                  <a:pt x="4274532" y="6438980"/>
                </a:cubicBezTo>
                <a:close/>
                <a:moveTo>
                  <a:pt x="4360506" y="6365203"/>
                </a:moveTo>
                <a:lnTo>
                  <a:pt x="4359224" y="6387909"/>
                </a:lnTo>
                <a:lnTo>
                  <a:pt x="4357461" y="6391548"/>
                </a:lnTo>
                <a:lnTo>
                  <a:pt x="4349806" y="6407331"/>
                </a:lnTo>
                <a:lnTo>
                  <a:pt x="4349806" y="6407332"/>
                </a:lnTo>
                <a:lnTo>
                  <a:pt x="4357461" y="6391548"/>
                </a:lnTo>
                <a:lnTo>
                  <a:pt x="4359225" y="6387909"/>
                </a:lnTo>
                <a:close/>
                <a:moveTo>
                  <a:pt x="4121437" y="4221390"/>
                </a:moveTo>
                <a:lnTo>
                  <a:pt x="4121437" y="4221391"/>
                </a:lnTo>
                <a:cubicBezTo>
                  <a:pt x="4122199" y="4232060"/>
                  <a:pt x="4122389" y="4243872"/>
                  <a:pt x="4127153" y="4253014"/>
                </a:cubicBezTo>
                <a:cubicBezTo>
                  <a:pt x="4139346" y="4277401"/>
                  <a:pt x="4154966" y="4300070"/>
                  <a:pt x="4166969" y="4324645"/>
                </a:cubicBezTo>
                <a:lnTo>
                  <a:pt x="4175923" y="4363890"/>
                </a:lnTo>
                <a:lnTo>
                  <a:pt x="4175161" y="4482003"/>
                </a:lnTo>
                <a:cubicBezTo>
                  <a:pt x="4172493" y="4546775"/>
                  <a:pt x="4171921" y="4612499"/>
                  <a:pt x="4115151" y="4659173"/>
                </a:cubicBezTo>
                <a:cubicBezTo>
                  <a:pt x="4110579" y="4662985"/>
                  <a:pt x="4107911" y="4671175"/>
                  <a:pt x="4107149" y="4677654"/>
                </a:cubicBezTo>
                <a:cubicBezTo>
                  <a:pt x="4103530" y="4707563"/>
                  <a:pt x="4103148" y="4738234"/>
                  <a:pt x="4097242" y="4767763"/>
                </a:cubicBezTo>
                <a:cubicBezTo>
                  <a:pt x="4094861" y="4779574"/>
                  <a:pt x="4094052" y="4790386"/>
                  <a:pt x="4095933" y="4800482"/>
                </a:cubicBezTo>
                <a:lnTo>
                  <a:pt x="4095933" y="4800483"/>
                </a:lnTo>
                <a:cubicBezTo>
                  <a:pt x="4097814" y="4810580"/>
                  <a:pt x="4102387" y="4819963"/>
                  <a:pt x="4110769" y="4828916"/>
                </a:cubicBezTo>
                <a:lnTo>
                  <a:pt x="4132950" y="4863342"/>
                </a:lnTo>
                <a:lnTo>
                  <a:pt x="4140479" y="4889274"/>
                </a:lnTo>
                <a:lnTo>
                  <a:pt x="4138774" y="4912167"/>
                </a:lnTo>
                <a:cubicBezTo>
                  <a:pt x="4137059" y="4919977"/>
                  <a:pt x="4136702" y="4927121"/>
                  <a:pt x="4137372" y="4933803"/>
                </a:cubicBezTo>
                <a:lnTo>
                  <a:pt x="4137372" y="4933804"/>
                </a:lnTo>
                <a:lnTo>
                  <a:pt x="4142131" y="4952672"/>
                </a:lnTo>
                <a:lnTo>
                  <a:pt x="4144924" y="4957453"/>
                </a:lnTo>
                <a:lnTo>
                  <a:pt x="4146202" y="4961455"/>
                </a:lnTo>
                <a:cubicBezTo>
                  <a:pt x="4150713" y="4970096"/>
                  <a:pt x="4156419" y="4978393"/>
                  <a:pt x="4162206" y="4987037"/>
                </a:cubicBezTo>
                <a:cubicBezTo>
                  <a:pt x="4173445" y="5003801"/>
                  <a:pt x="4187543" y="5022852"/>
                  <a:pt x="4188685" y="5041521"/>
                </a:cubicBezTo>
                <a:cubicBezTo>
                  <a:pt x="4189304" y="5052095"/>
                  <a:pt x="4192222" y="5062299"/>
                  <a:pt x="4195901" y="5072375"/>
                </a:cubicBezTo>
                <a:lnTo>
                  <a:pt x="4201805" y="5087442"/>
                </a:lnTo>
                <a:lnTo>
                  <a:pt x="4214832" y="5133219"/>
                </a:lnTo>
                <a:lnTo>
                  <a:pt x="4214833" y="5133224"/>
                </a:lnTo>
                <a:lnTo>
                  <a:pt x="4208118" y="5166112"/>
                </a:lnTo>
                <a:lnTo>
                  <a:pt x="4208118" y="5166113"/>
                </a:lnTo>
                <a:cubicBezTo>
                  <a:pt x="4207356" y="5167637"/>
                  <a:pt x="4207928" y="5169780"/>
                  <a:pt x="4208809" y="5172090"/>
                </a:cubicBezTo>
                <a:lnTo>
                  <a:pt x="4211356" y="5179067"/>
                </a:lnTo>
                <a:cubicBezTo>
                  <a:pt x="4214976" y="5196594"/>
                  <a:pt x="4215024" y="5213597"/>
                  <a:pt x="4211190" y="5229433"/>
                </a:cubicBezTo>
                <a:lnTo>
                  <a:pt x="4200644" y="5248928"/>
                </a:lnTo>
                <a:lnTo>
                  <a:pt x="4187733" y="5272795"/>
                </a:lnTo>
                <a:cubicBezTo>
                  <a:pt x="4176088" y="5285440"/>
                  <a:pt x="4168382" y="5298594"/>
                  <a:pt x="4163830" y="5312287"/>
                </a:cubicBezTo>
                <a:lnTo>
                  <a:pt x="4162774" y="5321350"/>
                </a:lnTo>
                <a:lnTo>
                  <a:pt x="4160300" y="5326162"/>
                </a:lnTo>
                <a:lnTo>
                  <a:pt x="4158854" y="5355013"/>
                </a:lnTo>
                <a:lnTo>
                  <a:pt x="4158854" y="5355014"/>
                </a:lnTo>
                <a:cubicBezTo>
                  <a:pt x="4159503" y="5364882"/>
                  <a:pt x="4161206" y="5375002"/>
                  <a:pt x="4163730" y="5385384"/>
                </a:cubicBezTo>
                <a:cubicBezTo>
                  <a:pt x="4166969" y="5398721"/>
                  <a:pt x="4169255" y="5412057"/>
                  <a:pt x="4171921" y="5425582"/>
                </a:cubicBezTo>
                <a:cubicBezTo>
                  <a:pt x="4175731" y="5443870"/>
                  <a:pt x="4179733" y="5462351"/>
                  <a:pt x="4183543" y="5480637"/>
                </a:cubicBezTo>
                <a:lnTo>
                  <a:pt x="4188067" y="5507667"/>
                </a:lnTo>
                <a:lnTo>
                  <a:pt x="4177448" y="5531691"/>
                </a:lnTo>
                <a:lnTo>
                  <a:pt x="4177447" y="5531692"/>
                </a:lnTo>
                <a:cubicBezTo>
                  <a:pt x="4170398" y="5537599"/>
                  <a:pt x="4167206" y="5542648"/>
                  <a:pt x="4167302" y="5547577"/>
                </a:cubicBezTo>
                <a:lnTo>
                  <a:pt x="4167302" y="5547578"/>
                </a:lnTo>
                <a:cubicBezTo>
                  <a:pt x="4167397" y="5552507"/>
                  <a:pt x="4170779" y="5557317"/>
                  <a:pt x="4176875" y="5562746"/>
                </a:cubicBezTo>
                <a:cubicBezTo>
                  <a:pt x="4219548" y="5600467"/>
                  <a:pt x="4246219" y="5646189"/>
                  <a:pt x="4248123" y="5704483"/>
                </a:cubicBezTo>
                <a:cubicBezTo>
                  <a:pt x="4248505" y="5716485"/>
                  <a:pt x="4251171" y="5728678"/>
                  <a:pt x="4254029" y="5740488"/>
                </a:cubicBezTo>
                <a:cubicBezTo>
                  <a:pt x="4255744" y="5747728"/>
                  <a:pt x="4257650" y="5756493"/>
                  <a:pt x="4262794" y="5760873"/>
                </a:cubicBezTo>
                <a:cubicBezTo>
                  <a:pt x="4302037" y="5794974"/>
                  <a:pt x="4329280" y="5837457"/>
                  <a:pt x="4351189" y="5883751"/>
                </a:cubicBezTo>
                <a:lnTo>
                  <a:pt x="4351191" y="5883755"/>
                </a:lnTo>
                <a:lnTo>
                  <a:pt x="4369094" y="5935945"/>
                </a:lnTo>
                <a:lnTo>
                  <a:pt x="4369096" y="5935949"/>
                </a:lnTo>
                <a:lnTo>
                  <a:pt x="4365476" y="5993289"/>
                </a:lnTo>
                <a:lnTo>
                  <a:pt x="4365475" y="5993290"/>
                </a:lnTo>
                <a:cubicBezTo>
                  <a:pt x="4364334" y="6004530"/>
                  <a:pt x="4364524" y="6017484"/>
                  <a:pt x="4358999" y="6026439"/>
                </a:cubicBezTo>
                <a:cubicBezTo>
                  <a:pt x="4341662" y="6054824"/>
                  <a:pt x="4322994" y="6082257"/>
                  <a:pt x="4302799" y="6108737"/>
                </a:cubicBezTo>
                <a:cubicBezTo>
                  <a:pt x="4294131" y="6120073"/>
                  <a:pt x="4289178" y="6126883"/>
                  <a:pt x="4289107" y="6133313"/>
                </a:cubicBezTo>
                <a:lnTo>
                  <a:pt x="4289107" y="6133314"/>
                </a:lnTo>
                <a:lnTo>
                  <a:pt x="4292807" y="6143189"/>
                </a:lnTo>
                <a:lnTo>
                  <a:pt x="4304703" y="6155599"/>
                </a:lnTo>
                <a:lnTo>
                  <a:pt x="4304706" y="6155602"/>
                </a:lnTo>
                <a:cubicBezTo>
                  <a:pt x="4326994" y="6175797"/>
                  <a:pt x="4338614" y="6200944"/>
                  <a:pt x="4343376" y="6228756"/>
                </a:cubicBezTo>
                <a:lnTo>
                  <a:pt x="4360713" y="6361539"/>
                </a:lnTo>
                <a:lnTo>
                  <a:pt x="4360713" y="6361538"/>
                </a:lnTo>
                <a:cubicBezTo>
                  <a:pt x="4357093" y="6317150"/>
                  <a:pt x="4350808" y="6272763"/>
                  <a:pt x="4343376" y="6228755"/>
                </a:cubicBezTo>
                <a:cubicBezTo>
                  <a:pt x="4338614" y="6200943"/>
                  <a:pt x="4326994" y="6175796"/>
                  <a:pt x="4304706" y="6155601"/>
                </a:cubicBezTo>
                <a:lnTo>
                  <a:pt x="4304703" y="6155599"/>
                </a:lnTo>
                <a:lnTo>
                  <a:pt x="4289107" y="6133314"/>
                </a:lnTo>
                <a:lnTo>
                  <a:pt x="4302799" y="6108738"/>
                </a:lnTo>
                <a:cubicBezTo>
                  <a:pt x="4322994" y="6082258"/>
                  <a:pt x="4341662" y="6054825"/>
                  <a:pt x="4358999" y="6026440"/>
                </a:cubicBezTo>
                <a:cubicBezTo>
                  <a:pt x="4364524" y="6017485"/>
                  <a:pt x="4364334" y="6004531"/>
                  <a:pt x="4365475" y="5993291"/>
                </a:cubicBezTo>
                <a:lnTo>
                  <a:pt x="4365476" y="5993289"/>
                </a:lnTo>
                <a:lnTo>
                  <a:pt x="4368929" y="5964476"/>
                </a:lnTo>
                <a:lnTo>
                  <a:pt x="4369096" y="5935949"/>
                </a:lnTo>
                <a:lnTo>
                  <a:pt x="4369096" y="5935948"/>
                </a:lnTo>
                <a:lnTo>
                  <a:pt x="4369094" y="5935945"/>
                </a:lnTo>
                <a:lnTo>
                  <a:pt x="4362214" y="5909350"/>
                </a:lnTo>
                <a:lnTo>
                  <a:pt x="4351191" y="5883755"/>
                </a:lnTo>
                <a:lnTo>
                  <a:pt x="4351189" y="5883750"/>
                </a:lnTo>
                <a:cubicBezTo>
                  <a:pt x="4329280" y="5837456"/>
                  <a:pt x="4302037" y="5794973"/>
                  <a:pt x="4262794" y="5760872"/>
                </a:cubicBezTo>
                <a:cubicBezTo>
                  <a:pt x="4257650" y="5756492"/>
                  <a:pt x="4255744" y="5747727"/>
                  <a:pt x="4254029" y="5740487"/>
                </a:cubicBezTo>
                <a:cubicBezTo>
                  <a:pt x="4251171" y="5728677"/>
                  <a:pt x="4248505" y="5716484"/>
                  <a:pt x="4248123" y="5704482"/>
                </a:cubicBezTo>
                <a:cubicBezTo>
                  <a:pt x="4246219" y="5646188"/>
                  <a:pt x="4219548" y="5600466"/>
                  <a:pt x="4176875" y="5562745"/>
                </a:cubicBezTo>
                <a:lnTo>
                  <a:pt x="4167302" y="5547577"/>
                </a:lnTo>
                <a:lnTo>
                  <a:pt x="4177447" y="5531693"/>
                </a:lnTo>
                <a:lnTo>
                  <a:pt x="4177448" y="5531691"/>
                </a:lnTo>
                <a:lnTo>
                  <a:pt x="4185847" y="5520421"/>
                </a:lnTo>
                <a:lnTo>
                  <a:pt x="4188067" y="5507667"/>
                </a:lnTo>
                <a:lnTo>
                  <a:pt x="4188067" y="5507666"/>
                </a:lnTo>
                <a:cubicBezTo>
                  <a:pt x="4188020" y="5498831"/>
                  <a:pt x="4185448" y="5489496"/>
                  <a:pt x="4183543" y="5480636"/>
                </a:cubicBezTo>
                <a:cubicBezTo>
                  <a:pt x="4179733" y="5462350"/>
                  <a:pt x="4175731" y="5443869"/>
                  <a:pt x="4171921" y="5425581"/>
                </a:cubicBezTo>
                <a:cubicBezTo>
                  <a:pt x="4169255" y="5412056"/>
                  <a:pt x="4166969" y="5398720"/>
                  <a:pt x="4163730" y="5385383"/>
                </a:cubicBezTo>
                <a:lnTo>
                  <a:pt x="4158854" y="5355013"/>
                </a:lnTo>
                <a:lnTo>
                  <a:pt x="4162774" y="5321350"/>
                </a:lnTo>
                <a:lnTo>
                  <a:pt x="4187733" y="5272796"/>
                </a:lnTo>
                <a:lnTo>
                  <a:pt x="4200644" y="5248928"/>
                </a:lnTo>
                <a:lnTo>
                  <a:pt x="4211191" y="5229432"/>
                </a:lnTo>
                <a:lnTo>
                  <a:pt x="4211356" y="5179067"/>
                </a:lnTo>
                <a:lnTo>
                  <a:pt x="4211356" y="5179066"/>
                </a:lnTo>
                <a:cubicBezTo>
                  <a:pt x="4210880" y="5176875"/>
                  <a:pt x="4209690" y="5174399"/>
                  <a:pt x="4208809" y="5172089"/>
                </a:cubicBezTo>
                <a:lnTo>
                  <a:pt x="4208118" y="5166113"/>
                </a:lnTo>
                <a:lnTo>
                  <a:pt x="4214833" y="5133224"/>
                </a:lnTo>
                <a:lnTo>
                  <a:pt x="4214833" y="5133223"/>
                </a:lnTo>
                <a:lnTo>
                  <a:pt x="4214832" y="5133219"/>
                </a:lnTo>
                <a:lnTo>
                  <a:pt x="4207690" y="5102460"/>
                </a:lnTo>
                <a:lnTo>
                  <a:pt x="4201805" y="5087442"/>
                </a:lnTo>
                <a:lnTo>
                  <a:pt x="4201799" y="5087422"/>
                </a:lnTo>
                <a:cubicBezTo>
                  <a:pt x="4195713" y="5072410"/>
                  <a:pt x="4189614" y="5057380"/>
                  <a:pt x="4188685" y="5041520"/>
                </a:cubicBezTo>
                <a:cubicBezTo>
                  <a:pt x="4187543" y="5022851"/>
                  <a:pt x="4173445" y="5003800"/>
                  <a:pt x="4162206" y="4987036"/>
                </a:cubicBezTo>
                <a:lnTo>
                  <a:pt x="4144924" y="4957453"/>
                </a:lnTo>
                <a:lnTo>
                  <a:pt x="4137372" y="4933804"/>
                </a:lnTo>
                <a:lnTo>
                  <a:pt x="4138774" y="4912168"/>
                </a:lnTo>
                <a:cubicBezTo>
                  <a:pt x="4140536" y="4904357"/>
                  <a:pt x="4141048" y="4896713"/>
                  <a:pt x="4140479" y="4889275"/>
                </a:cubicBezTo>
                <a:lnTo>
                  <a:pt x="4140479" y="4889274"/>
                </a:lnTo>
                <a:lnTo>
                  <a:pt x="4135701" y="4867613"/>
                </a:lnTo>
                <a:lnTo>
                  <a:pt x="4132950" y="4863342"/>
                </a:lnTo>
                <a:lnTo>
                  <a:pt x="4131200" y="4857316"/>
                </a:lnTo>
                <a:cubicBezTo>
                  <a:pt x="4126057" y="4847213"/>
                  <a:pt x="4119056" y="4837702"/>
                  <a:pt x="4110769" y="4828915"/>
                </a:cubicBezTo>
                <a:lnTo>
                  <a:pt x="4095933" y="4800482"/>
                </a:lnTo>
                <a:lnTo>
                  <a:pt x="4097242" y="4767764"/>
                </a:lnTo>
                <a:cubicBezTo>
                  <a:pt x="4103148" y="4738235"/>
                  <a:pt x="4103530" y="4707564"/>
                  <a:pt x="4107149" y="4677655"/>
                </a:cubicBezTo>
                <a:cubicBezTo>
                  <a:pt x="4107911" y="4671176"/>
                  <a:pt x="4110579" y="4662986"/>
                  <a:pt x="4115151" y="4659174"/>
                </a:cubicBezTo>
                <a:cubicBezTo>
                  <a:pt x="4171921" y="4612500"/>
                  <a:pt x="4172493" y="4546776"/>
                  <a:pt x="4175161" y="4482004"/>
                </a:cubicBezTo>
                <a:cubicBezTo>
                  <a:pt x="4176875" y="4442761"/>
                  <a:pt x="4176875" y="4403325"/>
                  <a:pt x="4175923" y="4363890"/>
                </a:cubicBezTo>
                <a:lnTo>
                  <a:pt x="4175923" y="4363889"/>
                </a:lnTo>
                <a:cubicBezTo>
                  <a:pt x="4175731" y="4350553"/>
                  <a:pt x="4172683" y="4336456"/>
                  <a:pt x="4166969" y="4324644"/>
                </a:cubicBezTo>
                <a:cubicBezTo>
                  <a:pt x="4154966" y="4300069"/>
                  <a:pt x="4139346" y="4277400"/>
                  <a:pt x="4127153" y="4253013"/>
                </a:cubicBezTo>
                <a:close/>
                <a:moveTo>
                  <a:pt x="4190328" y="2836171"/>
                </a:moveTo>
                <a:lnTo>
                  <a:pt x="4181637" y="2848792"/>
                </a:lnTo>
                <a:cubicBezTo>
                  <a:pt x="4176637" y="2865009"/>
                  <a:pt x="4170779" y="2881306"/>
                  <a:pt x="4166033" y="2897784"/>
                </a:cubicBezTo>
                <a:lnTo>
                  <a:pt x="4165004" y="2903549"/>
                </a:lnTo>
                <a:lnTo>
                  <a:pt x="4161730" y="2914327"/>
                </a:lnTo>
                <a:lnTo>
                  <a:pt x="4157099" y="2947858"/>
                </a:lnTo>
                <a:lnTo>
                  <a:pt x="4157098" y="2947861"/>
                </a:lnTo>
                <a:lnTo>
                  <a:pt x="4157098" y="2947862"/>
                </a:lnTo>
                <a:cubicBezTo>
                  <a:pt x="4156729" y="2959156"/>
                  <a:pt x="4157729" y="2970575"/>
                  <a:pt x="4160682" y="2982148"/>
                </a:cubicBezTo>
                <a:lnTo>
                  <a:pt x="4172375" y="3077401"/>
                </a:lnTo>
                <a:lnTo>
                  <a:pt x="4159920" y="3172653"/>
                </a:lnTo>
                <a:cubicBezTo>
                  <a:pt x="4134011" y="3276479"/>
                  <a:pt x="4106579" y="3380304"/>
                  <a:pt x="4112293" y="3489466"/>
                </a:cubicBezTo>
                <a:cubicBezTo>
                  <a:pt x="4113245" y="3507562"/>
                  <a:pt x="4101624" y="3529089"/>
                  <a:pt x="4090194" y="3544712"/>
                </a:cubicBezTo>
                <a:cubicBezTo>
                  <a:pt x="4079336" y="3559667"/>
                  <a:pt x="4073477" y="3566811"/>
                  <a:pt x="4072572" y="3574407"/>
                </a:cubicBezTo>
                <a:lnTo>
                  <a:pt x="4072572" y="3574408"/>
                </a:lnTo>
                <a:cubicBezTo>
                  <a:pt x="4071667" y="3582004"/>
                  <a:pt x="4075716" y="3590053"/>
                  <a:pt x="4084670" y="3606817"/>
                </a:cubicBezTo>
                <a:cubicBezTo>
                  <a:pt x="4089052" y="3614819"/>
                  <a:pt x="4091718" y="3624725"/>
                  <a:pt x="4098196" y="3630632"/>
                </a:cubicBezTo>
                <a:lnTo>
                  <a:pt x="4115925" y="3654415"/>
                </a:lnTo>
                <a:lnTo>
                  <a:pt x="4118836" y="3665923"/>
                </a:lnTo>
                <a:lnTo>
                  <a:pt x="4122437" y="3680163"/>
                </a:lnTo>
                <a:lnTo>
                  <a:pt x="4118389" y="3734836"/>
                </a:lnTo>
                <a:lnTo>
                  <a:pt x="4118389" y="3734837"/>
                </a:lnTo>
                <a:cubicBezTo>
                  <a:pt x="4117437" y="3741315"/>
                  <a:pt x="4116103" y="3749125"/>
                  <a:pt x="4118771" y="3754652"/>
                </a:cubicBezTo>
                <a:lnTo>
                  <a:pt x="4125128" y="3789775"/>
                </a:lnTo>
                <a:lnTo>
                  <a:pt x="4110197" y="3822471"/>
                </a:lnTo>
                <a:cubicBezTo>
                  <a:pt x="4103149" y="3831901"/>
                  <a:pt x="4097529" y="3842045"/>
                  <a:pt x="4095862" y="3852618"/>
                </a:cubicBezTo>
                <a:lnTo>
                  <a:pt x="4095862" y="3852619"/>
                </a:lnTo>
                <a:lnTo>
                  <a:pt x="4096642" y="3868763"/>
                </a:lnTo>
                <a:lnTo>
                  <a:pt x="4105245" y="3885336"/>
                </a:lnTo>
                <a:lnTo>
                  <a:pt x="4105245" y="3885338"/>
                </a:lnTo>
                <a:cubicBezTo>
                  <a:pt x="4114961" y="3897721"/>
                  <a:pt x="4122367" y="3910318"/>
                  <a:pt x="4127626" y="3923124"/>
                </a:cubicBezTo>
                <a:lnTo>
                  <a:pt x="4137130" y="3962159"/>
                </a:lnTo>
                <a:lnTo>
                  <a:pt x="4121438" y="4043837"/>
                </a:lnTo>
                <a:lnTo>
                  <a:pt x="4121437" y="4043838"/>
                </a:lnTo>
                <a:cubicBezTo>
                  <a:pt x="4112674" y="4063841"/>
                  <a:pt x="4107292" y="4083701"/>
                  <a:pt x="4106316" y="4103824"/>
                </a:cubicBezTo>
                <a:lnTo>
                  <a:pt x="4106316" y="4103825"/>
                </a:lnTo>
                <a:lnTo>
                  <a:pt x="4108283" y="4134255"/>
                </a:lnTo>
                <a:lnTo>
                  <a:pt x="4117627" y="4165381"/>
                </a:lnTo>
                <a:lnTo>
                  <a:pt x="4117627" y="4165383"/>
                </a:lnTo>
                <a:lnTo>
                  <a:pt x="4121532" y="4192387"/>
                </a:lnTo>
                <a:lnTo>
                  <a:pt x="4121532" y="4192386"/>
                </a:lnTo>
                <a:cubicBezTo>
                  <a:pt x="4121628" y="4182766"/>
                  <a:pt x="4121056" y="4173479"/>
                  <a:pt x="4117627" y="4165382"/>
                </a:cubicBezTo>
                <a:lnTo>
                  <a:pt x="4117627" y="4165381"/>
                </a:lnTo>
                <a:lnTo>
                  <a:pt x="4106316" y="4103825"/>
                </a:lnTo>
                <a:lnTo>
                  <a:pt x="4121437" y="4043839"/>
                </a:lnTo>
                <a:lnTo>
                  <a:pt x="4121438" y="4043837"/>
                </a:lnTo>
                <a:lnTo>
                  <a:pt x="4134740" y="4002409"/>
                </a:lnTo>
                <a:lnTo>
                  <a:pt x="4137130" y="3962159"/>
                </a:lnTo>
                <a:lnTo>
                  <a:pt x="4137130" y="3962158"/>
                </a:lnTo>
                <a:cubicBezTo>
                  <a:pt x="4134868" y="3935726"/>
                  <a:pt x="4124677" y="3910103"/>
                  <a:pt x="4105245" y="3885337"/>
                </a:cubicBezTo>
                <a:lnTo>
                  <a:pt x="4105245" y="3885336"/>
                </a:lnTo>
                <a:lnTo>
                  <a:pt x="4095862" y="3852619"/>
                </a:lnTo>
                <a:lnTo>
                  <a:pt x="4110197" y="3822472"/>
                </a:lnTo>
                <a:cubicBezTo>
                  <a:pt x="4118389" y="3811613"/>
                  <a:pt x="4123533" y="3800896"/>
                  <a:pt x="4125128" y="3789776"/>
                </a:cubicBezTo>
                <a:lnTo>
                  <a:pt x="4125128" y="3789775"/>
                </a:lnTo>
                <a:cubicBezTo>
                  <a:pt x="4126724" y="3778654"/>
                  <a:pt x="4124771" y="3767129"/>
                  <a:pt x="4118771" y="3754651"/>
                </a:cubicBezTo>
                <a:lnTo>
                  <a:pt x="4118389" y="3734837"/>
                </a:lnTo>
                <a:lnTo>
                  <a:pt x="4122437" y="3680163"/>
                </a:lnTo>
                <a:lnTo>
                  <a:pt x="4122437" y="3680162"/>
                </a:lnTo>
                <a:lnTo>
                  <a:pt x="4118836" y="3665923"/>
                </a:lnTo>
                <a:lnTo>
                  <a:pt x="4115925" y="3654415"/>
                </a:lnTo>
                <a:lnTo>
                  <a:pt x="4115925" y="3654415"/>
                </a:lnTo>
                <a:lnTo>
                  <a:pt x="4115925" y="3654415"/>
                </a:lnTo>
                <a:cubicBezTo>
                  <a:pt x="4112115" y="3646122"/>
                  <a:pt x="4106436" y="3638156"/>
                  <a:pt x="4098196" y="3630631"/>
                </a:cubicBezTo>
                <a:cubicBezTo>
                  <a:pt x="4091718" y="3624724"/>
                  <a:pt x="4089052" y="3614818"/>
                  <a:pt x="4084670" y="3606816"/>
                </a:cubicBezTo>
                <a:cubicBezTo>
                  <a:pt x="4080193" y="3598434"/>
                  <a:pt x="4076942" y="3592231"/>
                  <a:pt x="4074924" y="3587173"/>
                </a:cubicBezTo>
                <a:lnTo>
                  <a:pt x="4072572" y="3574407"/>
                </a:lnTo>
                <a:lnTo>
                  <a:pt x="4077651" y="3562320"/>
                </a:lnTo>
                <a:cubicBezTo>
                  <a:pt x="4080586" y="3557715"/>
                  <a:pt x="4084765" y="3552190"/>
                  <a:pt x="4090194" y="3544713"/>
                </a:cubicBezTo>
                <a:cubicBezTo>
                  <a:pt x="4101624" y="3529090"/>
                  <a:pt x="4113245" y="3507563"/>
                  <a:pt x="4112293" y="3489467"/>
                </a:cubicBezTo>
                <a:cubicBezTo>
                  <a:pt x="4106579" y="3380305"/>
                  <a:pt x="4134011" y="3276480"/>
                  <a:pt x="4159920" y="3172654"/>
                </a:cubicBezTo>
                <a:cubicBezTo>
                  <a:pt x="4167922" y="3140649"/>
                  <a:pt x="4172160" y="3109025"/>
                  <a:pt x="4172375" y="3077401"/>
                </a:cubicBezTo>
                <a:lnTo>
                  <a:pt x="4172375" y="3077400"/>
                </a:lnTo>
                <a:cubicBezTo>
                  <a:pt x="4172589" y="3045776"/>
                  <a:pt x="4168779" y="3014152"/>
                  <a:pt x="4160682" y="2982147"/>
                </a:cubicBezTo>
                <a:lnTo>
                  <a:pt x="4157098" y="2947862"/>
                </a:lnTo>
                <a:lnTo>
                  <a:pt x="4157099" y="2947858"/>
                </a:lnTo>
                <a:lnTo>
                  <a:pt x="4165004" y="2903549"/>
                </a:lnTo>
                <a:lnTo>
                  <a:pt x="4181637" y="2848793"/>
                </a:lnTo>
                <a:cubicBezTo>
                  <a:pt x="4182970" y="2844316"/>
                  <a:pt x="4186256" y="2839982"/>
                  <a:pt x="4190328" y="2836172"/>
                </a:cubicBezTo>
                <a:close/>
                <a:moveTo>
                  <a:pt x="3705842" y="1508457"/>
                </a:moveTo>
                <a:lnTo>
                  <a:pt x="3677748" y="1596213"/>
                </a:lnTo>
                <a:cubicBezTo>
                  <a:pt x="3675271" y="1604978"/>
                  <a:pt x="3676796" y="1615836"/>
                  <a:pt x="3679653" y="1624980"/>
                </a:cubicBezTo>
                <a:cubicBezTo>
                  <a:pt x="3689369" y="1656223"/>
                  <a:pt x="3713754" y="1676036"/>
                  <a:pt x="3736234" y="1697753"/>
                </a:cubicBezTo>
                <a:cubicBezTo>
                  <a:pt x="3746141" y="1707279"/>
                  <a:pt x="3753189" y="1720423"/>
                  <a:pt x="3758903" y="1733188"/>
                </a:cubicBezTo>
                <a:cubicBezTo>
                  <a:pt x="3773574" y="1766335"/>
                  <a:pt x="3786718" y="1800246"/>
                  <a:pt x="3800624" y="1833775"/>
                </a:cubicBezTo>
                <a:cubicBezTo>
                  <a:pt x="3801958" y="1837013"/>
                  <a:pt x="3805387" y="1839679"/>
                  <a:pt x="3808245" y="1842158"/>
                </a:cubicBezTo>
                <a:cubicBezTo>
                  <a:pt x="3838346" y="1866922"/>
                  <a:pt x="3868635" y="1891497"/>
                  <a:pt x="3898736" y="1916454"/>
                </a:cubicBezTo>
                <a:cubicBezTo>
                  <a:pt x="3904450" y="1921216"/>
                  <a:pt x="3908642" y="1928076"/>
                  <a:pt x="3914166" y="1933219"/>
                </a:cubicBezTo>
                <a:cubicBezTo>
                  <a:pt x="3921786" y="1940459"/>
                  <a:pt x="3929027" y="1949603"/>
                  <a:pt x="3938171" y="1953413"/>
                </a:cubicBezTo>
                <a:cubicBezTo>
                  <a:pt x="3966936" y="1965224"/>
                  <a:pt x="3979320" y="1987894"/>
                  <a:pt x="3984654" y="2016469"/>
                </a:cubicBezTo>
                <a:cubicBezTo>
                  <a:pt x="3989607" y="2042570"/>
                  <a:pt x="3993799" y="2068669"/>
                  <a:pt x="3999513" y="2094578"/>
                </a:cubicBezTo>
                <a:cubicBezTo>
                  <a:pt x="4006371" y="2126201"/>
                  <a:pt x="4013801" y="2157636"/>
                  <a:pt x="4022184" y="2188879"/>
                </a:cubicBezTo>
                <a:cubicBezTo>
                  <a:pt x="4025804" y="2202404"/>
                  <a:pt x="4029994" y="2216692"/>
                  <a:pt x="4037424" y="2228314"/>
                </a:cubicBezTo>
                <a:cubicBezTo>
                  <a:pt x="4057999" y="2260890"/>
                  <a:pt x="4071905" y="2295753"/>
                  <a:pt x="4066381" y="2334044"/>
                </a:cubicBezTo>
                <a:cubicBezTo>
                  <a:pt x="4061999" y="2364715"/>
                  <a:pt x="4073239" y="2390434"/>
                  <a:pt x="4090766" y="2409485"/>
                </a:cubicBezTo>
                <a:cubicBezTo>
                  <a:pt x="4098720" y="2418154"/>
                  <a:pt x="4104233" y="2426976"/>
                  <a:pt x="4107867" y="2435912"/>
                </a:cubicBezTo>
                <a:lnTo>
                  <a:pt x="4113698" y="2463017"/>
                </a:lnTo>
                <a:lnTo>
                  <a:pt x="4105056" y="2518262"/>
                </a:lnTo>
                <a:lnTo>
                  <a:pt x="4105055" y="2518263"/>
                </a:lnTo>
                <a:cubicBezTo>
                  <a:pt x="4102388" y="2527789"/>
                  <a:pt x="4101244" y="2536456"/>
                  <a:pt x="4101411" y="2545005"/>
                </a:cubicBezTo>
                <a:lnTo>
                  <a:pt x="4101411" y="2545006"/>
                </a:lnTo>
                <a:cubicBezTo>
                  <a:pt x="4101577" y="2553555"/>
                  <a:pt x="4103054" y="2561985"/>
                  <a:pt x="4105625" y="2571034"/>
                </a:cubicBezTo>
                <a:cubicBezTo>
                  <a:pt x="4117627" y="2612945"/>
                  <a:pt x="4150204" y="2640950"/>
                  <a:pt x="4178779" y="2668001"/>
                </a:cubicBezTo>
                <a:cubicBezTo>
                  <a:pt x="4203164" y="2691054"/>
                  <a:pt x="4216880" y="2716963"/>
                  <a:pt x="4227170" y="2745348"/>
                </a:cubicBezTo>
                <a:lnTo>
                  <a:pt x="4227170" y="2745351"/>
                </a:lnTo>
                <a:lnTo>
                  <a:pt x="4233090" y="2778005"/>
                </a:lnTo>
                <a:lnTo>
                  <a:pt x="4232670" y="2785439"/>
                </a:lnTo>
                <a:lnTo>
                  <a:pt x="4222591" y="2811779"/>
                </a:lnTo>
                <a:lnTo>
                  <a:pt x="4222587" y="2811786"/>
                </a:lnTo>
                <a:lnTo>
                  <a:pt x="4222588" y="2811786"/>
                </a:lnTo>
                <a:lnTo>
                  <a:pt x="4222591" y="2811779"/>
                </a:lnTo>
                <a:lnTo>
                  <a:pt x="4232241" y="2793022"/>
                </a:lnTo>
                <a:lnTo>
                  <a:pt x="4232670" y="2785439"/>
                </a:lnTo>
                <a:lnTo>
                  <a:pt x="4233870" y="2782304"/>
                </a:lnTo>
                <a:lnTo>
                  <a:pt x="4233090" y="2778005"/>
                </a:lnTo>
                <a:lnTo>
                  <a:pt x="4233500" y="2770757"/>
                </a:lnTo>
                <a:lnTo>
                  <a:pt x="4227170" y="2745351"/>
                </a:lnTo>
                <a:lnTo>
                  <a:pt x="4227170" y="2745347"/>
                </a:lnTo>
                <a:cubicBezTo>
                  <a:pt x="4216880" y="2716962"/>
                  <a:pt x="4203164" y="2691053"/>
                  <a:pt x="4178779" y="2668000"/>
                </a:cubicBezTo>
                <a:cubicBezTo>
                  <a:pt x="4150204" y="2640949"/>
                  <a:pt x="4117627" y="2612944"/>
                  <a:pt x="4105625" y="2571033"/>
                </a:cubicBezTo>
                <a:lnTo>
                  <a:pt x="4101411" y="2545006"/>
                </a:lnTo>
                <a:lnTo>
                  <a:pt x="4105055" y="2518264"/>
                </a:lnTo>
                <a:lnTo>
                  <a:pt x="4105056" y="2518262"/>
                </a:lnTo>
                <a:lnTo>
                  <a:pt x="4111636" y="2490550"/>
                </a:lnTo>
                <a:lnTo>
                  <a:pt x="4113698" y="2463017"/>
                </a:lnTo>
                <a:lnTo>
                  <a:pt x="4113698" y="2463016"/>
                </a:lnTo>
                <a:cubicBezTo>
                  <a:pt x="4112817" y="2444776"/>
                  <a:pt x="4106674" y="2426821"/>
                  <a:pt x="4090766" y="2409484"/>
                </a:cubicBezTo>
                <a:cubicBezTo>
                  <a:pt x="4073239" y="2390433"/>
                  <a:pt x="4061999" y="2364714"/>
                  <a:pt x="4066381" y="2334043"/>
                </a:cubicBezTo>
                <a:cubicBezTo>
                  <a:pt x="4071905" y="2295752"/>
                  <a:pt x="4057999" y="2260889"/>
                  <a:pt x="4037424" y="2228313"/>
                </a:cubicBezTo>
                <a:cubicBezTo>
                  <a:pt x="4029994" y="2216691"/>
                  <a:pt x="4025804" y="2202403"/>
                  <a:pt x="4022184" y="2188878"/>
                </a:cubicBezTo>
                <a:cubicBezTo>
                  <a:pt x="4013801" y="2157635"/>
                  <a:pt x="4006371" y="2126200"/>
                  <a:pt x="3999513" y="2094577"/>
                </a:cubicBezTo>
                <a:cubicBezTo>
                  <a:pt x="3993799" y="2068668"/>
                  <a:pt x="3989607" y="2042569"/>
                  <a:pt x="3984654" y="2016468"/>
                </a:cubicBezTo>
                <a:cubicBezTo>
                  <a:pt x="3979320" y="1987893"/>
                  <a:pt x="3966936" y="1965223"/>
                  <a:pt x="3938171" y="1953412"/>
                </a:cubicBezTo>
                <a:cubicBezTo>
                  <a:pt x="3929027" y="1949602"/>
                  <a:pt x="3921786" y="1940458"/>
                  <a:pt x="3914166" y="1933218"/>
                </a:cubicBezTo>
                <a:cubicBezTo>
                  <a:pt x="3908642" y="1928075"/>
                  <a:pt x="3904450" y="1921215"/>
                  <a:pt x="3898736" y="1916453"/>
                </a:cubicBezTo>
                <a:cubicBezTo>
                  <a:pt x="3868635" y="1891496"/>
                  <a:pt x="3838346" y="1866921"/>
                  <a:pt x="3808245" y="1842157"/>
                </a:cubicBezTo>
                <a:cubicBezTo>
                  <a:pt x="3805387" y="1839678"/>
                  <a:pt x="3801958" y="1837012"/>
                  <a:pt x="3800624" y="1833774"/>
                </a:cubicBezTo>
                <a:cubicBezTo>
                  <a:pt x="3786718" y="1800245"/>
                  <a:pt x="3773575" y="1766334"/>
                  <a:pt x="3758903" y="1733187"/>
                </a:cubicBezTo>
                <a:cubicBezTo>
                  <a:pt x="3753189" y="1720422"/>
                  <a:pt x="3746141" y="1707278"/>
                  <a:pt x="3736235" y="1697752"/>
                </a:cubicBezTo>
                <a:cubicBezTo>
                  <a:pt x="3713755" y="1676035"/>
                  <a:pt x="3689369" y="1656222"/>
                  <a:pt x="3679653" y="1624979"/>
                </a:cubicBezTo>
                <a:cubicBezTo>
                  <a:pt x="3676797" y="1615835"/>
                  <a:pt x="3675272" y="1604977"/>
                  <a:pt x="3677749" y="1596212"/>
                </a:cubicBezTo>
                <a:close/>
                <a:moveTo>
                  <a:pt x="3724447" y="1459072"/>
                </a:moveTo>
                <a:lnTo>
                  <a:pt x="3724446" y="1459073"/>
                </a:lnTo>
                <a:lnTo>
                  <a:pt x="3715229" y="1481571"/>
                </a:lnTo>
                <a:close/>
                <a:moveTo>
                  <a:pt x="3743640" y="1268757"/>
                </a:moveTo>
                <a:cubicBezTo>
                  <a:pt x="3744092" y="1275401"/>
                  <a:pt x="3745664" y="1281688"/>
                  <a:pt x="3748807" y="1286069"/>
                </a:cubicBezTo>
                <a:cubicBezTo>
                  <a:pt x="3763380" y="1306929"/>
                  <a:pt x="3769620" y="1328552"/>
                  <a:pt x="3771144" y="1350627"/>
                </a:cubicBezTo>
                <a:lnTo>
                  <a:pt x="3765550" y="1413839"/>
                </a:lnTo>
                <a:lnTo>
                  <a:pt x="3771145" y="1350626"/>
                </a:lnTo>
                <a:cubicBezTo>
                  <a:pt x="3769620" y="1328551"/>
                  <a:pt x="3763381" y="1306929"/>
                  <a:pt x="3748807" y="1286068"/>
                </a:cubicBezTo>
                <a:close/>
                <a:moveTo>
                  <a:pt x="3685369" y="773034"/>
                </a:moveTo>
                <a:lnTo>
                  <a:pt x="3685369" y="773035"/>
                </a:lnTo>
                <a:cubicBezTo>
                  <a:pt x="3687655" y="800276"/>
                  <a:pt x="3690893" y="827329"/>
                  <a:pt x="3693369" y="854379"/>
                </a:cubicBezTo>
                <a:cubicBezTo>
                  <a:pt x="3695655" y="878956"/>
                  <a:pt x="3696417" y="903722"/>
                  <a:pt x="3724422" y="915343"/>
                </a:cubicBezTo>
                <a:cubicBezTo>
                  <a:pt x="3728804" y="917059"/>
                  <a:pt x="3732042" y="922773"/>
                  <a:pt x="3734900" y="927155"/>
                </a:cubicBezTo>
                <a:cubicBezTo>
                  <a:pt x="3778908" y="994785"/>
                  <a:pt x="3777764" y="1030980"/>
                  <a:pt x="3731280" y="1097087"/>
                </a:cubicBezTo>
                <a:cubicBezTo>
                  <a:pt x="3726518" y="1103945"/>
                  <a:pt x="3723088" y="1118613"/>
                  <a:pt x="3726898" y="1123185"/>
                </a:cubicBezTo>
                <a:cubicBezTo>
                  <a:pt x="3742710" y="1142617"/>
                  <a:pt x="3749759" y="1162953"/>
                  <a:pt x="3751617" y="1184028"/>
                </a:cubicBezTo>
                <a:cubicBezTo>
                  <a:pt x="3749759" y="1162953"/>
                  <a:pt x="3742711" y="1142616"/>
                  <a:pt x="3726899" y="1123184"/>
                </a:cubicBezTo>
                <a:cubicBezTo>
                  <a:pt x="3723089" y="1118612"/>
                  <a:pt x="3726519" y="1103944"/>
                  <a:pt x="3731281" y="1097086"/>
                </a:cubicBezTo>
                <a:cubicBezTo>
                  <a:pt x="3777765" y="1030979"/>
                  <a:pt x="3778909" y="994784"/>
                  <a:pt x="3734901" y="927154"/>
                </a:cubicBezTo>
                <a:cubicBezTo>
                  <a:pt x="3732043" y="922772"/>
                  <a:pt x="3728805" y="917058"/>
                  <a:pt x="3724423" y="915342"/>
                </a:cubicBezTo>
                <a:cubicBezTo>
                  <a:pt x="3696417" y="903721"/>
                  <a:pt x="3695655" y="878955"/>
                  <a:pt x="3693369" y="854378"/>
                </a:cubicBezTo>
                <a:close/>
                <a:moveTo>
                  <a:pt x="3740770" y="517850"/>
                </a:moveTo>
                <a:lnTo>
                  <a:pt x="3731852" y="556047"/>
                </a:lnTo>
                <a:cubicBezTo>
                  <a:pt x="3729756" y="564048"/>
                  <a:pt x="3724232" y="572622"/>
                  <a:pt x="3725374" y="580050"/>
                </a:cubicBezTo>
                <a:cubicBezTo>
                  <a:pt x="3728708" y="601578"/>
                  <a:pt x="3726279" y="622200"/>
                  <a:pt x="3721993" y="642537"/>
                </a:cubicBezTo>
                <a:lnTo>
                  <a:pt x="3709470" y="694927"/>
                </a:lnTo>
                <a:lnTo>
                  <a:pt x="3721994" y="642536"/>
                </a:lnTo>
                <a:cubicBezTo>
                  <a:pt x="3726280" y="622200"/>
                  <a:pt x="3728709" y="601577"/>
                  <a:pt x="3725375" y="580049"/>
                </a:cubicBezTo>
                <a:cubicBezTo>
                  <a:pt x="3724233" y="572621"/>
                  <a:pt x="3729757" y="564047"/>
                  <a:pt x="3731853" y="556046"/>
                </a:cubicBezTo>
                <a:close/>
                <a:moveTo>
                  <a:pt x="3754065" y="298168"/>
                </a:moveTo>
                <a:lnTo>
                  <a:pt x="3739283" y="313532"/>
                </a:lnTo>
                <a:lnTo>
                  <a:pt x="3739283" y="313532"/>
                </a:lnTo>
                <a:lnTo>
                  <a:pt x="3739282" y="313533"/>
                </a:lnTo>
                <a:cubicBezTo>
                  <a:pt x="3735090" y="316389"/>
                  <a:pt x="3737376" y="330298"/>
                  <a:pt x="3738710" y="338870"/>
                </a:cubicBezTo>
                <a:lnTo>
                  <a:pt x="3738716" y="338898"/>
                </a:lnTo>
                <a:lnTo>
                  <a:pt x="3748617" y="395639"/>
                </a:lnTo>
                <a:lnTo>
                  <a:pt x="3744807" y="367327"/>
                </a:lnTo>
                <a:lnTo>
                  <a:pt x="3738716" y="338898"/>
                </a:lnTo>
                <a:lnTo>
                  <a:pt x="3738711" y="338869"/>
                </a:lnTo>
                <a:cubicBezTo>
                  <a:pt x="3738044" y="334583"/>
                  <a:pt x="3737139" y="328963"/>
                  <a:pt x="3736925" y="324057"/>
                </a:cubicBezTo>
                <a:lnTo>
                  <a:pt x="3739283" y="313532"/>
                </a:lnTo>
                <a:close/>
                <a:moveTo>
                  <a:pt x="3761610" y="281567"/>
                </a:moveTo>
                <a:lnTo>
                  <a:pt x="3756715" y="295414"/>
                </a:lnTo>
                <a:lnTo>
                  <a:pt x="3756716" y="295414"/>
                </a:lnTo>
                <a:close/>
                <a:moveTo>
                  <a:pt x="3748290" y="24485"/>
                </a:moveTo>
                <a:lnTo>
                  <a:pt x="3746027" y="74128"/>
                </a:lnTo>
                <a:cubicBezTo>
                  <a:pt x="3746950" y="91491"/>
                  <a:pt x="3749260" y="108702"/>
                  <a:pt x="3751951" y="125860"/>
                </a:cubicBezTo>
                <a:lnTo>
                  <a:pt x="3756346" y="153386"/>
                </a:lnTo>
                <a:lnTo>
                  <a:pt x="3764619" y="228943"/>
                </a:lnTo>
                <a:lnTo>
                  <a:pt x="3760160" y="177270"/>
                </a:lnTo>
                <a:lnTo>
                  <a:pt x="3756346" y="153386"/>
                </a:lnTo>
                <a:lnTo>
                  <a:pt x="3756147" y="151568"/>
                </a:lnTo>
                <a:cubicBezTo>
                  <a:pt x="3751917" y="125875"/>
                  <a:pt x="3747412" y="100173"/>
                  <a:pt x="3746028" y="74128"/>
                </a:cubicBezTo>
                <a:close/>
                <a:moveTo>
                  <a:pt x="3745709" y="0"/>
                </a:moveTo>
                <a:lnTo>
                  <a:pt x="3748427" y="21485"/>
                </a:lnTo>
                <a:lnTo>
                  <a:pt x="3745709" y="0"/>
                </a:lnTo>
                <a:lnTo>
                  <a:pt x="4209817" y="0"/>
                </a:lnTo>
                <a:lnTo>
                  <a:pt x="4208690" y="2816"/>
                </a:lnTo>
                <a:cubicBezTo>
                  <a:pt x="4200308" y="21485"/>
                  <a:pt x="4197640" y="43011"/>
                  <a:pt x="4194592" y="63586"/>
                </a:cubicBezTo>
                <a:cubicBezTo>
                  <a:pt x="4189067" y="101307"/>
                  <a:pt x="4185637" y="139218"/>
                  <a:pt x="4180685" y="176938"/>
                </a:cubicBezTo>
                <a:cubicBezTo>
                  <a:pt x="4179541" y="184940"/>
                  <a:pt x="4177447" y="194084"/>
                  <a:pt x="4172683" y="200181"/>
                </a:cubicBezTo>
                <a:cubicBezTo>
                  <a:pt x="4140678" y="241900"/>
                  <a:pt x="4131725" y="292578"/>
                  <a:pt x="4134771" y="340773"/>
                </a:cubicBezTo>
                <a:cubicBezTo>
                  <a:pt x="4137060" y="378685"/>
                  <a:pt x="4138774" y="415834"/>
                  <a:pt x="4135536" y="453363"/>
                </a:cubicBezTo>
                <a:cubicBezTo>
                  <a:pt x="4135344" y="456221"/>
                  <a:pt x="4135726" y="460031"/>
                  <a:pt x="4137250" y="462125"/>
                </a:cubicBezTo>
                <a:cubicBezTo>
                  <a:pt x="4147346" y="475080"/>
                  <a:pt x="4148108" y="488606"/>
                  <a:pt x="4149822" y="505181"/>
                </a:cubicBezTo>
                <a:cubicBezTo>
                  <a:pt x="4152300" y="528614"/>
                  <a:pt x="4150584" y="550140"/>
                  <a:pt x="4146394" y="571859"/>
                </a:cubicBezTo>
                <a:cubicBezTo>
                  <a:pt x="4143346" y="587671"/>
                  <a:pt x="4137060" y="603672"/>
                  <a:pt x="4129057" y="617771"/>
                </a:cubicBezTo>
                <a:cubicBezTo>
                  <a:pt x="4117817" y="637391"/>
                  <a:pt x="4113437" y="656254"/>
                  <a:pt x="4128295" y="674922"/>
                </a:cubicBezTo>
                <a:cubicBezTo>
                  <a:pt x="4144108" y="695115"/>
                  <a:pt x="4138584" y="717976"/>
                  <a:pt x="4139154" y="740267"/>
                </a:cubicBezTo>
                <a:cubicBezTo>
                  <a:pt x="4139346" y="749981"/>
                  <a:pt x="4138964" y="760269"/>
                  <a:pt x="4141440" y="769604"/>
                </a:cubicBezTo>
                <a:cubicBezTo>
                  <a:pt x="4148490" y="796654"/>
                  <a:pt x="4159158" y="822755"/>
                  <a:pt x="4163920" y="850188"/>
                </a:cubicBezTo>
                <a:cubicBezTo>
                  <a:pt x="4166587" y="865429"/>
                  <a:pt x="4161824" y="882383"/>
                  <a:pt x="4158396" y="898197"/>
                </a:cubicBezTo>
                <a:cubicBezTo>
                  <a:pt x="4154776" y="914199"/>
                  <a:pt x="4149252" y="930010"/>
                  <a:pt x="4143536" y="945443"/>
                </a:cubicBezTo>
                <a:cubicBezTo>
                  <a:pt x="4139726" y="955919"/>
                  <a:pt x="4136106" y="967349"/>
                  <a:pt x="4129247" y="975732"/>
                </a:cubicBezTo>
                <a:cubicBezTo>
                  <a:pt x="4113627" y="994784"/>
                  <a:pt x="4110959" y="1014405"/>
                  <a:pt x="4119151" y="1036886"/>
                </a:cubicBezTo>
                <a:cubicBezTo>
                  <a:pt x="4120485" y="1040314"/>
                  <a:pt x="4120485" y="1044314"/>
                  <a:pt x="4120675" y="1048124"/>
                </a:cubicBezTo>
                <a:cubicBezTo>
                  <a:pt x="4124675" y="1109090"/>
                  <a:pt x="4127153" y="1170050"/>
                  <a:pt x="4133249" y="1230632"/>
                </a:cubicBezTo>
                <a:cubicBezTo>
                  <a:pt x="4135726" y="1255205"/>
                  <a:pt x="4146584" y="1278828"/>
                  <a:pt x="4153442" y="1303023"/>
                </a:cubicBezTo>
                <a:cubicBezTo>
                  <a:pt x="4154776" y="1307977"/>
                  <a:pt x="4156872" y="1313503"/>
                  <a:pt x="4155918" y="1318455"/>
                </a:cubicBezTo>
                <a:cubicBezTo>
                  <a:pt x="4146394" y="1372367"/>
                  <a:pt x="4160300" y="1422853"/>
                  <a:pt x="4178589" y="1472574"/>
                </a:cubicBezTo>
                <a:cubicBezTo>
                  <a:pt x="4180495" y="1477716"/>
                  <a:pt x="4179923" y="1484003"/>
                  <a:pt x="4179541" y="1489719"/>
                </a:cubicBezTo>
                <a:cubicBezTo>
                  <a:pt x="4178209" y="1505723"/>
                  <a:pt x="4171541" y="1523058"/>
                  <a:pt x="4175541" y="1537536"/>
                </a:cubicBezTo>
                <a:cubicBezTo>
                  <a:pt x="4186591" y="1576018"/>
                  <a:pt x="4199926" y="1614119"/>
                  <a:pt x="4216690" y="1650316"/>
                </a:cubicBezTo>
                <a:cubicBezTo>
                  <a:pt x="4233645" y="1687085"/>
                  <a:pt x="4247933" y="1721184"/>
                  <a:pt x="4230789" y="1763286"/>
                </a:cubicBezTo>
                <a:cubicBezTo>
                  <a:pt x="4223548" y="1781193"/>
                  <a:pt x="4228693" y="1804815"/>
                  <a:pt x="4230597" y="1825392"/>
                </a:cubicBezTo>
                <a:cubicBezTo>
                  <a:pt x="4232121" y="1840440"/>
                  <a:pt x="4240696" y="1854919"/>
                  <a:pt x="4240696" y="1869779"/>
                </a:cubicBezTo>
                <a:cubicBezTo>
                  <a:pt x="4240696" y="1909407"/>
                  <a:pt x="4250791" y="1944648"/>
                  <a:pt x="4271366" y="1978939"/>
                </a:cubicBezTo>
                <a:cubicBezTo>
                  <a:pt x="4279367" y="1992278"/>
                  <a:pt x="4274032" y="2013042"/>
                  <a:pt x="4276128" y="2030377"/>
                </a:cubicBezTo>
                <a:cubicBezTo>
                  <a:pt x="4278604" y="2048667"/>
                  <a:pt x="4280890" y="2067524"/>
                  <a:pt x="4286418" y="2085053"/>
                </a:cubicBezTo>
                <a:cubicBezTo>
                  <a:pt x="4300895" y="2130392"/>
                  <a:pt x="4317278" y="2175162"/>
                  <a:pt x="4332518" y="2220311"/>
                </a:cubicBezTo>
                <a:cubicBezTo>
                  <a:pt x="4345093" y="2257458"/>
                  <a:pt x="4335186" y="2294038"/>
                  <a:pt x="4329853" y="2330805"/>
                </a:cubicBezTo>
                <a:cubicBezTo>
                  <a:pt x="4326422" y="2353858"/>
                  <a:pt x="4318230" y="2375382"/>
                  <a:pt x="4330422" y="2401291"/>
                </a:cubicBezTo>
                <a:cubicBezTo>
                  <a:pt x="4342044" y="2426058"/>
                  <a:pt x="4339377" y="2457491"/>
                  <a:pt x="4345663" y="2485306"/>
                </a:cubicBezTo>
                <a:cubicBezTo>
                  <a:pt x="4350997" y="2508741"/>
                  <a:pt x="4359572" y="2531408"/>
                  <a:pt x="4367953" y="2554078"/>
                </a:cubicBezTo>
                <a:cubicBezTo>
                  <a:pt x="4379384" y="2584941"/>
                  <a:pt x="4391384" y="2615420"/>
                  <a:pt x="4385670" y="2649142"/>
                </a:cubicBezTo>
                <a:cubicBezTo>
                  <a:pt x="4379192" y="2687435"/>
                  <a:pt x="4403577" y="2713722"/>
                  <a:pt x="4419771" y="2743825"/>
                </a:cubicBezTo>
                <a:cubicBezTo>
                  <a:pt x="4430819" y="2764589"/>
                  <a:pt x="4439012" y="2787258"/>
                  <a:pt x="4445870" y="2809929"/>
                </a:cubicBezTo>
                <a:cubicBezTo>
                  <a:pt x="4454824" y="2840218"/>
                  <a:pt x="4460158" y="2871461"/>
                  <a:pt x="4468921" y="2901942"/>
                </a:cubicBezTo>
                <a:cubicBezTo>
                  <a:pt x="4482065" y="2948046"/>
                  <a:pt x="4492353" y="2994721"/>
                  <a:pt x="4485113" y="3042727"/>
                </a:cubicBezTo>
                <a:cubicBezTo>
                  <a:pt x="4481875" y="3064826"/>
                  <a:pt x="4482065" y="3085402"/>
                  <a:pt x="4486829" y="3107499"/>
                </a:cubicBezTo>
                <a:cubicBezTo>
                  <a:pt x="4494639" y="3143694"/>
                  <a:pt x="4495592" y="3180843"/>
                  <a:pt x="4524738" y="3209992"/>
                </a:cubicBezTo>
                <a:cubicBezTo>
                  <a:pt x="4535027" y="3220279"/>
                  <a:pt x="4537693" y="3238757"/>
                  <a:pt x="4543028" y="3253808"/>
                </a:cubicBezTo>
                <a:cubicBezTo>
                  <a:pt x="4549315" y="3271144"/>
                  <a:pt x="4546075" y="3283907"/>
                  <a:pt x="4527787" y="3293243"/>
                </a:cubicBezTo>
                <a:cubicBezTo>
                  <a:pt x="4519596" y="3297433"/>
                  <a:pt x="4511594" y="3309436"/>
                  <a:pt x="4510260" y="3318770"/>
                </a:cubicBezTo>
                <a:cubicBezTo>
                  <a:pt x="4506260" y="3346775"/>
                  <a:pt x="4512166" y="3372494"/>
                  <a:pt x="4525122" y="3399545"/>
                </a:cubicBezTo>
                <a:cubicBezTo>
                  <a:pt x="4537313" y="3424882"/>
                  <a:pt x="4535979" y="3456507"/>
                  <a:pt x="4540741" y="3485274"/>
                </a:cubicBezTo>
                <a:cubicBezTo>
                  <a:pt x="4544171" y="3505656"/>
                  <a:pt x="4551219" y="3526041"/>
                  <a:pt x="4551219" y="3546616"/>
                </a:cubicBezTo>
                <a:cubicBezTo>
                  <a:pt x="4551219" y="3572145"/>
                  <a:pt x="4545123" y="3597481"/>
                  <a:pt x="4542837" y="3623200"/>
                </a:cubicBezTo>
                <a:cubicBezTo>
                  <a:pt x="4540933" y="3643203"/>
                  <a:pt x="4541695" y="3663588"/>
                  <a:pt x="4539409" y="3683590"/>
                </a:cubicBezTo>
                <a:cubicBezTo>
                  <a:pt x="4537693" y="3699975"/>
                  <a:pt x="4533313" y="3716167"/>
                  <a:pt x="4529694" y="3732360"/>
                </a:cubicBezTo>
                <a:cubicBezTo>
                  <a:pt x="4528359" y="3738266"/>
                  <a:pt x="4523214" y="3744172"/>
                  <a:pt x="4523976" y="3749505"/>
                </a:cubicBezTo>
                <a:cubicBezTo>
                  <a:pt x="4532169" y="3802466"/>
                  <a:pt x="4495592" y="3840568"/>
                  <a:pt x="4479399" y="3885337"/>
                </a:cubicBezTo>
                <a:cubicBezTo>
                  <a:pt x="4462252" y="3932393"/>
                  <a:pt x="4435964" y="3977924"/>
                  <a:pt x="4443774" y="4030502"/>
                </a:cubicBezTo>
                <a:cubicBezTo>
                  <a:pt x="4448536" y="4062317"/>
                  <a:pt x="4459586" y="4092988"/>
                  <a:pt x="4466255" y="4124613"/>
                </a:cubicBezTo>
                <a:cubicBezTo>
                  <a:pt x="4468541" y="4135853"/>
                  <a:pt x="4468159" y="4148426"/>
                  <a:pt x="4465873" y="4159666"/>
                </a:cubicBezTo>
                <a:cubicBezTo>
                  <a:pt x="4455394" y="4213960"/>
                  <a:pt x="4453871" y="4267492"/>
                  <a:pt x="4471017" y="4320836"/>
                </a:cubicBezTo>
                <a:cubicBezTo>
                  <a:pt x="4473875" y="4329978"/>
                  <a:pt x="4476541" y="4339694"/>
                  <a:pt x="4476541" y="4349221"/>
                </a:cubicBezTo>
                <a:cubicBezTo>
                  <a:pt x="4476541" y="4401418"/>
                  <a:pt x="4472541" y="4452664"/>
                  <a:pt x="4453871" y="4502578"/>
                </a:cubicBezTo>
                <a:cubicBezTo>
                  <a:pt x="4447584" y="4519342"/>
                  <a:pt x="4451584" y="4539727"/>
                  <a:pt x="4450060" y="4558206"/>
                </a:cubicBezTo>
                <a:cubicBezTo>
                  <a:pt x="4448728" y="4575350"/>
                  <a:pt x="4448156" y="4592877"/>
                  <a:pt x="4443774" y="4609451"/>
                </a:cubicBezTo>
                <a:cubicBezTo>
                  <a:pt x="4437298" y="4633646"/>
                  <a:pt x="4436536" y="4656125"/>
                  <a:pt x="4442250" y="4681082"/>
                </a:cubicBezTo>
                <a:cubicBezTo>
                  <a:pt x="4447584" y="4704894"/>
                  <a:pt x="4444919" y="4730613"/>
                  <a:pt x="4445108" y="4755380"/>
                </a:cubicBezTo>
                <a:cubicBezTo>
                  <a:pt x="4445298" y="4783003"/>
                  <a:pt x="4445488" y="4810626"/>
                  <a:pt x="4444537" y="4838249"/>
                </a:cubicBezTo>
                <a:cubicBezTo>
                  <a:pt x="4444156" y="4849299"/>
                  <a:pt x="4436536" y="4861872"/>
                  <a:pt x="4439584" y="4871018"/>
                </a:cubicBezTo>
                <a:cubicBezTo>
                  <a:pt x="4449870" y="4900545"/>
                  <a:pt x="4437488" y="4930074"/>
                  <a:pt x="4443012" y="4959601"/>
                </a:cubicBezTo>
                <a:cubicBezTo>
                  <a:pt x="4445870" y="4974081"/>
                  <a:pt x="4438060" y="4990464"/>
                  <a:pt x="4437298" y="5006085"/>
                </a:cubicBezTo>
                <a:cubicBezTo>
                  <a:pt x="4435964" y="5031613"/>
                  <a:pt x="4436536" y="5057140"/>
                  <a:pt x="4436154" y="5082669"/>
                </a:cubicBezTo>
                <a:cubicBezTo>
                  <a:pt x="4435964" y="5091051"/>
                  <a:pt x="4435203" y="5099244"/>
                  <a:pt x="4434819" y="5107626"/>
                </a:cubicBezTo>
                <a:cubicBezTo>
                  <a:pt x="4434439" y="5115056"/>
                  <a:pt x="4432725" y="5122866"/>
                  <a:pt x="4434057" y="5129915"/>
                </a:cubicBezTo>
                <a:cubicBezTo>
                  <a:pt x="4438822" y="5155444"/>
                  <a:pt x="4446632" y="5180590"/>
                  <a:pt x="4449680" y="5206307"/>
                </a:cubicBezTo>
                <a:cubicBezTo>
                  <a:pt x="4452346" y="5228596"/>
                  <a:pt x="4448728" y="5251649"/>
                  <a:pt x="4450632" y="5274128"/>
                </a:cubicBezTo>
                <a:cubicBezTo>
                  <a:pt x="4453871" y="5313753"/>
                  <a:pt x="4459586" y="5353378"/>
                  <a:pt x="4463207" y="5393004"/>
                </a:cubicBezTo>
                <a:cubicBezTo>
                  <a:pt x="4463968" y="5401578"/>
                  <a:pt x="4459204" y="5410530"/>
                  <a:pt x="4458824" y="5419294"/>
                </a:cubicBezTo>
                <a:cubicBezTo>
                  <a:pt x="4457872" y="5446727"/>
                  <a:pt x="4457680" y="5474160"/>
                  <a:pt x="4457110" y="5501593"/>
                </a:cubicBezTo>
                <a:cubicBezTo>
                  <a:pt x="4456918" y="5517214"/>
                  <a:pt x="4457490" y="5533026"/>
                  <a:pt x="4455776" y="5548459"/>
                </a:cubicBezTo>
                <a:cubicBezTo>
                  <a:pt x="4453490" y="5568841"/>
                  <a:pt x="4450060" y="5587320"/>
                  <a:pt x="4464920" y="5606371"/>
                </a:cubicBezTo>
                <a:cubicBezTo>
                  <a:pt x="4487972" y="5635710"/>
                  <a:pt x="4479018" y="5673049"/>
                  <a:pt x="4484351" y="5706958"/>
                </a:cubicBezTo>
                <a:cubicBezTo>
                  <a:pt x="4485685" y="5715722"/>
                  <a:pt x="4485875" y="5724677"/>
                  <a:pt x="4487399" y="5733439"/>
                </a:cubicBezTo>
                <a:cubicBezTo>
                  <a:pt x="4490257" y="5749633"/>
                  <a:pt x="4493495" y="5765634"/>
                  <a:pt x="4496736" y="5781829"/>
                </a:cubicBezTo>
                <a:cubicBezTo>
                  <a:pt x="4497306" y="5784685"/>
                  <a:pt x="4497498" y="5787923"/>
                  <a:pt x="4498450" y="5790591"/>
                </a:cubicBezTo>
                <a:cubicBezTo>
                  <a:pt x="4506450" y="5815168"/>
                  <a:pt x="4515594" y="5839360"/>
                  <a:pt x="4522072" y="5864317"/>
                </a:cubicBezTo>
                <a:cubicBezTo>
                  <a:pt x="4525311" y="5876510"/>
                  <a:pt x="4525693" y="5890036"/>
                  <a:pt x="4523976" y="5902609"/>
                </a:cubicBezTo>
                <a:cubicBezTo>
                  <a:pt x="4519024" y="5939376"/>
                  <a:pt x="4516928" y="5975763"/>
                  <a:pt x="4524168" y="6012722"/>
                </a:cubicBezTo>
                <a:cubicBezTo>
                  <a:pt x="4527025" y="6027391"/>
                  <a:pt x="4522263" y="6043775"/>
                  <a:pt x="4520548" y="6059396"/>
                </a:cubicBezTo>
                <a:cubicBezTo>
                  <a:pt x="4515976" y="6096735"/>
                  <a:pt x="4511022" y="6134074"/>
                  <a:pt x="4506642" y="6171604"/>
                </a:cubicBezTo>
                <a:cubicBezTo>
                  <a:pt x="4503975" y="6195036"/>
                  <a:pt x="4502450" y="6218659"/>
                  <a:pt x="4499785" y="6242092"/>
                </a:cubicBezTo>
                <a:cubicBezTo>
                  <a:pt x="4496544" y="6269143"/>
                  <a:pt x="4491591" y="6296004"/>
                  <a:pt x="4488923" y="6323057"/>
                </a:cubicBezTo>
                <a:cubicBezTo>
                  <a:pt x="4485875" y="6353918"/>
                  <a:pt x="4485305" y="6384971"/>
                  <a:pt x="4482065" y="6415832"/>
                </a:cubicBezTo>
                <a:cubicBezTo>
                  <a:pt x="4475779" y="6472224"/>
                  <a:pt x="4468349" y="6528423"/>
                  <a:pt x="4461300" y="6584811"/>
                </a:cubicBezTo>
                <a:cubicBezTo>
                  <a:pt x="4454442" y="6639487"/>
                  <a:pt x="4448346" y="6694163"/>
                  <a:pt x="4439775" y="6748457"/>
                </a:cubicBezTo>
                <a:cubicBezTo>
                  <a:pt x="4436154" y="6771318"/>
                  <a:pt x="4426247" y="6793034"/>
                  <a:pt x="4420723" y="6815515"/>
                </a:cubicBezTo>
                <a:lnTo>
                  <a:pt x="4411023" y="6858000"/>
                </a:lnTo>
                <a:lnTo>
                  <a:pt x="4238770" y="6858000"/>
                </a:lnTo>
                <a:lnTo>
                  <a:pt x="0" y="6858000"/>
                </a:lnTo>
                <a:lnTo>
                  <a:pt x="0" y="1"/>
                </a:lnTo>
                <a:close/>
              </a:path>
            </a:pathLst>
          </a:custGeom>
        </p:spPr>
      </p:pic>
      <p:grpSp>
        <p:nvGrpSpPr>
          <p:cNvPr id="12" name="Group 11">
            <a:extLst>
              <a:ext uri="{FF2B5EF4-FFF2-40B4-BE49-F238E27FC236}">
                <a16:creationId xmlns:a16="http://schemas.microsoft.com/office/drawing/2014/main" id="{A7900967-84CA-47B4-9F1C-E787BAC1496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697284" y="-1"/>
            <a:ext cx="884241" cy="6858001"/>
            <a:chOff x="3697284" y="-1"/>
            <a:chExt cx="884241" cy="6858001"/>
          </a:xfrm>
          <a:effectLst>
            <a:outerShdw blurRad="381000" dist="152400" algn="l" rotWithShape="0">
              <a:prstClr val="black">
                <a:alpha val="10000"/>
              </a:prstClr>
            </a:outerShdw>
          </a:effectLst>
        </p:grpSpPr>
        <p:sp>
          <p:nvSpPr>
            <p:cNvPr id="13" name="Freeform: Shape 12">
              <a:extLst>
                <a:ext uri="{FF2B5EF4-FFF2-40B4-BE49-F238E27FC236}">
                  <a16:creationId xmlns:a16="http://schemas.microsoft.com/office/drawing/2014/main" id="{CAB3C749-6482-440B-9386-94091006D67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flipH="1">
              <a:off x="705641" y="2991642"/>
              <a:ext cx="6858001" cy="874716"/>
            </a:xfrm>
            <a:custGeom>
              <a:avLst/>
              <a:gdLst>
                <a:gd name="connsiteX0" fmla="*/ 0 w 6858001"/>
                <a:gd name="connsiteY0" fmla="*/ 533314 h 874716"/>
                <a:gd name="connsiteX1" fmla="*/ 0 w 6858001"/>
                <a:gd name="connsiteY1" fmla="*/ 69206 h 874716"/>
                <a:gd name="connsiteX2" fmla="*/ 21486 w 6858001"/>
                <a:gd name="connsiteY2" fmla="*/ 71924 h 874716"/>
                <a:gd name="connsiteX3" fmla="*/ 228948 w 6858001"/>
                <a:gd name="connsiteY3" fmla="*/ 88116 h 874716"/>
                <a:gd name="connsiteX4" fmla="*/ 313533 w 6858001"/>
                <a:gd name="connsiteY4" fmla="*/ 62779 h 874716"/>
                <a:gd name="connsiteX5" fmla="*/ 338870 w 6858001"/>
                <a:gd name="connsiteY5" fmla="*/ 62207 h 874716"/>
                <a:gd name="connsiteX6" fmla="*/ 395640 w 6858001"/>
                <a:gd name="connsiteY6" fmla="*/ 72114 h 874716"/>
                <a:gd name="connsiteX7" fmla="*/ 512802 w 6858001"/>
                <a:gd name="connsiteY7" fmla="*/ 65446 h 874716"/>
                <a:gd name="connsiteX8" fmla="*/ 556047 w 6858001"/>
                <a:gd name="connsiteY8" fmla="*/ 55349 h 874716"/>
                <a:gd name="connsiteX9" fmla="*/ 580050 w 6858001"/>
                <a:gd name="connsiteY9" fmla="*/ 48871 h 874716"/>
                <a:gd name="connsiteX10" fmla="*/ 703308 w 6858001"/>
                <a:gd name="connsiteY10" fmla="*/ 30964 h 874716"/>
                <a:gd name="connsiteX11" fmla="*/ 758174 w 6858001"/>
                <a:gd name="connsiteY11" fmla="*/ 11724 h 874716"/>
                <a:gd name="connsiteX12" fmla="*/ 773035 w 6858001"/>
                <a:gd name="connsiteY12" fmla="*/ 8866 h 874716"/>
                <a:gd name="connsiteX13" fmla="*/ 854379 w 6858001"/>
                <a:gd name="connsiteY13" fmla="*/ 16866 h 874716"/>
                <a:gd name="connsiteX14" fmla="*/ 915343 w 6858001"/>
                <a:gd name="connsiteY14" fmla="*/ 47919 h 874716"/>
                <a:gd name="connsiteX15" fmla="*/ 927155 w 6858001"/>
                <a:gd name="connsiteY15" fmla="*/ 58397 h 874716"/>
                <a:gd name="connsiteX16" fmla="*/ 1097087 w 6858001"/>
                <a:gd name="connsiteY16" fmla="*/ 54777 h 874716"/>
                <a:gd name="connsiteX17" fmla="*/ 1123185 w 6858001"/>
                <a:gd name="connsiteY17" fmla="*/ 50395 h 874716"/>
                <a:gd name="connsiteX18" fmla="*/ 1249302 w 6858001"/>
                <a:gd name="connsiteY18" fmla="*/ 68684 h 874716"/>
                <a:gd name="connsiteX19" fmla="*/ 1286069 w 6858001"/>
                <a:gd name="connsiteY19" fmla="*/ 72304 h 874716"/>
                <a:gd name="connsiteX20" fmla="*/ 1417899 w 6858001"/>
                <a:gd name="connsiteY20" fmla="*/ 88688 h 874716"/>
                <a:gd name="connsiteX21" fmla="*/ 1436568 w 6858001"/>
                <a:gd name="connsiteY21" fmla="*/ 73448 h 874716"/>
                <a:gd name="connsiteX22" fmla="*/ 1490292 w 6858001"/>
                <a:gd name="connsiteY22" fmla="*/ 35154 h 874716"/>
                <a:gd name="connsiteX23" fmla="*/ 1596213 w 6858001"/>
                <a:gd name="connsiteY23" fmla="*/ 1245 h 874716"/>
                <a:gd name="connsiteX24" fmla="*/ 1624980 w 6858001"/>
                <a:gd name="connsiteY24" fmla="*/ 3150 h 874716"/>
                <a:gd name="connsiteX25" fmla="*/ 1697753 w 6858001"/>
                <a:gd name="connsiteY25" fmla="*/ 59731 h 874716"/>
                <a:gd name="connsiteX26" fmla="*/ 1733188 w 6858001"/>
                <a:gd name="connsiteY26" fmla="*/ 82400 h 874716"/>
                <a:gd name="connsiteX27" fmla="*/ 1833775 w 6858001"/>
                <a:gd name="connsiteY27" fmla="*/ 124121 h 874716"/>
                <a:gd name="connsiteX28" fmla="*/ 1842158 w 6858001"/>
                <a:gd name="connsiteY28" fmla="*/ 131742 h 874716"/>
                <a:gd name="connsiteX29" fmla="*/ 1916454 w 6858001"/>
                <a:gd name="connsiteY29" fmla="*/ 222233 h 874716"/>
                <a:gd name="connsiteX30" fmla="*/ 1933219 w 6858001"/>
                <a:gd name="connsiteY30" fmla="*/ 237663 h 874716"/>
                <a:gd name="connsiteX31" fmla="*/ 1953413 w 6858001"/>
                <a:gd name="connsiteY31" fmla="*/ 261668 h 874716"/>
                <a:gd name="connsiteX32" fmla="*/ 2016469 w 6858001"/>
                <a:gd name="connsiteY32" fmla="*/ 308151 h 874716"/>
                <a:gd name="connsiteX33" fmla="*/ 2094578 w 6858001"/>
                <a:gd name="connsiteY33" fmla="*/ 323010 h 874716"/>
                <a:gd name="connsiteX34" fmla="*/ 2188879 w 6858001"/>
                <a:gd name="connsiteY34" fmla="*/ 345681 h 874716"/>
                <a:gd name="connsiteX35" fmla="*/ 2228314 w 6858001"/>
                <a:gd name="connsiteY35" fmla="*/ 360921 h 874716"/>
                <a:gd name="connsiteX36" fmla="*/ 2334044 w 6858001"/>
                <a:gd name="connsiteY36" fmla="*/ 389878 h 874716"/>
                <a:gd name="connsiteX37" fmla="*/ 2409485 w 6858001"/>
                <a:gd name="connsiteY37" fmla="*/ 414263 h 874716"/>
                <a:gd name="connsiteX38" fmla="*/ 2518264 w 6858001"/>
                <a:gd name="connsiteY38" fmla="*/ 428552 h 874716"/>
                <a:gd name="connsiteX39" fmla="*/ 2571034 w 6858001"/>
                <a:gd name="connsiteY39" fmla="*/ 429122 h 874716"/>
                <a:gd name="connsiteX40" fmla="*/ 2668001 w 6858001"/>
                <a:gd name="connsiteY40" fmla="*/ 502276 h 874716"/>
                <a:gd name="connsiteX41" fmla="*/ 2745348 w 6858001"/>
                <a:gd name="connsiteY41" fmla="*/ 550666 h 874716"/>
                <a:gd name="connsiteX42" fmla="*/ 2826694 w 6858001"/>
                <a:gd name="connsiteY42" fmla="*/ 527233 h 874716"/>
                <a:gd name="connsiteX43" fmla="*/ 2848793 w 6858001"/>
                <a:gd name="connsiteY43" fmla="*/ 505134 h 874716"/>
                <a:gd name="connsiteX44" fmla="*/ 2982148 w 6858001"/>
                <a:gd name="connsiteY44" fmla="*/ 484179 h 874716"/>
                <a:gd name="connsiteX45" fmla="*/ 3172654 w 6858001"/>
                <a:gd name="connsiteY45" fmla="*/ 483417 h 874716"/>
                <a:gd name="connsiteX46" fmla="*/ 3489467 w 6858001"/>
                <a:gd name="connsiteY46" fmla="*/ 435790 h 874716"/>
                <a:gd name="connsiteX47" fmla="*/ 3544713 w 6858001"/>
                <a:gd name="connsiteY47" fmla="*/ 413691 h 874716"/>
                <a:gd name="connsiteX48" fmla="*/ 3606817 w 6858001"/>
                <a:gd name="connsiteY48" fmla="*/ 408167 h 874716"/>
                <a:gd name="connsiteX49" fmla="*/ 3630632 w 6858001"/>
                <a:gd name="connsiteY49" fmla="*/ 421693 h 874716"/>
                <a:gd name="connsiteX50" fmla="*/ 3734837 w 6858001"/>
                <a:gd name="connsiteY50" fmla="*/ 441886 h 874716"/>
                <a:gd name="connsiteX51" fmla="*/ 3754652 w 6858001"/>
                <a:gd name="connsiteY51" fmla="*/ 442268 h 874716"/>
                <a:gd name="connsiteX52" fmla="*/ 3822472 w 6858001"/>
                <a:gd name="connsiteY52" fmla="*/ 433694 h 874716"/>
                <a:gd name="connsiteX53" fmla="*/ 3885338 w 6858001"/>
                <a:gd name="connsiteY53" fmla="*/ 428742 h 874716"/>
                <a:gd name="connsiteX54" fmla="*/ 4043839 w 6858001"/>
                <a:gd name="connsiteY54" fmla="*/ 444934 h 874716"/>
                <a:gd name="connsiteX55" fmla="*/ 4165383 w 6858001"/>
                <a:gd name="connsiteY55" fmla="*/ 441124 h 874716"/>
                <a:gd name="connsiteX56" fmla="*/ 4221391 w 6858001"/>
                <a:gd name="connsiteY56" fmla="*/ 444934 h 874716"/>
                <a:gd name="connsiteX57" fmla="*/ 4253014 w 6858001"/>
                <a:gd name="connsiteY57" fmla="*/ 450650 h 874716"/>
                <a:gd name="connsiteX58" fmla="*/ 4324645 w 6858001"/>
                <a:gd name="connsiteY58" fmla="*/ 490466 h 874716"/>
                <a:gd name="connsiteX59" fmla="*/ 4363890 w 6858001"/>
                <a:gd name="connsiteY59" fmla="*/ 499420 h 874716"/>
                <a:gd name="connsiteX60" fmla="*/ 4482004 w 6858001"/>
                <a:gd name="connsiteY60" fmla="*/ 498658 h 874716"/>
                <a:gd name="connsiteX61" fmla="*/ 4659174 w 6858001"/>
                <a:gd name="connsiteY61" fmla="*/ 438648 h 874716"/>
                <a:gd name="connsiteX62" fmla="*/ 4677655 w 6858001"/>
                <a:gd name="connsiteY62" fmla="*/ 430646 h 874716"/>
                <a:gd name="connsiteX63" fmla="*/ 4767764 w 6858001"/>
                <a:gd name="connsiteY63" fmla="*/ 420739 h 874716"/>
                <a:gd name="connsiteX64" fmla="*/ 4828916 w 6858001"/>
                <a:gd name="connsiteY64" fmla="*/ 434266 h 874716"/>
                <a:gd name="connsiteX65" fmla="*/ 4912168 w 6858001"/>
                <a:gd name="connsiteY65" fmla="*/ 462271 h 874716"/>
                <a:gd name="connsiteX66" fmla="*/ 4987037 w 6858001"/>
                <a:gd name="connsiteY66" fmla="*/ 485703 h 874716"/>
                <a:gd name="connsiteX67" fmla="*/ 5041521 w 6858001"/>
                <a:gd name="connsiteY67" fmla="*/ 512182 h 874716"/>
                <a:gd name="connsiteX68" fmla="*/ 5166113 w 6858001"/>
                <a:gd name="connsiteY68" fmla="*/ 531615 h 874716"/>
                <a:gd name="connsiteX69" fmla="*/ 5179067 w 6858001"/>
                <a:gd name="connsiteY69" fmla="*/ 534853 h 874716"/>
                <a:gd name="connsiteX70" fmla="*/ 5272796 w 6858001"/>
                <a:gd name="connsiteY70" fmla="*/ 511230 h 874716"/>
                <a:gd name="connsiteX71" fmla="*/ 5385384 w 6858001"/>
                <a:gd name="connsiteY71" fmla="*/ 487227 h 874716"/>
                <a:gd name="connsiteX72" fmla="*/ 5425582 w 6858001"/>
                <a:gd name="connsiteY72" fmla="*/ 495418 h 874716"/>
                <a:gd name="connsiteX73" fmla="*/ 5480637 w 6858001"/>
                <a:gd name="connsiteY73" fmla="*/ 507040 h 874716"/>
                <a:gd name="connsiteX74" fmla="*/ 5531693 w 6858001"/>
                <a:gd name="connsiteY74" fmla="*/ 500944 h 874716"/>
                <a:gd name="connsiteX75" fmla="*/ 5562746 w 6858001"/>
                <a:gd name="connsiteY75" fmla="*/ 500372 h 874716"/>
                <a:gd name="connsiteX76" fmla="*/ 5704483 w 6858001"/>
                <a:gd name="connsiteY76" fmla="*/ 571620 h 874716"/>
                <a:gd name="connsiteX77" fmla="*/ 5740488 w 6858001"/>
                <a:gd name="connsiteY77" fmla="*/ 577526 h 874716"/>
                <a:gd name="connsiteX78" fmla="*/ 5760873 w 6858001"/>
                <a:gd name="connsiteY78" fmla="*/ 586291 h 874716"/>
                <a:gd name="connsiteX79" fmla="*/ 5883751 w 6858001"/>
                <a:gd name="connsiteY79" fmla="*/ 674686 h 874716"/>
                <a:gd name="connsiteX80" fmla="*/ 5935949 w 6858001"/>
                <a:gd name="connsiteY80" fmla="*/ 692592 h 874716"/>
                <a:gd name="connsiteX81" fmla="*/ 5993291 w 6858001"/>
                <a:gd name="connsiteY81" fmla="*/ 688972 h 874716"/>
                <a:gd name="connsiteX82" fmla="*/ 6026440 w 6858001"/>
                <a:gd name="connsiteY82" fmla="*/ 682496 h 874716"/>
                <a:gd name="connsiteX83" fmla="*/ 6108738 w 6858001"/>
                <a:gd name="connsiteY83" fmla="*/ 626296 h 874716"/>
                <a:gd name="connsiteX84" fmla="*/ 6155602 w 6858001"/>
                <a:gd name="connsiteY84" fmla="*/ 628202 h 874716"/>
                <a:gd name="connsiteX85" fmla="*/ 6228756 w 6858001"/>
                <a:gd name="connsiteY85" fmla="*/ 666873 h 874716"/>
                <a:gd name="connsiteX86" fmla="*/ 6361539 w 6858001"/>
                <a:gd name="connsiteY86" fmla="*/ 684210 h 874716"/>
                <a:gd name="connsiteX87" fmla="*/ 6428979 w 6858001"/>
                <a:gd name="connsiteY87" fmla="*/ 630106 h 874716"/>
                <a:gd name="connsiteX88" fmla="*/ 6463840 w 6858001"/>
                <a:gd name="connsiteY88" fmla="*/ 578098 h 874716"/>
                <a:gd name="connsiteX89" fmla="*/ 6564620 w 6858001"/>
                <a:gd name="connsiteY89" fmla="*/ 517708 h 874716"/>
                <a:gd name="connsiteX90" fmla="*/ 6588625 w 6858001"/>
                <a:gd name="connsiteY90" fmla="*/ 540187 h 874716"/>
                <a:gd name="connsiteX91" fmla="*/ 6662541 w 6858001"/>
                <a:gd name="connsiteY91" fmla="*/ 549714 h 874716"/>
                <a:gd name="connsiteX92" fmla="*/ 6742552 w 6858001"/>
                <a:gd name="connsiteY92" fmla="*/ 548952 h 874716"/>
                <a:gd name="connsiteX93" fmla="*/ 6812063 w 6858001"/>
                <a:gd name="connsiteY93" fmla="*/ 568430 h 874716"/>
                <a:gd name="connsiteX94" fmla="*/ 6858001 w 6858001"/>
                <a:gd name="connsiteY94" fmla="*/ 562267 h 874716"/>
                <a:gd name="connsiteX95" fmla="*/ 6858001 w 6858001"/>
                <a:gd name="connsiteY95" fmla="*/ 734520 h 874716"/>
                <a:gd name="connsiteX96" fmla="*/ 6815516 w 6858001"/>
                <a:gd name="connsiteY96" fmla="*/ 744220 h 874716"/>
                <a:gd name="connsiteX97" fmla="*/ 6748458 w 6858001"/>
                <a:gd name="connsiteY97" fmla="*/ 763271 h 874716"/>
                <a:gd name="connsiteX98" fmla="*/ 6584812 w 6858001"/>
                <a:gd name="connsiteY98" fmla="*/ 784797 h 874716"/>
                <a:gd name="connsiteX99" fmla="*/ 6415833 w 6858001"/>
                <a:gd name="connsiteY99" fmla="*/ 805562 h 874716"/>
                <a:gd name="connsiteX100" fmla="*/ 6323058 w 6858001"/>
                <a:gd name="connsiteY100" fmla="*/ 812420 h 874716"/>
                <a:gd name="connsiteX101" fmla="*/ 6242093 w 6858001"/>
                <a:gd name="connsiteY101" fmla="*/ 823281 h 874716"/>
                <a:gd name="connsiteX102" fmla="*/ 6171605 w 6858001"/>
                <a:gd name="connsiteY102" fmla="*/ 830139 h 874716"/>
                <a:gd name="connsiteX103" fmla="*/ 6059397 w 6858001"/>
                <a:gd name="connsiteY103" fmla="*/ 844045 h 874716"/>
                <a:gd name="connsiteX104" fmla="*/ 6012723 w 6858001"/>
                <a:gd name="connsiteY104" fmla="*/ 847665 h 874716"/>
                <a:gd name="connsiteX105" fmla="*/ 5902610 w 6858001"/>
                <a:gd name="connsiteY105" fmla="*/ 847473 h 874716"/>
                <a:gd name="connsiteX106" fmla="*/ 5864318 w 6858001"/>
                <a:gd name="connsiteY106" fmla="*/ 845569 h 874716"/>
                <a:gd name="connsiteX107" fmla="*/ 5790592 w 6858001"/>
                <a:gd name="connsiteY107" fmla="*/ 821947 h 874716"/>
                <a:gd name="connsiteX108" fmla="*/ 5781830 w 6858001"/>
                <a:gd name="connsiteY108" fmla="*/ 820233 h 874716"/>
                <a:gd name="connsiteX109" fmla="*/ 5733440 w 6858001"/>
                <a:gd name="connsiteY109" fmla="*/ 810896 h 874716"/>
                <a:gd name="connsiteX110" fmla="*/ 5706959 w 6858001"/>
                <a:gd name="connsiteY110" fmla="*/ 807848 h 874716"/>
                <a:gd name="connsiteX111" fmla="*/ 5606372 w 6858001"/>
                <a:gd name="connsiteY111" fmla="*/ 788417 h 874716"/>
                <a:gd name="connsiteX112" fmla="*/ 5548460 w 6858001"/>
                <a:gd name="connsiteY112" fmla="*/ 779273 h 874716"/>
                <a:gd name="connsiteX113" fmla="*/ 5501594 w 6858001"/>
                <a:gd name="connsiteY113" fmla="*/ 780607 h 874716"/>
                <a:gd name="connsiteX114" fmla="*/ 5419295 w 6858001"/>
                <a:gd name="connsiteY114" fmla="*/ 782321 h 874716"/>
                <a:gd name="connsiteX115" fmla="*/ 5393005 w 6858001"/>
                <a:gd name="connsiteY115" fmla="*/ 786703 h 874716"/>
                <a:gd name="connsiteX116" fmla="*/ 5274129 w 6858001"/>
                <a:gd name="connsiteY116" fmla="*/ 774129 h 874716"/>
                <a:gd name="connsiteX117" fmla="*/ 5206308 w 6858001"/>
                <a:gd name="connsiteY117" fmla="*/ 773177 h 874716"/>
                <a:gd name="connsiteX118" fmla="*/ 5129916 w 6858001"/>
                <a:gd name="connsiteY118" fmla="*/ 757554 h 874716"/>
                <a:gd name="connsiteX119" fmla="*/ 5107627 w 6858001"/>
                <a:gd name="connsiteY119" fmla="*/ 758316 h 874716"/>
                <a:gd name="connsiteX120" fmla="*/ 5082670 w 6858001"/>
                <a:gd name="connsiteY120" fmla="*/ 759651 h 874716"/>
                <a:gd name="connsiteX121" fmla="*/ 5006086 w 6858001"/>
                <a:gd name="connsiteY121" fmla="*/ 760795 h 874716"/>
                <a:gd name="connsiteX122" fmla="*/ 4959602 w 6858001"/>
                <a:gd name="connsiteY122" fmla="*/ 766509 h 874716"/>
                <a:gd name="connsiteX123" fmla="*/ 4871019 w 6858001"/>
                <a:gd name="connsiteY123" fmla="*/ 763081 h 874716"/>
                <a:gd name="connsiteX124" fmla="*/ 4838250 w 6858001"/>
                <a:gd name="connsiteY124" fmla="*/ 768033 h 874716"/>
                <a:gd name="connsiteX125" fmla="*/ 4755381 w 6858001"/>
                <a:gd name="connsiteY125" fmla="*/ 768605 h 874716"/>
                <a:gd name="connsiteX126" fmla="*/ 4681083 w 6858001"/>
                <a:gd name="connsiteY126" fmla="*/ 765747 h 874716"/>
                <a:gd name="connsiteX127" fmla="*/ 4609452 w 6858001"/>
                <a:gd name="connsiteY127" fmla="*/ 767271 h 874716"/>
                <a:gd name="connsiteX128" fmla="*/ 4558207 w 6858001"/>
                <a:gd name="connsiteY128" fmla="*/ 773557 h 874716"/>
                <a:gd name="connsiteX129" fmla="*/ 4502579 w 6858001"/>
                <a:gd name="connsiteY129" fmla="*/ 777367 h 874716"/>
                <a:gd name="connsiteX130" fmla="*/ 4349222 w 6858001"/>
                <a:gd name="connsiteY130" fmla="*/ 800038 h 874716"/>
                <a:gd name="connsiteX131" fmla="*/ 4320837 w 6858001"/>
                <a:gd name="connsiteY131" fmla="*/ 794514 h 874716"/>
                <a:gd name="connsiteX132" fmla="*/ 4159667 w 6858001"/>
                <a:gd name="connsiteY132" fmla="*/ 789370 h 874716"/>
                <a:gd name="connsiteX133" fmla="*/ 4124614 w 6858001"/>
                <a:gd name="connsiteY133" fmla="*/ 789752 h 874716"/>
                <a:gd name="connsiteX134" fmla="*/ 4030503 w 6858001"/>
                <a:gd name="connsiteY134" fmla="*/ 767271 h 874716"/>
                <a:gd name="connsiteX135" fmla="*/ 3885338 w 6858001"/>
                <a:gd name="connsiteY135" fmla="*/ 802896 h 874716"/>
                <a:gd name="connsiteX136" fmla="*/ 3749506 w 6858001"/>
                <a:gd name="connsiteY136" fmla="*/ 847473 h 874716"/>
                <a:gd name="connsiteX137" fmla="*/ 3732361 w 6858001"/>
                <a:gd name="connsiteY137" fmla="*/ 853190 h 874716"/>
                <a:gd name="connsiteX138" fmla="*/ 3683591 w 6858001"/>
                <a:gd name="connsiteY138" fmla="*/ 862906 h 874716"/>
                <a:gd name="connsiteX139" fmla="*/ 3623201 w 6858001"/>
                <a:gd name="connsiteY139" fmla="*/ 866334 h 874716"/>
                <a:gd name="connsiteX140" fmla="*/ 3546617 w 6858001"/>
                <a:gd name="connsiteY140" fmla="*/ 874716 h 874716"/>
                <a:gd name="connsiteX141" fmla="*/ 3485275 w 6858001"/>
                <a:gd name="connsiteY141" fmla="*/ 864238 h 874716"/>
                <a:gd name="connsiteX142" fmla="*/ 3399546 w 6858001"/>
                <a:gd name="connsiteY142" fmla="*/ 848618 h 874716"/>
                <a:gd name="connsiteX143" fmla="*/ 3318771 w 6858001"/>
                <a:gd name="connsiteY143" fmla="*/ 833757 h 874716"/>
                <a:gd name="connsiteX144" fmla="*/ 3293244 w 6858001"/>
                <a:gd name="connsiteY144" fmla="*/ 851284 h 874716"/>
                <a:gd name="connsiteX145" fmla="*/ 3253809 w 6858001"/>
                <a:gd name="connsiteY145" fmla="*/ 866524 h 874716"/>
                <a:gd name="connsiteX146" fmla="*/ 3209993 w 6858001"/>
                <a:gd name="connsiteY146" fmla="*/ 848235 h 874716"/>
                <a:gd name="connsiteX147" fmla="*/ 3107500 w 6858001"/>
                <a:gd name="connsiteY147" fmla="*/ 810326 h 874716"/>
                <a:gd name="connsiteX148" fmla="*/ 3042728 w 6858001"/>
                <a:gd name="connsiteY148" fmla="*/ 808610 h 874716"/>
                <a:gd name="connsiteX149" fmla="*/ 2901943 w 6858001"/>
                <a:gd name="connsiteY149" fmla="*/ 792418 h 874716"/>
                <a:gd name="connsiteX150" fmla="*/ 2809930 w 6858001"/>
                <a:gd name="connsiteY150" fmla="*/ 769367 h 874716"/>
                <a:gd name="connsiteX151" fmla="*/ 2743826 w 6858001"/>
                <a:gd name="connsiteY151" fmla="*/ 743268 h 874716"/>
                <a:gd name="connsiteX152" fmla="*/ 2649143 w 6858001"/>
                <a:gd name="connsiteY152" fmla="*/ 709167 h 874716"/>
                <a:gd name="connsiteX153" fmla="*/ 2554079 w 6858001"/>
                <a:gd name="connsiteY153" fmla="*/ 691450 h 874716"/>
                <a:gd name="connsiteX154" fmla="*/ 2485307 w 6858001"/>
                <a:gd name="connsiteY154" fmla="*/ 669160 h 874716"/>
                <a:gd name="connsiteX155" fmla="*/ 2401292 w 6858001"/>
                <a:gd name="connsiteY155" fmla="*/ 653919 h 874716"/>
                <a:gd name="connsiteX156" fmla="*/ 2330806 w 6858001"/>
                <a:gd name="connsiteY156" fmla="*/ 653349 h 874716"/>
                <a:gd name="connsiteX157" fmla="*/ 2220312 w 6858001"/>
                <a:gd name="connsiteY157" fmla="*/ 656015 h 874716"/>
                <a:gd name="connsiteX158" fmla="*/ 2085054 w 6858001"/>
                <a:gd name="connsiteY158" fmla="*/ 609914 h 874716"/>
                <a:gd name="connsiteX159" fmla="*/ 2030378 w 6858001"/>
                <a:gd name="connsiteY159" fmla="*/ 599625 h 874716"/>
                <a:gd name="connsiteX160" fmla="*/ 1978940 w 6858001"/>
                <a:gd name="connsiteY160" fmla="*/ 594863 h 874716"/>
                <a:gd name="connsiteX161" fmla="*/ 1869780 w 6858001"/>
                <a:gd name="connsiteY161" fmla="*/ 564192 h 874716"/>
                <a:gd name="connsiteX162" fmla="*/ 1825393 w 6858001"/>
                <a:gd name="connsiteY162" fmla="*/ 554094 h 874716"/>
                <a:gd name="connsiteX163" fmla="*/ 1763287 w 6858001"/>
                <a:gd name="connsiteY163" fmla="*/ 554286 h 874716"/>
                <a:gd name="connsiteX164" fmla="*/ 1650317 w 6858001"/>
                <a:gd name="connsiteY164" fmla="*/ 540187 h 874716"/>
                <a:gd name="connsiteX165" fmla="*/ 1537537 w 6858001"/>
                <a:gd name="connsiteY165" fmla="*/ 499038 h 874716"/>
                <a:gd name="connsiteX166" fmla="*/ 1489720 w 6858001"/>
                <a:gd name="connsiteY166" fmla="*/ 503038 h 874716"/>
                <a:gd name="connsiteX167" fmla="*/ 1472575 w 6858001"/>
                <a:gd name="connsiteY167" fmla="*/ 502086 h 874716"/>
                <a:gd name="connsiteX168" fmla="*/ 1318456 w 6858001"/>
                <a:gd name="connsiteY168" fmla="*/ 479415 h 874716"/>
                <a:gd name="connsiteX169" fmla="*/ 1303024 w 6858001"/>
                <a:gd name="connsiteY169" fmla="*/ 476939 h 874716"/>
                <a:gd name="connsiteX170" fmla="*/ 1230633 w 6858001"/>
                <a:gd name="connsiteY170" fmla="*/ 456746 h 874716"/>
                <a:gd name="connsiteX171" fmla="*/ 1048125 w 6858001"/>
                <a:gd name="connsiteY171" fmla="*/ 444172 h 874716"/>
                <a:gd name="connsiteX172" fmla="*/ 1036887 w 6858001"/>
                <a:gd name="connsiteY172" fmla="*/ 442648 h 874716"/>
                <a:gd name="connsiteX173" fmla="*/ 975733 w 6858001"/>
                <a:gd name="connsiteY173" fmla="*/ 452744 h 874716"/>
                <a:gd name="connsiteX174" fmla="*/ 945444 w 6858001"/>
                <a:gd name="connsiteY174" fmla="*/ 467033 h 874716"/>
                <a:gd name="connsiteX175" fmla="*/ 898198 w 6858001"/>
                <a:gd name="connsiteY175" fmla="*/ 481893 h 874716"/>
                <a:gd name="connsiteX176" fmla="*/ 850189 w 6858001"/>
                <a:gd name="connsiteY176" fmla="*/ 487417 h 874716"/>
                <a:gd name="connsiteX177" fmla="*/ 769605 w 6858001"/>
                <a:gd name="connsiteY177" fmla="*/ 464937 h 874716"/>
                <a:gd name="connsiteX178" fmla="*/ 740268 w 6858001"/>
                <a:gd name="connsiteY178" fmla="*/ 462651 h 874716"/>
                <a:gd name="connsiteX179" fmla="*/ 674923 w 6858001"/>
                <a:gd name="connsiteY179" fmla="*/ 451792 h 874716"/>
                <a:gd name="connsiteX180" fmla="*/ 617772 w 6858001"/>
                <a:gd name="connsiteY180" fmla="*/ 452554 h 874716"/>
                <a:gd name="connsiteX181" fmla="*/ 571860 w 6858001"/>
                <a:gd name="connsiteY181" fmla="*/ 469891 h 874716"/>
                <a:gd name="connsiteX182" fmla="*/ 505182 w 6858001"/>
                <a:gd name="connsiteY182" fmla="*/ 473319 h 874716"/>
                <a:gd name="connsiteX183" fmla="*/ 462126 w 6858001"/>
                <a:gd name="connsiteY183" fmla="*/ 460747 h 874716"/>
                <a:gd name="connsiteX184" fmla="*/ 453364 w 6858001"/>
                <a:gd name="connsiteY184" fmla="*/ 459033 h 874716"/>
                <a:gd name="connsiteX185" fmla="*/ 340774 w 6858001"/>
                <a:gd name="connsiteY185" fmla="*/ 458268 h 874716"/>
                <a:gd name="connsiteX186" fmla="*/ 200182 w 6858001"/>
                <a:gd name="connsiteY186" fmla="*/ 496180 h 874716"/>
                <a:gd name="connsiteX187" fmla="*/ 176939 w 6858001"/>
                <a:gd name="connsiteY187" fmla="*/ 504182 h 874716"/>
                <a:gd name="connsiteX188" fmla="*/ 63587 w 6858001"/>
                <a:gd name="connsiteY188" fmla="*/ 518088 h 874716"/>
                <a:gd name="connsiteX189" fmla="*/ 2817 w 6858001"/>
                <a:gd name="connsiteY189" fmla="*/ 532187 h 874716"/>
                <a:gd name="connsiteX190" fmla="*/ 0 w 6858001"/>
                <a:gd name="connsiteY190" fmla="*/ 533314 h 87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Lst>
              <a:rect l="l" t="t" r="r" b="b"/>
              <a:pathLst>
                <a:path w="6858001" h="874716">
                  <a:moveTo>
                    <a:pt x="0" y="533314"/>
                  </a:moveTo>
                  <a:lnTo>
                    <a:pt x="0" y="69206"/>
                  </a:lnTo>
                  <a:lnTo>
                    <a:pt x="21486" y="71924"/>
                  </a:lnTo>
                  <a:cubicBezTo>
                    <a:pt x="92546" y="60493"/>
                    <a:pt x="159604" y="87354"/>
                    <a:pt x="228948" y="88116"/>
                  </a:cubicBezTo>
                  <a:cubicBezTo>
                    <a:pt x="260382" y="88496"/>
                    <a:pt x="291435" y="94592"/>
                    <a:pt x="313533" y="62779"/>
                  </a:cubicBezTo>
                  <a:cubicBezTo>
                    <a:pt x="316389" y="58587"/>
                    <a:pt x="330298" y="60873"/>
                    <a:pt x="338870" y="62207"/>
                  </a:cubicBezTo>
                  <a:cubicBezTo>
                    <a:pt x="357921" y="65066"/>
                    <a:pt x="376781" y="72304"/>
                    <a:pt x="395640" y="72114"/>
                  </a:cubicBezTo>
                  <a:cubicBezTo>
                    <a:pt x="434695" y="71924"/>
                    <a:pt x="473939" y="68876"/>
                    <a:pt x="512802" y="65446"/>
                  </a:cubicBezTo>
                  <a:cubicBezTo>
                    <a:pt x="527470" y="64112"/>
                    <a:pt x="541569" y="58969"/>
                    <a:pt x="556047" y="55349"/>
                  </a:cubicBezTo>
                  <a:cubicBezTo>
                    <a:pt x="564048" y="53253"/>
                    <a:pt x="572622" y="47729"/>
                    <a:pt x="580050" y="48871"/>
                  </a:cubicBezTo>
                  <a:cubicBezTo>
                    <a:pt x="623106" y="55539"/>
                    <a:pt x="662541" y="39157"/>
                    <a:pt x="703308" y="30964"/>
                  </a:cubicBezTo>
                  <a:cubicBezTo>
                    <a:pt x="722169" y="27154"/>
                    <a:pt x="739886" y="18010"/>
                    <a:pt x="758174" y="11724"/>
                  </a:cubicBezTo>
                  <a:cubicBezTo>
                    <a:pt x="762936" y="10008"/>
                    <a:pt x="768271" y="8484"/>
                    <a:pt x="773035" y="8866"/>
                  </a:cubicBezTo>
                  <a:cubicBezTo>
                    <a:pt x="800276" y="11152"/>
                    <a:pt x="827329" y="14390"/>
                    <a:pt x="854379" y="16866"/>
                  </a:cubicBezTo>
                  <a:cubicBezTo>
                    <a:pt x="878956" y="19152"/>
                    <a:pt x="903722" y="19914"/>
                    <a:pt x="915343" y="47919"/>
                  </a:cubicBezTo>
                  <a:cubicBezTo>
                    <a:pt x="917059" y="52301"/>
                    <a:pt x="922773" y="55539"/>
                    <a:pt x="927155" y="58397"/>
                  </a:cubicBezTo>
                  <a:cubicBezTo>
                    <a:pt x="994785" y="102405"/>
                    <a:pt x="1030980" y="101261"/>
                    <a:pt x="1097087" y="54777"/>
                  </a:cubicBezTo>
                  <a:cubicBezTo>
                    <a:pt x="1103945" y="50015"/>
                    <a:pt x="1118613" y="46585"/>
                    <a:pt x="1123185" y="50395"/>
                  </a:cubicBezTo>
                  <a:cubicBezTo>
                    <a:pt x="1162049" y="82020"/>
                    <a:pt x="1204532" y="78590"/>
                    <a:pt x="1249302" y="68684"/>
                  </a:cubicBezTo>
                  <a:cubicBezTo>
                    <a:pt x="1260922" y="66018"/>
                    <a:pt x="1277307" y="66018"/>
                    <a:pt x="1286069" y="72304"/>
                  </a:cubicBezTo>
                  <a:cubicBezTo>
                    <a:pt x="1327790" y="101451"/>
                    <a:pt x="1372560" y="97261"/>
                    <a:pt x="1417899" y="88688"/>
                  </a:cubicBezTo>
                  <a:cubicBezTo>
                    <a:pt x="1424948" y="87354"/>
                    <a:pt x="1433522" y="80114"/>
                    <a:pt x="1436568" y="73448"/>
                  </a:cubicBezTo>
                  <a:cubicBezTo>
                    <a:pt x="1447428" y="49825"/>
                    <a:pt x="1467813" y="41823"/>
                    <a:pt x="1490292" y="35154"/>
                  </a:cubicBezTo>
                  <a:cubicBezTo>
                    <a:pt x="1525727" y="24296"/>
                    <a:pt x="1560588" y="11532"/>
                    <a:pt x="1596213" y="1245"/>
                  </a:cubicBezTo>
                  <a:cubicBezTo>
                    <a:pt x="1604978" y="-1231"/>
                    <a:pt x="1615836" y="293"/>
                    <a:pt x="1624980" y="3150"/>
                  </a:cubicBezTo>
                  <a:cubicBezTo>
                    <a:pt x="1656223" y="12866"/>
                    <a:pt x="1676036" y="37251"/>
                    <a:pt x="1697753" y="59731"/>
                  </a:cubicBezTo>
                  <a:cubicBezTo>
                    <a:pt x="1707279" y="69638"/>
                    <a:pt x="1720423" y="76686"/>
                    <a:pt x="1733188" y="82400"/>
                  </a:cubicBezTo>
                  <a:cubicBezTo>
                    <a:pt x="1766335" y="97071"/>
                    <a:pt x="1800246" y="110215"/>
                    <a:pt x="1833775" y="124121"/>
                  </a:cubicBezTo>
                  <a:cubicBezTo>
                    <a:pt x="1837013" y="125455"/>
                    <a:pt x="1839679" y="128884"/>
                    <a:pt x="1842158" y="131742"/>
                  </a:cubicBezTo>
                  <a:cubicBezTo>
                    <a:pt x="1866922" y="161843"/>
                    <a:pt x="1891497" y="192132"/>
                    <a:pt x="1916454" y="222233"/>
                  </a:cubicBezTo>
                  <a:cubicBezTo>
                    <a:pt x="1921216" y="227947"/>
                    <a:pt x="1928076" y="232139"/>
                    <a:pt x="1933219" y="237663"/>
                  </a:cubicBezTo>
                  <a:cubicBezTo>
                    <a:pt x="1940459" y="245283"/>
                    <a:pt x="1949603" y="252524"/>
                    <a:pt x="1953413" y="261668"/>
                  </a:cubicBezTo>
                  <a:cubicBezTo>
                    <a:pt x="1965224" y="290433"/>
                    <a:pt x="1987894" y="302817"/>
                    <a:pt x="2016469" y="308151"/>
                  </a:cubicBezTo>
                  <a:cubicBezTo>
                    <a:pt x="2042570" y="313104"/>
                    <a:pt x="2068669" y="317296"/>
                    <a:pt x="2094578" y="323010"/>
                  </a:cubicBezTo>
                  <a:cubicBezTo>
                    <a:pt x="2126201" y="329868"/>
                    <a:pt x="2157636" y="337298"/>
                    <a:pt x="2188879" y="345681"/>
                  </a:cubicBezTo>
                  <a:cubicBezTo>
                    <a:pt x="2202404" y="349301"/>
                    <a:pt x="2216692" y="353491"/>
                    <a:pt x="2228314" y="360921"/>
                  </a:cubicBezTo>
                  <a:cubicBezTo>
                    <a:pt x="2260890" y="381496"/>
                    <a:pt x="2295753" y="395402"/>
                    <a:pt x="2334044" y="389878"/>
                  </a:cubicBezTo>
                  <a:cubicBezTo>
                    <a:pt x="2364715" y="385496"/>
                    <a:pt x="2390434" y="396736"/>
                    <a:pt x="2409485" y="414263"/>
                  </a:cubicBezTo>
                  <a:cubicBezTo>
                    <a:pt x="2444158" y="446078"/>
                    <a:pt x="2481305" y="438838"/>
                    <a:pt x="2518264" y="428552"/>
                  </a:cubicBezTo>
                  <a:cubicBezTo>
                    <a:pt x="2537315" y="423217"/>
                    <a:pt x="2552935" y="423979"/>
                    <a:pt x="2571034" y="429122"/>
                  </a:cubicBezTo>
                  <a:cubicBezTo>
                    <a:pt x="2612945" y="441124"/>
                    <a:pt x="2640950" y="473701"/>
                    <a:pt x="2668001" y="502276"/>
                  </a:cubicBezTo>
                  <a:cubicBezTo>
                    <a:pt x="2691054" y="526661"/>
                    <a:pt x="2716963" y="540377"/>
                    <a:pt x="2745348" y="550666"/>
                  </a:cubicBezTo>
                  <a:cubicBezTo>
                    <a:pt x="2781163" y="563810"/>
                    <a:pt x="2809548" y="558858"/>
                    <a:pt x="2826694" y="527233"/>
                  </a:cubicBezTo>
                  <a:cubicBezTo>
                    <a:pt x="2831457" y="518278"/>
                    <a:pt x="2839839" y="507800"/>
                    <a:pt x="2848793" y="505134"/>
                  </a:cubicBezTo>
                  <a:cubicBezTo>
                    <a:pt x="2892037" y="491800"/>
                    <a:pt x="2935854" y="472367"/>
                    <a:pt x="2982148" y="484179"/>
                  </a:cubicBezTo>
                  <a:cubicBezTo>
                    <a:pt x="3046158" y="500372"/>
                    <a:pt x="3108644" y="499420"/>
                    <a:pt x="3172654" y="483417"/>
                  </a:cubicBezTo>
                  <a:cubicBezTo>
                    <a:pt x="3276480" y="457508"/>
                    <a:pt x="3380305" y="430076"/>
                    <a:pt x="3489467" y="435790"/>
                  </a:cubicBezTo>
                  <a:cubicBezTo>
                    <a:pt x="3507563" y="436742"/>
                    <a:pt x="3529090" y="425121"/>
                    <a:pt x="3544713" y="413691"/>
                  </a:cubicBezTo>
                  <a:cubicBezTo>
                    <a:pt x="3574622" y="391974"/>
                    <a:pt x="3573288" y="390258"/>
                    <a:pt x="3606817" y="408167"/>
                  </a:cubicBezTo>
                  <a:cubicBezTo>
                    <a:pt x="3614819" y="412549"/>
                    <a:pt x="3624725" y="415215"/>
                    <a:pt x="3630632" y="421693"/>
                  </a:cubicBezTo>
                  <a:cubicBezTo>
                    <a:pt x="3660731" y="454650"/>
                    <a:pt x="3697880" y="446648"/>
                    <a:pt x="3734837" y="441886"/>
                  </a:cubicBezTo>
                  <a:cubicBezTo>
                    <a:pt x="3741315" y="440934"/>
                    <a:pt x="3749125" y="439600"/>
                    <a:pt x="3754652" y="442268"/>
                  </a:cubicBezTo>
                  <a:cubicBezTo>
                    <a:pt x="3779607" y="454268"/>
                    <a:pt x="3800753" y="450078"/>
                    <a:pt x="3822472" y="433694"/>
                  </a:cubicBezTo>
                  <a:cubicBezTo>
                    <a:pt x="3841331" y="419597"/>
                    <a:pt x="3863049" y="411215"/>
                    <a:pt x="3885338" y="428742"/>
                  </a:cubicBezTo>
                  <a:cubicBezTo>
                    <a:pt x="3934870" y="467605"/>
                    <a:pt x="3987829" y="469509"/>
                    <a:pt x="4043839" y="444934"/>
                  </a:cubicBezTo>
                  <a:cubicBezTo>
                    <a:pt x="4083845" y="427407"/>
                    <a:pt x="4123280" y="423407"/>
                    <a:pt x="4165383" y="441124"/>
                  </a:cubicBezTo>
                  <a:cubicBezTo>
                    <a:pt x="4181576" y="447982"/>
                    <a:pt x="4202531" y="443410"/>
                    <a:pt x="4221391" y="444934"/>
                  </a:cubicBezTo>
                  <a:cubicBezTo>
                    <a:pt x="4232060" y="445696"/>
                    <a:pt x="4243872" y="445886"/>
                    <a:pt x="4253014" y="450650"/>
                  </a:cubicBezTo>
                  <a:cubicBezTo>
                    <a:pt x="4277401" y="462843"/>
                    <a:pt x="4300070" y="478463"/>
                    <a:pt x="4324645" y="490466"/>
                  </a:cubicBezTo>
                  <a:cubicBezTo>
                    <a:pt x="4336457" y="496180"/>
                    <a:pt x="4350554" y="499228"/>
                    <a:pt x="4363890" y="499420"/>
                  </a:cubicBezTo>
                  <a:cubicBezTo>
                    <a:pt x="4403325" y="500372"/>
                    <a:pt x="4442761" y="500372"/>
                    <a:pt x="4482004" y="498658"/>
                  </a:cubicBezTo>
                  <a:cubicBezTo>
                    <a:pt x="4546776" y="495990"/>
                    <a:pt x="4612500" y="495418"/>
                    <a:pt x="4659174" y="438648"/>
                  </a:cubicBezTo>
                  <a:cubicBezTo>
                    <a:pt x="4662986" y="434076"/>
                    <a:pt x="4671176" y="431408"/>
                    <a:pt x="4677655" y="430646"/>
                  </a:cubicBezTo>
                  <a:cubicBezTo>
                    <a:pt x="4707564" y="427027"/>
                    <a:pt x="4738235" y="426645"/>
                    <a:pt x="4767764" y="420739"/>
                  </a:cubicBezTo>
                  <a:cubicBezTo>
                    <a:pt x="4791386" y="415977"/>
                    <a:pt x="4811009" y="417501"/>
                    <a:pt x="4828916" y="434266"/>
                  </a:cubicBezTo>
                  <a:cubicBezTo>
                    <a:pt x="4852348" y="456364"/>
                    <a:pt x="4880925" y="469319"/>
                    <a:pt x="4912168" y="462271"/>
                  </a:cubicBezTo>
                  <a:cubicBezTo>
                    <a:pt x="4943409" y="455412"/>
                    <a:pt x="4963984" y="470271"/>
                    <a:pt x="4987037" y="485703"/>
                  </a:cubicBezTo>
                  <a:cubicBezTo>
                    <a:pt x="5003801" y="496942"/>
                    <a:pt x="5022852" y="511040"/>
                    <a:pt x="5041521" y="512182"/>
                  </a:cubicBezTo>
                  <a:cubicBezTo>
                    <a:pt x="5083814" y="514658"/>
                    <a:pt x="5120201" y="553904"/>
                    <a:pt x="5166113" y="531615"/>
                  </a:cubicBezTo>
                  <a:cubicBezTo>
                    <a:pt x="5169161" y="530091"/>
                    <a:pt x="5174685" y="533901"/>
                    <a:pt x="5179067" y="534853"/>
                  </a:cubicBezTo>
                  <a:cubicBezTo>
                    <a:pt x="5214121" y="542093"/>
                    <a:pt x="5247078" y="535043"/>
                    <a:pt x="5272796" y="511230"/>
                  </a:cubicBezTo>
                  <a:cubicBezTo>
                    <a:pt x="5306516" y="480177"/>
                    <a:pt x="5343855" y="477129"/>
                    <a:pt x="5385384" y="487227"/>
                  </a:cubicBezTo>
                  <a:cubicBezTo>
                    <a:pt x="5398721" y="490466"/>
                    <a:pt x="5412057" y="492752"/>
                    <a:pt x="5425582" y="495418"/>
                  </a:cubicBezTo>
                  <a:cubicBezTo>
                    <a:pt x="5443870" y="499228"/>
                    <a:pt x="5462351" y="503230"/>
                    <a:pt x="5480637" y="507040"/>
                  </a:cubicBezTo>
                  <a:cubicBezTo>
                    <a:pt x="5498356" y="510850"/>
                    <a:pt x="5517979" y="517326"/>
                    <a:pt x="5531693" y="500944"/>
                  </a:cubicBezTo>
                  <a:cubicBezTo>
                    <a:pt x="5543506" y="486845"/>
                    <a:pt x="5551888" y="488179"/>
                    <a:pt x="5562746" y="500372"/>
                  </a:cubicBezTo>
                  <a:cubicBezTo>
                    <a:pt x="5600467" y="543045"/>
                    <a:pt x="5646189" y="569716"/>
                    <a:pt x="5704483" y="571620"/>
                  </a:cubicBezTo>
                  <a:cubicBezTo>
                    <a:pt x="5716485" y="572002"/>
                    <a:pt x="5728678" y="574668"/>
                    <a:pt x="5740488" y="577526"/>
                  </a:cubicBezTo>
                  <a:cubicBezTo>
                    <a:pt x="5747728" y="579241"/>
                    <a:pt x="5756493" y="581147"/>
                    <a:pt x="5760873" y="586291"/>
                  </a:cubicBezTo>
                  <a:cubicBezTo>
                    <a:pt x="5794974" y="625534"/>
                    <a:pt x="5837457" y="652777"/>
                    <a:pt x="5883751" y="674686"/>
                  </a:cubicBezTo>
                  <a:cubicBezTo>
                    <a:pt x="5900323" y="682496"/>
                    <a:pt x="5918042" y="690306"/>
                    <a:pt x="5935949" y="692592"/>
                  </a:cubicBezTo>
                  <a:cubicBezTo>
                    <a:pt x="5954617" y="694878"/>
                    <a:pt x="5974240" y="691068"/>
                    <a:pt x="5993291" y="688972"/>
                  </a:cubicBezTo>
                  <a:cubicBezTo>
                    <a:pt x="6004531" y="687830"/>
                    <a:pt x="6017485" y="688020"/>
                    <a:pt x="6026440" y="682496"/>
                  </a:cubicBezTo>
                  <a:cubicBezTo>
                    <a:pt x="6054825" y="665159"/>
                    <a:pt x="6082258" y="646491"/>
                    <a:pt x="6108738" y="626296"/>
                  </a:cubicBezTo>
                  <a:cubicBezTo>
                    <a:pt x="6131409" y="608960"/>
                    <a:pt x="6135981" y="606483"/>
                    <a:pt x="6155602" y="628202"/>
                  </a:cubicBezTo>
                  <a:cubicBezTo>
                    <a:pt x="6175797" y="650491"/>
                    <a:pt x="6200944" y="662111"/>
                    <a:pt x="6228756" y="666873"/>
                  </a:cubicBezTo>
                  <a:cubicBezTo>
                    <a:pt x="6272764" y="674304"/>
                    <a:pt x="6317151" y="680590"/>
                    <a:pt x="6361539" y="684210"/>
                  </a:cubicBezTo>
                  <a:cubicBezTo>
                    <a:pt x="6401736" y="687448"/>
                    <a:pt x="6420977" y="669922"/>
                    <a:pt x="6428979" y="630106"/>
                  </a:cubicBezTo>
                  <a:cubicBezTo>
                    <a:pt x="6433551" y="608007"/>
                    <a:pt x="6439458" y="584003"/>
                    <a:pt x="6463840" y="578098"/>
                  </a:cubicBezTo>
                  <a:cubicBezTo>
                    <a:pt x="6503658" y="568572"/>
                    <a:pt x="6544997" y="564382"/>
                    <a:pt x="6564620" y="517708"/>
                  </a:cubicBezTo>
                  <a:cubicBezTo>
                    <a:pt x="6575478" y="527995"/>
                    <a:pt x="6582146" y="534091"/>
                    <a:pt x="6588625" y="540187"/>
                  </a:cubicBezTo>
                  <a:cubicBezTo>
                    <a:pt x="6606531" y="557142"/>
                    <a:pt x="6643678" y="564382"/>
                    <a:pt x="6662541" y="549714"/>
                  </a:cubicBezTo>
                  <a:cubicBezTo>
                    <a:pt x="6690354" y="528377"/>
                    <a:pt x="6715883" y="532377"/>
                    <a:pt x="6742552" y="548952"/>
                  </a:cubicBezTo>
                  <a:cubicBezTo>
                    <a:pt x="6764841" y="562668"/>
                    <a:pt x="6788417" y="567954"/>
                    <a:pt x="6812063" y="568430"/>
                  </a:cubicBezTo>
                  <a:lnTo>
                    <a:pt x="6858001" y="562267"/>
                  </a:lnTo>
                  <a:lnTo>
                    <a:pt x="6858001" y="734520"/>
                  </a:lnTo>
                  <a:lnTo>
                    <a:pt x="6815516" y="744220"/>
                  </a:lnTo>
                  <a:cubicBezTo>
                    <a:pt x="6793035" y="749744"/>
                    <a:pt x="6771319" y="759651"/>
                    <a:pt x="6748458" y="763271"/>
                  </a:cubicBezTo>
                  <a:cubicBezTo>
                    <a:pt x="6694164" y="771843"/>
                    <a:pt x="6639488" y="777939"/>
                    <a:pt x="6584812" y="784797"/>
                  </a:cubicBezTo>
                  <a:cubicBezTo>
                    <a:pt x="6528424" y="791846"/>
                    <a:pt x="6472225" y="799276"/>
                    <a:pt x="6415833" y="805562"/>
                  </a:cubicBezTo>
                  <a:cubicBezTo>
                    <a:pt x="6384972" y="808802"/>
                    <a:pt x="6353919" y="809372"/>
                    <a:pt x="6323058" y="812420"/>
                  </a:cubicBezTo>
                  <a:cubicBezTo>
                    <a:pt x="6296005" y="815088"/>
                    <a:pt x="6269144" y="820041"/>
                    <a:pt x="6242093" y="823281"/>
                  </a:cubicBezTo>
                  <a:cubicBezTo>
                    <a:pt x="6218660" y="825947"/>
                    <a:pt x="6195037" y="827471"/>
                    <a:pt x="6171605" y="830139"/>
                  </a:cubicBezTo>
                  <a:cubicBezTo>
                    <a:pt x="6134075" y="834519"/>
                    <a:pt x="6096736" y="839473"/>
                    <a:pt x="6059397" y="844045"/>
                  </a:cubicBezTo>
                  <a:cubicBezTo>
                    <a:pt x="6043776" y="845759"/>
                    <a:pt x="6027392" y="850522"/>
                    <a:pt x="6012723" y="847665"/>
                  </a:cubicBezTo>
                  <a:cubicBezTo>
                    <a:pt x="5975764" y="840425"/>
                    <a:pt x="5939377" y="842521"/>
                    <a:pt x="5902610" y="847473"/>
                  </a:cubicBezTo>
                  <a:cubicBezTo>
                    <a:pt x="5890037" y="849190"/>
                    <a:pt x="5876511" y="848808"/>
                    <a:pt x="5864318" y="845569"/>
                  </a:cubicBezTo>
                  <a:cubicBezTo>
                    <a:pt x="5839361" y="839091"/>
                    <a:pt x="5815169" y="829947"/>
                    <a:pt x="5790592" y="821947"/>
                  </a:cubicBezTo>
                  <a:cubicBezTo>
                    <a:pt x="5787924" y="820995"/>
                    <a:pt x="5784686" y="820803"/>
                    <a:pt x="5781830" y="820233"/>
                  </a:cubicBezTo>
                  <a:cubicBezTo>
                    <a:pt x="5765635" y="816992"/>
                    <a:pt x="5749634" y="813754"/>
                    <a:pt x="5733440" y="810896"/>
                  </a:cubicBezTo>
                  <a:cubicBezTo>
                    <a:pt x="5724678" y="809372"/>
                    <a:pt x="5715723" y="809182"/>
                    <a:pt x="5706959" y="807848"/>
                  </a:cubicBezTo>
                  <a:cubicBezTo>
                    <a:pt x="5673050" y="802514"/>
                    <a:pt x="5635711" y="811468"/>
                    <a:pt x="5606372" y="788417"/>
                  </a:cubicBezTo>
                  <a:cubicBezTo>
                    <a:pt x="5587321" y="773557"/>
                    <a:pt x="5568842" y="776987"/>
                    <a:pt x="5548460" y="779273"/>
                  </a:cubicBezTo>
                  <a:cubicBezTo>
                    <a:pt x="5533027" y="780987"/>
                    <a:pt x="5517215" y="780415"/>
                    <a:pt x="5501594" y="780607"/>
                  </a:cubicBezTo>
                  <a:cubicBezTo>
                    <a:pt x="5474161" y="781177"/>
                    <a:pt x="5446728" y="781369"/>
                    <a:pt x="5419295" y="782321"/>
                  </a:cubicBezTo>
                  <a:cubicBezTo>
                    <a:pt x="5410531" y="782701"/>
                    <a:pt x="5401579" y="787465"/>
                    <a:pt x="5393005" y="786703"/>
                  </a:cubicBezTo>
                  <a:cubicBezTo>
                    <a:pt x="5353379" y="783083"/>
                    <a:pt x="5313754" y="777367"/>
                    <a:pt x="5274129" y="774129"/>
                  </a:cubicBezTo>
                  <a:cubicBezTo>
                    <a:pt x="5251650" y="772225"/>
                    <a:pt x="5228597" y="775843"/>
                    <a:pt x="5206308" y="773177"/>
                  </a:cubicBezTo>
                  <a:cubicBezTo>
                    <a:pt x="5180591" y="770129"/>
                    <a:pt x="5155445" y="762319"/>
                    <a:pt x="5129916" y="757554"/>
                  </a:cubicBezTo>
                  <a:cubicBezTo>
                    <a:pt x="5122867" y="756222"/>
                    <a:pt x="5115057" y="757936"/>
                    <a:pt x="5107627" y="758316"/>
                  </a:cubicBezTo>
                  <a:cubicBezTo>
                    <a:pt x="5099245" y="758699"/>
                    <a:pt x="5091052" y="759461"/>
                    <a:pt x="5082670" y="759651"/>
                  </a:cubicBezTo>
                  <a:cubicBezTo>
                    <a:pt x="5057141" y="760033"/>
                    <a:pt x="5031614" y="759461"/>
                    <a:pt x="5006086" y="760795"/>
                  </a:cubicBezTo>
                  <a:cubicBezTo>
                    <a:pt x="4990465" y="761557"/>
                    <a:pt x="4974082" y="769367"/>
                    <a:pt x="4959602" y="766509"/>
                  </a:cubicBezTo>
                  <a:cubicBezTo>
                    <a:pt x="4930075" y="760985"/>
                    <a:pt x="4900546" y="773367"/>
                    <a:pt x="4871019" y="763081"/>
                  </a:cubicBezTo>
                  <a:cubicBezTo>
                    <a:pt x="4861873" y="760033"/>
                    <a:pt x="4849300" y="767653"/>
                    <a:pt x="4838250" y="768033"/>
                  </a:cubicBezTo>
                  <a:cubicBezTo>
                    <a:pt x="4810627" y="768985"/>
                    <a:pt x="4783004" y="768795"/>
                    <a:pt x="4755381" y="768605"/>
                  </a:cubicBezTo>
                  <a:cubicBezTo>
                    <a:pt x="4730614" y="768415"/>
                    <a:pt x="4704895" y="771081"/>
                    <a:pt x="4681083" y="765747"/>
                  </a:cubicBezTo>
                  <a:cubicBezTo>
                    <a:pt x="4656126" y="760033"/>
                    <a:pt x="4633647" y="760795"/>
                    <a:pt x="4609452" y="767271"/>
                  </a:cubicBezTo>
                  <a:cubicBezTo>
                    <a:pt x="4592878" y="771653"/>
                    <a:pt x="4575351" y="772225"/>
                    <a:pt x="4558207" y="773557"/>
                  </a:cubicBezTo>
                  <a:cubicBezTo>
                    <a:pt x="4539728" y="775081"/>
                    <a:pt x="4519343" y="771081"/>
                    <a:pt x="4502579" y="777367"/>
                  </a:cubicBezTo>
                  <a:cubicBezTo>
                    <a:pt x="4452665" y="796038"/>
                    <a:pt x="4401419" y="800038"/>
                    <a:pt x="4349222" y="800038"/>
                  </a:cubicBezTo>
                  <a:cubicBezTo>
                    <a:pt x="4339695" y="800038"/>
                    <a:pt x="4329979" y="797372"/>
                    <a:pt x="4320837" y="794514"/>
                  </a:cubicBezTo>
                  <a:cubicBezTo>
                    <a:pt x="4267493" y="777367"/>
                    <a:pt x="4213961" y="778891"/>
                    <a:pt x="4159667" y="789370"/>
                  </a:cubicBezTo>
                  <a:cubicBezTo>
                    <a:pt x="4148427" y="791656"/>
                    <a:pt x="4135854" y="792038"/>
                    <a:pt x="4124614" y="789752"/>
                  </a:cubicBezTo>
                  <a:cubicBezTo>
                    <a:pt x="4092989" y="783083"/>
                    <a:pt x="4062318" y="772033"/>
                    <a:pt x="4030503" y="767271"/>
                  </a:cubicBezTo>
                  <a:cubicBezTo>
                    <a:pt x="3977925" y="759461"/>
                    <a:pt x="3932394" y="785749"/>
                    <a:pt x="3885338" y="802896"/>
                  </a:cubicBezTo>
                  <a:cubicBezTo>
                    <a:pt x="3840569" y="819089"/>
                    <a:pt x="3802467" y="855666"/>
                    <a:pt x="3749506" y="847473"/>
                  </a:cubicBezTo>
                  <a:cubicBezTo>
                    <a:pt x="3744173" y="846711"/>
                    <a:pt x="3738267" y="851856"/>
                    <a:pt x="3732361" y="853190"/>
                  </a:cubicBezTo>
                  <a:cubicBezTo>
                    <a:pt x="3716168" y="856810"/>
                    <a:pt x="3699976" y="861190"/>
                    <a:pt x="3683591" y="862906"/>
                  </a:cubicBezTo>
                  <a:cubicBezTo>
                    <a:pt x="3663589" y="865192"/>
                    <a:pt x="3643204" y="864430"/>
                    <a:pt x="3623201" y="866334"/>
                  </a:cubicBezTo>
                  <a:cubicBezTo>
                    <a:pt x="3597482" y="868620"/>
                    <a:pt x="3572146" y="874716"/>
                    <a:pt x="3546617" y="874716"/>
                  </a:cubicBezTo>
                  <a:cubicBezTo>
                    <a:pt x="3526042" y="874716"/>
                    <a:pt x="3505657" y="867668"/>
                    <a:pt x="3485275" y="864238"/>
                  </a:cubicBezTo>
                  <a:cubicBezTo>
                    <a:pt x="3456508" y="859476"/>
                    <a:pt x="3424883" y="860810"/>
                    <a:pt x="3399546" y="848618"/>
                  </a:cubicBezTo>
                  <a:cubicBezTo>
                    <a:pt x="3372495" y="835663"/>
                    <a:pt x="3346776" y="829757"/>
                    <a:pt x="3318771" y="833757"/>
                  </a:cubicBezTo>
                  <a:cubicBezTo>
                    <a:pt x="3309437" y="835091"/>
                    <a:pt x="3297434" y="843093"/>
                    <a:pt x="3293244" y="851284"/>
                  </a:cubicBezTo>
                  <a:cubicBezTo>
                    <a:pt x="3283908" y="869572"/>
                    <a:pt x="3271145" y="872812"/>
                    <a:pt x="3253809" y="866524"/>
                  </a:cubicBezTo>
                  <a:cubicBezTo>
                    <a:pt x="3238758" y="861190"/>
                    <a:pt x="3220280" y="858524"/>
                    <a:pt x="3209993" y="848235"/>
                  </a:cubicBezTo>
                  <a:cubicBezTo>
                    <a:pt x="3180844" y="819089"/>
                    <a:pt x="3143695" y="818136"/>
                    <a:pt x="3107500" y="810326"/>
                  </a:cubicBezTo>
                  <a:cubicBezTo>
                    <a:pt x="3085403" y="805562"/>
                    <a:pt x="3064827" y="805372"/>
                    <a:pt x="3042728" y="808610"/>
                  </a:cubicBezTo>
                  <a:cubicBezTo>
                    <a:pt x="2994722" y="815850"/>
                    <a:pt x="2948047" y="805562"/>
                    <a:pt x="2901943" y="792418"/>
                  </a:cubicBezTo>
                  <a:cubicBezTo>
                    <a:pt x="2871462" y="783655"/>
                    <a:pt x="2840219" y="778321"/>
                    <a:pt x="2809930" y="769367"/>
                  </a:cubicBezTo>
                  <a:cubicBezTo>
                    <a:pt x="2787259" y="762509"/>
                    <a:pt x="2764590" y="754316"/>
                    <a:pt x="2743826" y="743268"/>
                  </a:cubicBezTo>
                  <a:cubicBezTo>
                    <a:pt x="2713723" y="727073"/>
                    <a:pt x="2687436" y="702689"/>
                    <a:pt x="2649143" y="709167"/>
                  </a:cubicBezTo>
                  <a:cubicBezTo>
                    <a:pt x="2615421" y="714881"/>
                    <a:pt x="2584942" y="702881"/>
                    <a:pt x="2554079" y="691450"/>
                  </a:cubicBezTo>
                  <a:cubicBezTo>
                    <a:pt x="2531409" y="683068"/>
                    <a:pt x="2508742" y="674494"/>
                    <a:pt x="2485307" y="669160"/>
                  </a:cubicBezTo>
                  <a:cubicBezTo>
                    <a:pt x="2457492" y="662873"/>
                    <a:pt x="2426059" y="665541"/>
                    <a:pt x="2401292" y="653919"/>
                  </a:cubicBezTo>
                  <a:cubicBezTo>
                    <a:pt x="2375383" y="641727"/>
                    <a:pt x="2353859" y="649919"/>
                    <a:pt x="2330806" y="653349"/>
                  </a:cubicBezTo>
                  <a:cubicBezTo>
                    <a:pt x="2294039" y="658683"/>
                    <a:pt x="2257459" y="668590"/>
                    <a:pt x="2220312" y="656015"/>
                  </a:cubicBezTo>
                  <a:cubicBezTo>
                    <a:pt x="2175163" y="640775"/>
                    <a:pt x="2130393" y="624392"/>
                    <a:pt x="2085054" y="609914"/>
                  </a:cubicBezTo>
                  <a:cubicBezTo>
                    <a:pt x="2067525" y="604387"/>
                    <a:pt x="2048668" y="602101"/>
                    <a:pt x="2030378" y="599625"/>
                  </a:cubicBezTo>
                  <a:cubicBezTo>
                    <a:pt x="2013043" y="597529"/>
                    <a:pt x="1992279" y="602863"/>
                    <a:pt x="1978940" y="594863"/>
                  </a:cubicBezTo>
                  <a:cubicBezTo>
                    <a:pt x="1944649" y="574288"/>
                    <a:pt x="1909408" y="564192"/>
                    <a:pt x="1869780" y="564192"/>
                  </a:cubicBezTo>
                  <a:cubicBezTo>
                    <a:pt x="1854920" y="564192"/>
                    <a:pt x="1840441" y="555618"/>
                    <a:pt x="1825393" y="554094"/>
                  </a:cubicBezTo>
                  <a:cubicBezTo>
                    <a:pt x="1804816" y="552190"/>
                    <a:pt x="1781194" y="547045"/>
                    <a:pt x="1763287" y="554286"/>
                  </a:cubicBezTo>
                  <a:cubicBezTo>
                    <a:pt x="1721185" y="571430"/>
                    <a:pt x="1687086" y="557142"/>
                    <a:pt x="1650317" y="540187"/>
                  </a:cubicBezTo>
                  <a:cubicBezTo>
                    <a:pt x="1614120" y="523423"/>
                    <a:pt x="1576019" y="510088"/>
                    <a:pt x="1537537" y="499038"/>
                  </a:cubicBezTo>
                  <a:cubicBezTo>
                    <a:pt x="1523059" y="495038"/>
                    <a:pt x="1505724" y="501706"/>
                    <a:pt x="1489720" y="503038"/>
                  </a:cubicBezTo>
                  <a:cubicBezTo>
                    <a:pt x="1484004" y="503420"/>
                    <a:pt x="1477717" y="503992"/>
                    <a:pt x="1472575" y="502086"/>
                  </a:cubicBezTo>
                  <a:cubicBezTo>
                    <a:pt x="1422854" y="483797"/>
                    <a:pt x="1372368" y="469891"/>
                    <a:pt x="1318456" y="479415"/>
                  </a:cubicBezTo>
                  <a:cubicBezTo>
                    <a:pt x="1313504" y="480369"/>
                    <a:pt x="1307978" y="478273"/>
                    <a:pt x="1303024" y="476939"/>
                  </a:cubicBezTo>
                  <a:cubicBezTo>
                    <a:pt x="1278829" y="470081"/>
                    <a:pt x="1255206" y="459223"/>
                    <a:pt x="1230633" y="456746"/>
                  </a:cubicBezTo>
                  <a:cubicBezTo>
                    <a:pt x="1170051" y="450650"/>
                    <a:pt x="1109091" y="448172"/>
                    <a:pt x="1048125" y="444172"/>
                  </a:cubicBezTo>
                  <a:cubicBezTo>
                    <a:pt x="1044315" y="443982"/>
                    <a:pt x="1040315" y="443982"/>
                    <a:pt x="1036887" y="442648"/>
                  </a:cubicBezTo>
                  <a:cubicBezTo>
                    <a:pt x="1014406" y="434456"/>
                    <a:pt x="994785" y="437124"/>
                    <a:pt x="975733" y="452744"/>
                  </a:cubicBezTo>
                  <a:cubicBezTo>
                    <a:pt x="967350" y="459603"/>
                    <a:pt x="955920" y="463223"/>
                    <a:pt x="945444" y="467033"/>
                  </a:cubicBezTo>
                  <a:cubicBezTo>
                    <a:pt x="930011" y="472749"/>
                    <a:pt x="914200" y="478273"/>
                    <a:pt x="898198" y="481893"/>
                  </a:cubicBezTo>
                  <a:cubicBezTo>
                    <a:pt x="882384" y="485321"/>
                    <a:pt x="865430" y="490084"/>
                    <a:pt x="850189" y="487417"/>
                  </a:cubicBezTo>
                  <a:cubicBezTo>
                    <a:pt x="822756" y="482655"/>
                    <a:pt x="796655" y="471987"/>
                    <a:pt x="769605" y="464937"/>
                  </a:cubicBezTo>
                  <a:cubicBezTo>
                    <a:pt x="760270" y="462461"/>
                    <a:pt x="749982" y="462843"/>
                    <a:pt x="740268" y="462651"/>
                  </a:cubicBezTo>
                  <a:cubicBezTo>
                    <a:pt x="717977" y="462081"/>
                    <a:pt x="695116" y="467605"/>
                    <a:pt x="674923" y="451792"/>
                  </a:cubicBezTo>
                  <a:cubicBezTo>
                    <a:pt x="656255" y="436934"/>
                    <a:pt x="637392" y="441314"/>
                    <a:pt x="617772" y="452554"/>
                  </a:cubicBezTo>
                  <a:cubicBezTo>
                    <a:pt x="603673" y="460557"/>
                    <a:pt x="587672" y="466843"/>
                    <a:pt x="571860" y="469891"/>
                  </a:cubicBezTo>
                  <a:cubicBezTo>
                    <a:pt x="550141" y="474081"/>
                    <a:pt x="528615" y="475797"/>
                    <a:pt x="505182" y="473319"/>
                  </a:cubicBezTo>
                  <a:cubicBezTo>
                    <a:pt x="488607" y="471605"/>
                    <a:pt x="475081" y="470843"/>
                    <a:pt x="462126" y="460747"/>
                  </a:cubicBezTo>
                  <a:cubicBezTo>
                    <a:pt x="460032" y="459223"/>
                    <a:pt x="456222" y="458841"/>
                    <a:pt x="453364" y="459033"/>
                  </a:cubicBezTo>
                  <a:cubicBezTo>
                    <a:pt x="415835" y="462271"/>
                    <a:pt x="378686" y="460557"/>
                    <a:pt x="340774" y="458268"/>
                  </a:cubicBezTo>
                  <a:cubicBezTo>
                    <a:pt x="292579" y="455222"/>
                    <a:pt x="241901" y="464175"/>
                    <a:pt x="200182" y="496180"/>
                  </a:cubicBezTo>
                  <a:cubicBezTo>
                    <a:pt x="194085" y="500944"/>
                    <a:pt x="184941" y="503038"/>
                    <a:pt x="176939" y="504182"/>
                  </a:cubicBezTo>
                  <a:cubicBezTo>
                    <a:pt x="139219" y="509134"/>
                    <a:pt x="101308" y="512564"/>
                    <a:pt x="63587" y="518088"/>
                  </a:cubicBezTo>
                  <a:cubicBezTo>
                    <a:pt x="43012" y="521137"/>
                    <a:pt x="21486" y="523805"/>
                    <a:pt x="2817" y="532187"/>
                  </a:cubicBezTo>
                  <a:lnTo>
                    <a:pt x="0" y="533314"/>
                  </a:lnTo>
                  <a:close/>
                </a:path>
              </a:pathLst>
            </a:custGeom>
            <a:solidFill>
              <a:srgbClr val="FFFFF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Freeform: Shape 13">
              <a:extLst>
                <a:ext uri="{FF2B5EF4-FFF2-40B4-BE49-F238E27FC236}">
                  <a16:creationId xmlns:a16="http://schemas.microsoft.com/office/drawing/2014/main" id="{3C5C6B36-2238-4BBF-87F8-B1B3F5DD560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flipH="1">
              <a:off x="715166" y="2991642"/>
              <a:ext cx="6858001" cy="874716"/>
            </a:xfrm>
            <a:custGeom>
              <a:avLst/>
              <a:gdLst>
                <a:gd name="connsiteX0" fmla="*/ 0 w 6858001"/>
                <a:gd name="connsiteY0" fmla="*/ 533314 h 874716"/>
                <a:gd name="connsiteX1" fmla="*/ 0 w 6858001"/>
                <a:gd name="connsiteY1" fmla="*/ 69206 h 874716"/>
                <a:gd name="connsiteX2" fmla="*/ 21486 w 6858001"/>
                <a:gd name="connsiteY2" fmla="*/ 71924 h 874716"/>
                <a:gd name="connsiteX3" fmla="*/ 228948 w 6858001"/>
                <a:gd name="connsiteY3" fmla="*/ 88116 h 874716"/>
                <a:gd name="connsiteX4" fmla="*/ 313533 w 6858001"/>
                <a:gd name="connsiteY4" fmla="*/ 62779 h 874716"/>
                <a:gd name="connsiteX5" fmla="*/ 338870 w 6858001"/>
                <a:gd name="connsiteY5" fmla="*/ 62207 h 874716"/>
                <a:gd name="connsiteX6" fmla="*/ 395640 w 6858001"/>
                <a:gd name="connsiteY6" fmla="*/ 72114 h 874716"/>
                <a:gd name="connsiteX7" fmla="*/ 512802 w 6858001"/>
                <a:gd name="connsiteY7" fmla="*/ 65446 h 874716"/>
                <a:gd name="connsiteX8" fmla="*/ 556047 w 6858001"/>
                <a:gd name="connsiteY8" fmla="*/ 55349 h 874716"/>
                <a:gd name="connsiteX9" fmla="*/ 580050 w 6858001"/>
                <a:gd name="connsiteY9" fmla="*/ 48871 h 874716"/>
                <a:gd name="connsiteX10" fmla="*/ 703308 w 6858001"/>
                <a:gd name="connsiteY10" fmla="*/ 30964 h 874716"/>
                <a:gd name="connsiteX11" fmla="*/ 758174 w 6858001"/>
                <a:gd name="connsiteY11" fmla="*/ 11724 h 874716"/>
                <a:gd name="connsiteX12" fmla="*/ 773035 w 6858001"/>
                <a:gd name="connsiteY12" fmla="*/ 8866 h 874716"/>
                <a:gd name="connsiteX13" fmla="*/ 854379 w 6858001"/>
                <a:gd name="connsiteY13" fmla="*/ 16866 h 874716"/>
                <a:gd name="connsiteX14" fmla="*/ 915343 w 6858001"/>
                <a:gd name="connsiteY14" fmla="*/ 47919 h 874716"/>
                <a:gd name="connsiteX15" fmla="*/ 927155 w 6858001"/>
                <a:gd name="connsiteY15" fmla="*/ 58397 h 874716"/>
                <a:gd name="connsiteX16" fmla="*/ 1097087 w 6858001"/>
                <a:gd name="connsiteY16" fmla="*/ 54777 h 874716"/>
                <a:gd name="connsiteX17" fmla="*/ 1123185 w 6858001"/>
                <a:gd name="connsiteY17" fmla="*/ 50395 h 874716"/>
                <a:gd name="connsiteX18" fmla="*/ 1249302 w 6858001"/>
                <a:gd name="connsiteY18" fmla="*/ 68684 h 874716"/>
                <a:gd name="connsiteX19" fmla="*/ 1286069 w 6858001"/>
                <a:gd name="connsiteY19" fmla="*/ 72304 h 874716"/>
                <a:gd name="connsiteX20" fmla="*/ 1417899 w 6858001"/>
                <a:gd name="connsiteY20" fmla="*/ 88688 h 874716"/>
                <a:gd name="connsiteX21" fmla="*/ 1436568 w 6858001"/>
                <a:gd name="connsiteY21" fmla="*/ 73448 h 874716"/>
                <a:gd name="connsiteX22" fmla="*/ 1490292 w 6858001"/>
                <a:gd name="connsiteY22" fmla="*/ 35154 h 874716"/>
                <a:gd name="connsiteX23" fmla="*/ 1596213 w 6858001"/>
                <a:gd name="connsiteY23" fmla="*/ 1245 h 874716"/>
                <a:gd name="connsiteX24" fmla="*/ 1624980 w 6858001"/>
                <a:gd name="connsiteY24" fmla="*/ 3150 h 874716"/>
                <a:gd name="connsiteX25" fmla="*/ 1697753 w 6858001"/>
                <a:gd name="connsiteY25" fmla="*/ 59731 h 874716"/>
                <a:gd name="connsiteX26" fmla="*/ 1733188 w 6858001"/>
                <a:gd name="connsiteY26" fmla="*/ 82400 h 874716"/>
                <a:gd name="connsiteX27" fmla="*/ 1833775 w 6858001"/>
                <a:gd name="connsiteY27" fmla="*/ 124121 h 874716"/>
                <a:gd name="connsiteX28" fmla="*/ 1842158 w 6858001"/>
                <a:gd name="connsiteY28" fmla="*/ 131742 h 874716"/>
                <a:gd name="connsiteX29" fmla="*/ 1916454 w 6858001"/>
                <a:gd name="connsiteY29" fmla="*/ 222233 h 874716"/>
                <a:gd name="connsiteX30" fmla="*/ 1933219 w 6858001"/>
                <a:gd name="connsiteY30" fmla="*/ 237663 h 874716"/>
                <a:gd name="connsiteX31" fmla="*/ 1953413 w 6858001"/>
                <a:gd name="connsiteY31" fmla="*/ 261668 h 874716"/>
                <a:gd name="connsiteX32" fmla="*/ 2016469 w 6858001"/>
                <a:gd name="connsiteY32" fmla="*/ 308151 h 874716"/>
                <a:gd name="connsiteX33" fmla="*/ 2094578 w 6858001"/>
                <a:gd name="connsiteY33" fmla="*/ 323010 h 874716"/>
                <a:gd name="connsiteX34" fmla="*/ 2188879 w 6858001"/>
                <a:gd name="connsiteY34" fmla="*/ 345681 h 874716"/>
                <a:gd name="connsiteX35" fmla="*/ 2228314 w 6858001"/>
                <a:gd name="connsiteY35" fmla="*/ 360921 h 874716"/>
                <a:gd name="connsiteX36" fmla="*/ 2334044 w 6858001"/>
                <a:gd name="connsiteY36" fmla="*/ 389878 h 874716"/>
                <a:gd name="connsiteX37" fmla="*/ 2409485 w 6858001"/>
                <a:gd name="connsiteY37" fmla="*/ 414263 h 874716"/>
                <a:gd name="connsiteX38" fmla="*/ 2518264 w 6858001"/>
                <a:gd name="connsiteY38" fmla="*/ 428552 h 874716"/>
                <a:gd name="connsiteX39" fmla="*/ 2571034 w 6858001"/>
                <a:gd name="connsiteY39" fmla="*/ 429122 h 874716"/>
                <a:gd name="connsiteX40" fmla="*/ 2668001 w 6858001"/>
                <a:gd name="connsiteY40" fmla="*/ 502276 h 874716"/>
                <a:gd name="connsiteX41" fmla="*/ 2745348 w 6858001"/>
                <a:gd name="connsiteY41" fmla="*/ 550666 h 874716"/>
                <a:gd name="connsiteX42" fmla="*/ 2826694 w 6858001"/>
                <a:gd name="connsiteY42" fmla="*/ 527233 h 874716"/>
                <a:gd name="connsiteX43" fmla="*/ 2848793 w 6858001"/>
                <a:gd name="connsiteY43" fmla="*/ 505134 h 874716"/>
                <a:gd name="connsiteX44" fmla="*/ 2982148 w 6858001"/>
                <a:gd name="connsiteY44" fmla="*/ 484179 h 874716"/>
                <a:gd name="connsiteX45" fmla="*/ 3172654 w 6858001"/>
                <a:gd name="connsiteY45" fmla="*/ 483417 h 874716"/>
                <a:gd name="connsiteX46" fmla="*/ 3489467 w 6858001"/>
                <a:gd name="connsiteY46" fmla="*/ 435790 h 874716"/>
                <a:gd name="connsiteX47" fmla="*/ 3544713 w 6858001"/>
                <a:gd name="connsiteY47" fmla="*/ 413691 h 874716"/>
                <a:gd name="connsiteX48" fmla="*/ 3606817 w 6858001"/>
                <a:gd name="connsiteY48" fmla="*/ 408167 h 874716"/>
                <a:gd name="connsiteX49" fmla="*/ 3630632 w 6858001"/>
                <a:gd name="connsiteY49" fmla="*/ 421693 h 874716"/>
                <a:gd name="connsiteX50" fmla="*/ 3734837 w 6858001"/>
                <a:gd name="connsiteY50" fmla="*/ 441886 h 874716"/>
                <a:gd name="connsiteX51" fmla="*/ 3754652 w 6858001"/>
                <a:gd name="connsiteY51" fmla="*/ 442268 h 874716"/>
                <a:gd name="connsiteX52" fmla="*/ 3822472 w 6858001"/>
                <a:gd name="connsiteY52" fmla="*/ 433694 h 874716"/>
                <a:gd name="connsiteX53" fmla="*/ 3885338 w 6858001"/>
                <a:gd name="connsiteY53" fmla="*/ 428742 h 874716"/>
                <a:gd name="connsiteX54" fmla="*/ 4043839 w 6858001"/>
                <a:gd name="connsiteY54" fmla="*/ 444934 h 874716"/>
                <a:gd name="connsiteX55" fmla="*/ 4165383 w 6858001"/>
                <a:gd name="connsiteY55" fmla="*/ 441124 h 874716"/>
                <a:gd name="connsiteX56" fmla="*/ 4221391 w 6858001"/>
                <a:gd name="connsiteY56" fmla="*/ 444934 h 874716"/>
                <a:gd name="connsiteX57" fmla="*/ 4253014 w 6858001"/>
                <a:gd name="connsiteY57" fmla="*/ 450650 h 874716"/>
                <a:gd name="connsiteX58" fmla="*/ 4324645 w 6858001"/>
                <a:gd name="connsiteY58" fmla="*/ 490466 h 874716"/>
                <a:gd name="connsiteX59" fmla="*/ 4363890 w 6858001"/>
                <a:gd name="connsiteY59" fmla="*/ 499420 h 874716"/>
                <a:gd name="connsiteX60" fmla="*/ 4482004 w 6858001"/>
                <a:gd name="connsiteY60" fmla="*/ 498658 h 874716"/>
                <a:gd name="connsiteX61" fmla="*/ 4659174 w 6858001"/>
                <a:gd name="connsiteY61" fmla="*/ 438648 h 874716"/>
                <a:gd name="connsiteX62" fmla="*/ 4677655 w 6858001"/>
                <a:gd name="connsiteY62" fmla="*/ 430646 h 874716"/>
                <a:gd name="connsiteX63" fmla="*/ 4767764 w 6858001"/>
                <a:gd name="connsiteY63" fmla="*/ 420739 h 874716"/>
                <a:gd name="connsiteX64" fmla="*/ 4828916 w 6858001"/>
                <a:gd name="connsiteY64" fmla="*/ 434266 h 874716"/>
                <a:gd name="connsiteX65" fmla="*/ 4912168 w 6858001"/>
                <a:gd name="connsiteY65" fmla="*/ 462271 h 874716"/>
                <a:gd name="connsiteX66" fmla="*/ 4987037 w 6858001"/>
                <a:gd name="connsiteY66" fmla="*/ 485703 h 874716"/>
                <a:gd name="connsiteX67" fmla="*/ 5041521 w 6858001"/>
                <a:gd name="connsiteY67" fmla="*/ 512182 h 874716"/>
                <a:gd name="connsiteX68" fmla="*/ 5166113 w 6858001"/>
                <a:gd name="connsiteY68" fmla="*/ 531615 h 874716"/>
                <a:gd name="connsiteX69" fmla="*/ 5179067 w 6858001"/>
                <a:gd name="connsiteY69" fmla="*/ 534853 h 874716"/>
                <a:gd name="connsiteX70" fmla="*/ 5272796 w 6858001"/>
                <a:gd name="connsiteY70" fmla="*/ 511230 h 874716"/>
                <a:gd name="connsiteX71" fmla="*/ 5385384 w 6858001"/>
                <a:gd name="connsiteY71" fmla="*/ 487227 h 874716"/>
                <a:gd name="connsiteX72" fmla="*/ 5425582 w 6858001"/>
                <a:gd name="connsiteY72" fmla="*/ 495418 h 874716"/>
                <a:gd name="connsiteX73" fmla="*/ 5480637 w 6858001"/>
                <a:gd name="connsiteY73" fmla="*/ 507040 h 874716"/>
                <a:gd name="connsiteX74" fmla="*/ 5531693 w 6858001"/>
                <a:gd name="connsiteY74" fmla="*/ 500944 h 874716"/>
                <a:gd name="connsiteX75" fmla="*/ 5562746 w 6858001"/>
                <a:gd name="connsiteY75" fmla="*/ 500372 h 874716"/>
                <a:gd name="connsiteX76" fmla="*/ 5704483 w 6858001"/>
                <a:gd name="connsiteY76" fmla="*/ 571620 h 874716"/>
                <a:gd name="connsiteX77" fmla="*/ 5740488 w 6858001"/>
                <a:gd name="connsiteY77" fmla="*/ 577526 h 874716"/>
                <a:gd name="connsiteX78" fmla="*/ 5760873 w 6858001"/>
                <a:gd name="connsiteY78" fmla="*/ 586291 h 874716"/>
                <a:gd name="connsiteX79" fmla="*/ 5883751 w 6858001"/>
                <a:gd name="connsiteY79" fmla="*/ 674686 h 874716"/>
                <a:gd name="connsiteX80" fmla="*/ 5935949 w 6858001"/>
                <a:gd name="connsiteY80" fmla="*/ 692592 h 874716"/>
                <a:gd name="connsiteX81" fmla="*/ 5993291 w 6858001"/>
                <a:gd name="connsiteY81" fmla="*/ 688972 h 874716"/>
                <a:gd name="connsiteX82" fmla="*/ 6026440 w 6858001"/>
                <a:gd name="connsiteY82" fmla="*/ 682496 h 874716"/>
                <a:gd name="connsiteX83" fmla="*/ 6108738 w 6858001"/>
                <a:gd name="connsiteY83" fmla="*/ 626296 h 874716"/>
                <a:gd name="connsiteX84" fmla="*/ 6155602 w 6858001"/>
                <a:gd name="connsiteY84" fmla="*/ 628202 h 874716"/>
                <a:gd name="connsiteX85" fmla="*/ 6228756 w 6858001"/>
                <a:gd name="connsiteY85" fmla="*/ 666873 h 874716"/>
                <a:gd name="connsiteX86" fmla="*/ 6361539 w 6858001"/>
                <a:gd name="connsiteY86" fmla="*/ 684210 h 874716"/>
                <a:gd name="connsiteX87" fmla="*/ 6428979 w 6858001"/>
                <a:gd name="connsiteY87" fmla="*/ 630106 h 874716"/>
                <a:gd name="connsiteX88" fmla="*/ 6463840 w 6858001"/>
                <a:gd name="connsiteY88" fmla="*/ 578098 h 874716"/>
                <a:gd name="connsiteX89" fmla="*/ 6564620 w 6858001"/>
                <a:gd name="connsiteY89" fmla="*/ 517708 h 874716"/>
                <a:gd name="connsiteX90" fmla="*/ 6588625 w 6858001"/>
                <a:gd name="connsiteY90" fmla="*/ 540187 h 874716"/>
                <a:gd name="connsiteX91" fmla="*/ 6662541 w 6858001"/>
                <a:gd name="connsiteY91" fmla="*/ 549714 h 874716"/>
                <a:gd name="connsiteX92" fmla="*/ 6742552 w 6858001"/>
                <a:gd name="connsiteY92" fmla="*/ 548952 h 874716"/>
                <a:gd name="connsiteX93" fmla="*/ 6812063 w 6858001"/>
                <a:gd name="connsiteY93" fmla="*/ 568430 h 874716"/>
                <a:gd name="connsiteX94" fmla="*/ 6858001 w 6858001"/>
                <a:gd name="connsiteY94" fmla="*/ 562267 h 874716"/>
                <a:gd name="connsiteX95" fmla="*/ 6858001 w 6858001"/>
                <a:gd name="connsiteY95" fmla="*/ 734520 h 874716"/>
                <a:gd name="connsiteX96" fmla="*/ 6815516 w 6858001"/>
                <a:gd name="connsiteY96" fmla="*/ 744220 h 874716"/>
                <a:gd name="connsiteX97" fmla="*/ 6748458 w 6858001"/>
                <a:gd name="connsiteY97" fmla="*/ 763271 h 874716"/>
                <a:gd name="connsiteX98" fmla="*/ 6584812 w 6858001"/>
                <a:gd name="connsiteY98" fmla="*/ 784797 h 874716"/>
                <a:gd name="connsiteX99" fmla="*/ 6415833 w 6858001"/>
                <a:gd name="connsiteY99" fmla="*/ 805562 h 874716"/>
                <a:gd name="connsiteX100" fmla="*/ 6323058 w 6858001"/>
                <a:gd name="connsiteY100" fmla="*/ 812420 h 874716"/>
                <a:gd name="connsiteX101" fmla="*/ 6242093 w 6858001"/>
                <a:gd name="connsiteY101" fmla="*/ 823281 h 874716"/>
                <a:gd name="connsiteX102" fmla="*/ 6171605 w 6858001"/>
                <a:gd name="connsiteY102" fmla="*/ 830139 h 874716"/>
                <a:gd name="connsiteX103" fmla="*/ 6059397 w 6858001"/>
                <a:gd name="connsiteY103" fmla="*/ 844045 h 874716"/>
                <a:gd name="connsiteX104" fmla="*/ 6012723 w 6858001"/>
                <a:gd name="connsiteY104" fmla="*/ 847665 h 874716"/>
                <a:gd name="connsiteX105" fmla="*/ 5902610 w 6858001"/>
                <a:gd name="connsiteY105" fmla="*/ 847473 h 874716"/>
                <a:gd name="connsiteX106" fmla="*/ 5864318 w 6858001"/>
                <a:gd name="connsiteY106" fmla="*/ 845569 h 874716"/>
                <a:gd name="connsiteX107" fmla="*/ 5790592 w 6858001"/>
                <a:gd name="connsiteY107" fmla="*/ 821947 h 874716"/>
                <a:gd name="connsiteX108" fmla="*/ 5781830 w 6858001"/>
                <a:gd name="connsiteY108" fmla="*/ 820233 h 874716"/>
                <a:gd name="connsiteX109" fmla="*/ 5733440 w 6858001"/>
                <a:gd name="connsiteY109" fmla="*/ 810896 h 874716"/>
                <a:gd name="connsiteX110" fmla="*/ 5706959 w 6858001"/>
                <a:gd name="connsiteY110" fmla="*/ 807848 h 874716"/>
                <a:gd name="connsiteX111" fmla="*/ 5606372 w 6858001"/>
                <a:gd name="connsiteY111" fmla="*/ 788417 h 874716"/>
                <a:gd name="connsiteX112" fmla="*/ 5548460 w 6858001"/>
                <a:gd name="connsiteY112" fmla="*/ 779273 h 874716"/>
                <a:gd name="connsiteX113" fmla="*/ 5501594 w 6858001"/>
                <a:gd name="connsiteY113" fmla="*/ 780607 h 874716"/>
                <a:gd name="connsiteX114" fmla="*/ 5419295 w 6858001"/>
                <a:gd name="connsiteY114" fmla="*/ 782321 h 874716"/>
                <a:gd name="connsiteX115" fmla="*/ 5393005 w 6858001"/>
                <a:gd name="connsiteY115" fmla="*/ 786703 h 874716"/>
                <a:gd name="connsiteX116" fmla="*/ 5274129 w 6858001"/>
                <a:gd name="connsiteY116" fmla="*/ 774129 h 874716"/>
                <a:gd name="connsiteX117" fmla="*/ 5206308 w 6858001"/>
                <a:gd name="connsiteY117" fmla="*/ 773177 h 874716"/>
                <a:gd name="connsiteX118" fmla="*/ 5129916 w 6858001"/>
                <a:gd name="connsiteY118" fmla="*/ 757554 h 874716"/>
                <a:gd name="connsiteX119" fmla="*/ 5107627 w 6858001"/>
                <a:gd name="connsiteY119" fmla="*/ 758316 h 874716"/>
                <a:gd name="connsiteX120" fmla="*/ 5082670 w 6858001"/>
                <a:gd name="connsiteY120" fmla="*/ 759651 h 874716"/>
                <a:gd name="connsiteX121" fmla="*/ 5006086 w 6858001"/>
                <a:gd name="connsiteY121" fmla="*/ 760795 h 874716"/>
                <a:gd name="connsiteX122" fmla="*/ 4959602 w 6858001"/>
                <a:gd name="connsiteY122" fmla="*/ 766509 h 874716"/>
                <a:gd name="connsiteX123" fmla="*/ 4871019 w 6858001"/>
                <a:gd name="connsiteY123" fmla="*/ 763081 h 874716"/>
                <a:gd name="connsiteX124" fmla="*/ 4838250 w 6858001"/>
                <a:gd name="connsiteY124" fmla="*/ 768033 h 874716"/>
                <a:gd name="connsiteX125" fmla="*/ 4755381 w 6858001"/>
                <a:gd name="connsiteY125" fmla="*/ 768605 h 874716"/>
                <a:gd name="connsiteX126" fmla="*/ 4681083 w 6858001"/>
                <a:gd name="connsiteY126" fmla="*/ 765747 h 874716"/>
                <a:gd name="connsiteX127" fmla="*/ 4609452 w 6858001"/>
                <a:gd name="connsiteY127" fmla="*/ 767271 h 874716"/>
                <a:gd name="connsiteX128" fmla="*/ 4558207 w 6858001"/>
                <a:gd name="connsiteY128" fmla="*/ 773557 h 874716"/>
                <a:gd name="connsiteX129" fmla="*/ 4502579 w 6858001"/>
                <a:gd name="connsiteY129" fmla="*/ 777367 h 874716"/>
                <a:gd name="connsiteX130" fmla="*/ 4349222 w 6858001"/>
                <a:gd name="connsiteY130" fmla="*/ 800038 h 874716"/>
                <a:gd name="connsiteX131" fmla="*/ 4320837 w 6858001"/>
                <a:gd name="connsiteY131" fmla="*/ 794514 h 874716"/>
                <a:gd name="connsiteX132" fmla="*/ 4159667 w 6858001"/>
                <a:gd name="connsiteY132" fmla="*/ 789370 h 874716"/>
                <a:gd name="connsiteX133" fmla="*/ 4124614 w 6858001"/>
                <a:gd name="connsiteY133" fmla="*/ 789752 h 874716"/>
                <a:gd name="connsiteX134" fmla="*/ 4030503 w 6858001"/>
                <a:gd name="connsiteY134" fmla="*/ 767271 h 874716"/>
                <a:gd name="connsiteX135" fmla="*/ 3885338 w 6858001"/>
                <a:gd name="connsiteY135" fmla="*/ 802896 h 874716"/>
                <a:gd name="connsiteX136" fmla="*/ 3749506 w 6858001"/>
                <a:gd name="connsiteY136" fmla="*/ 847473 h 874716"/>
                <a:gd name="connsiteX137" fmla="*/ 3732361 w 6858001"/>
                <a:gd name="connsiteY137" fmla="*/ 853190 h 874716"/>
                <a:gd name="connsiteX138" fmla="*/ 3683591 w 6858001"/>
                <a:gd name="connsiteY138" fmla="*/ 862906 h 874716"/>
                <a:gd name="connsiteX139" fmla="*/ 3623201 w 6858001"/>
                <a:gd name="connsiteY139" fmla="*/ 866334 h 874716"/>
                <a:gd name="connsiteX140" fmla="*/ 3546617 w 6858001"/>
                <a:gd name="connsiteY140" fmla="*/ 874716 h 874716"/>
                <a:gd name="connsiteX141" fmla="*/ 3485275 w 6858001"/>
                <a:gd name="connsiteY141" fmla="*/ 864238 h 874716"/>
                <a:gd name="connsiteX142" fmla="*/ 3399546 w 6858001"/>
                <a:gd name="connsiteY142" fmla="*/ 848618 h 874716"/>
                <a:gd name="connsiteX143" fmla="*/ 3318771 w 6858001"/>
                <a:gd name="connsiteY143" fmla="*/ 833757 h 874716"/>
                <a:gd name="connsiteX144" fmla="*/ 3293244 w 6858001"/>
                <a:gd name="connsiteY144" fmla="*/ 851284 h 874716"/>
                <a:gd name="connsiteX145" fmla="*/ 3253809 w 6858001"/>
                <a:gd name="connsiteY145" fmla="*/ 866524 h 874716"/>
                <a:gd name="connsiteX146" fmla="*/ 3209993 w 6858001"/>
                <a:gd name="connsiteY146" fmla="*/ 848235 h 874716"/>
                <a:gd name="connsiteX147" fmla="*/ 3107500 w 6858001"/>
                <a:gd name="connsiteY147" fmla="*/ 810326 h 874716"/>
                <a:gd name="connsiteX148" fmla="*/ 3042728 w 6858001"/>
                <a:gd name="connsiteY148" fmla="*/ 808610 h 874716"/>
                <a:gd name="connsiteX149" fmla="*/ 2901943 w 6858001"/>
                <a:gd name="connsiteY149" fmla="*/ 792418 h 874716"/>
                <a:gd name="connsiteX150" fmla="*/ 2809930 w 6858001"/>
                <a:gd name="connsiteY150" fmla="*/ 769367 h 874716"/>
                <a:gd name="connsiteX151" fmla="*/ 2743826 w 6858001"/>
                <a:gd name="connsiteY151" fmla="*/ 743268 h 874716"/>
                <a:gd name="connsiteX152" fmla="*/ 2649143 w 6858001"/>
                <a:gd name="connsiteY152" fmla="*/ 709167 h 874716"/>
                <a:gd name="connsiteX153" fmla="*/ 2554079 w 6858001"/>
                <a:gd name="connsiteY153" fmla="*/ 691450 h 874716"/>
                <a:gd name="connsiteX154" fmla="*/ 2485307 w 6858001"/>
                <a:gd name="connsiteY154" fmla="*/ 669160 h 874716"/>
                <a:gd name="connsiteX155" fmla="*/ 2401292 w 6858001"/>
                <a:gd name="connsiteY155" fmla="*/ 653919 h 874716"/>
                <a:gd name="connsiteX156" fmla="*/ 2330806 w 6858001"/>
                <a:gd name="connsiteY156" fmla="*/ 653349 h 874716"/>
                <a:gd name="connsiteX157" fmla="*/ 2220312 w 6858001"/>
                <a:gd name="connsiteY157" fmla="*/ 656015 h 874716"/>
                <a:gd name="connsiteX158" fmla="*/ 2085054 w 6858001"/>
                <a:gd name="connsiteY158" fmla="*/ 609914 h 874716"/>
                <a:gd name="connsiteX159" fmla="*/ 2030378 w 6858001"/>
                <a:gd name="connsiteY159" fmla="*/ 599625 h 874716"/>
                <a:gd name="connsiteX160" fmla="*/ 1978940 w 6858001"/>
                <a:gd name="connsiteY160" fmla="*/ 594863 h 874716"/>
                <a:gd name="connsiteX161" fmla="*/ 1869780 w 6858001"/>
                <a:gd name="connsiteY161" fmla="*/ 564192 h 874716"/>
                <a:gd name="connsiteX162" fmla="*/ 1825393 w 6858001"/>
                <a:gd name="connsiteY162" fmla="*/ 554094 h 874716"/>
                <a:gd name="connsiteX163" fmla="*/ 1763287 w 6858001"/>
                <a:gd name="connsiteY163" fmla="*/ 554286 h 874716"/>
                <a:gd name="connsiteX164" fmla="*/ 1650317 w 6858001"/>
                <a:gd name="connsiteY164" fmla="*/ 540187 h 874716"/>
                <a:gd name="connsiteX165" fmla="*/ 1537537 w 6858001"/>
                <a:gd name="connsiteY165" fmla="*/ 499038 h 874716"/>
                <a:gd name="connsiteX166" fmla="*/ 1489720 w 6858001"/>
                <a:gd name="connsiteY166" fmla="*/ 503038 h 874716"/>
                <a:gd name="connsiteX167" fmla="*/ 1472575 w 6858001"/>
                <a:gd name="connsiteY167" fmla="*/ 502086 h 874716"/>
                <a:gd name="connsiteX168" fmla="*/ 1318456 w 6858001"/>
                <a:gd name="connsiteY168" fmla="*/ 479415 h 874716"/>
                <a:gd name="connsiteX169" fmla="*/ 1303024 w 6858001"/>
                <a:gd name="connsiteY169" fmla="*/ 476939 h 874716"/>
                <a:gd name="connsiteX170" fmla="*/ 1230633 w 6858001"/>
                <a:gd name="connsiteY170" fmla="*/ 456746 h 874716"/>
                <a:gd name="connsiteX171" fmla="*/ 1048125 w 6858001"/>
                <a:gd name="connsiteY171" fmla="*/ 444172 h 874716"/>
                <a:gd name="connsiteX172" fmla="*/ 1036887 w 6858001"/>
                <a:gd name="connsiteY172" fmla="*/ 442648 h 874716"/>
                <a:gd name="connsiteX173" fmla="*/ 975733 w 6858001"/>
                <a:gd name="connsiteY173" fmla="*/ 452744 h 874716"/>
                <a:gd name="connsiteX174" fmla="*/ 945444 w 6858001"/>
                <a:gd name="connsiteY174" fmla="*/ 467033 h 874716"/>
                <a:gd name="connsiteX175" fmla="*/ 898198 w 6858001"/>
                <a:gd name="connsiteY175" fmla="*/ 481893 h 874716"/>
                <a:gd name="connsiteX176" fmla="*/ 850189 w 6858001"/>
                <a:gd name="connsiteY176" fmla="*/ 487417 h 874716"/>
                <a:gd name="connsiteX177" fmla="*/ 769605 w 6858001"/>
                <a:gd name="connsiteY177" fmla="*/ 464937 h 874716"/>
                <a:gd name="connsiteX178" fmla="*/ 740268 w 6858001"/>
                <a:gd name="connsiteY178" fmla="*/ 462651 h 874716"/>
                <a:gd name="connsiteX179" fmla="*/ 674923 w 6858001"/>
                <a:gd name="connsiteY179" fmla="*/ 451792 h 874716"/>
                <a:gd name="connsiteX180" fmla="*/ 617772 w 6858001"/>
                <a:gd name="connsiteY180" fmla="*/ 452554 h 874716"/>
                <a:gd name="connsiteX181" fmla="*/ 571860 w 6858001"/>
                <a:gd name="connsiteY181" fmla="*/ 469891 h 874716"/>
                <a:gd name="connsiteX182" fmla="*/ 505182 w 6858001"/>
                <a:gd name="connsiteY182" fmla="*/ 473319 h 874716"/>
                <a:gd name="connsiteX183" fmla="*/ 462126 w 6858001"/>
                <a:gd name="connsiteY183" fmla="*/ 460747 h 874716"/>
                <a:gd name="connsiteX184" fmla="*/ 453364 w 6858001"/>
                <a:gd name="connsiteY184" fmla="*/ 459033 h 874716"/>
                <a:gd name="connsiteX185" fmla="*/ 340774 w 6858001"/>
                <a:gd name="connsiteY185" fmla="*/ 458268 h 874716"/>
                <a:gd name="connsiteX186" fmla="*/ 200182 w 6858001"/>
                <a:gd name="connsiteY186" fmla="*/ 496180 h 874716"/>
                <a:gd name="connsiteX187" fmla="*/ 176939 w 6858001"/>
                <a:gd name="connsiteY187" fmla="*/ 504182 h 874716"/>
                <a:gd name="connsiteX188" fmla="*/ 63587 w 6858001"/>
                <a:gd name="connsiteY188" fmla="*/ 518088 h 874716"/>
                <a:gd name="connsiteX189" fmla="*/ 2817 w 6858001"/>
                <a:gd name="connsiteY189" fmla="*/ 532187 h 874716"/>
                <a:gd name="connsiteX190" fmla="*/ 0 w 6858001"/>
                <a:gd name="connsiteY190" fmla="*/ 533314 h 87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Lst>
              <a:rect l="l" t="t" r="r" b="b"/>
              <a:pathLst>
                <a:path w="6858001" h="874716">
                  <a:moveTo>
                    <a:pt x="0" y="533314"/>
                  </a:moveTo>
                  <a:lnTo>
                    <a:pt x="0" y="69206"/>
                  </a:lnTo>
                  <a:lnTo>
                    <a:pt x="21486" y="71924"/>
                  </a:lnTo>
                  <a:cubicBezTo>
                    <a:pt x="92546" y="60493"/>
                    <a:pt x="159604" y="87354"/>
                    <a:pt x="228948" y="88116"/>
                  </a:cubicBezTo>
                  <a:cubicBezTo>
                    <a:pt x="260382" y="88496"/>
                    <a:pt x="291435" y="94592"/>
                    <a:pt x="313533" y="62779"/>
                  </a:cubicBezTo>
                  <a:cubicBezTo>
                    <a:pt x="316389" y="58587"/>
                    <a:pt x="330298" y="60873"/>
                    <a:pt x="338870" y="62207"/>
                  </a:cubicBezTo>
                  <a:cubicBezTo>
                    <a:pt x="357921" y="65066"/>
                    <a:pt x="376781" y="72304"/>
                    <a:pt x="395640" y="72114"/>
                  </a:cubicBezTo>
                  <a:cubicBezTo>
                    <a:pt x="434695" y="71924"/>
                    <a:pt x="473939" y="68876"/>
                    <a:pt x="512802" y="65446"/>
                  </a:cubicBezTo>
                  <a:cubicBezTo>
                    <a:pt x="527470" y="64112"/>
                    <a:pt x="541569" y="58969"/>
                    <a:pt x="556047" y="55349"/>
                  </a:cubicBezTo>
                  <a:cubicBezTo>
                    <a:pt x="564048" y="53253"/>
                    <a:pt x="572622" y="47729"/>
                    <a:pt x="580050" y="48871"/>
                  </a:cubicBezTo>
                  <a:cubicBezTo>
                    <a:pt x="623106" y="55539"/>
                    <a:pt x="662541" y="39157"/>
                    <a:pt x="703308" y="30964"/>
                  </a:cubicBezTo>
                  <a:cubicBezTo>
                    <a:pt x="722169" y="27154"/>
                    <a:pt x="739886" y="18010"/>
                    <a:pt x="758174" y="11724"/>
                  </a:cubicBezTo>
                  <a:cubicBezTo>
                    <a:pt x="762936" y="10008"/>
                    <a:pt x="768271" y="8484"/>
                    <a:pt x="773035" y="8866"/>
                  </a:cubicBezTo>
                  <a:cubicBezTo>
                    <a:pt x="800276" y="11152"/>
                    <a:pt x="827329" y="14390"/>
                    <a:pt x="854379" y="16866"/>
                  </a:cubicBezTo>
                  <a:cubicBezTo>
                    <a:pt x="878956" y="19152"/>
                    <a:pt x="903722" y="19914"/>
                    <a:pt x="915343" y="47919"/>
                  </a:cubicBezTo>
                  <a:cubicBezTo>
                    <a:pt x="917059" y="52301"/>
                    <a:pt x="922773" y="55539"/>
                    <a:pt x="927155" y="58397"/>
                  </a:cubicBezTo>
                  <a:cubicBezTo>
                    <a:pt x="994785" y="102405"/>
                    <a:pt x="1030980" y="101261"/>
                    <a:pt x="1097087" y="54777"/>
                  </a:cubicBezTo>
                  <a:cubicBezTo>
                    <a:pt x="1103945" y="50015"/>
                    <a:pt x="1118613" y="46585"/>
                    <a:pt x="1123185" y="50395"/>
                  </a:cubicBezTo>
                  <a:cubicBezTo>
                    <a:pt x="1162049" y="82020"/>
                    <a:pt x="1204532" y="78590"/>
                    <a:pt x="1249302" y="68684"/>
                  </a:cubicBezTo>
                  <a:cubicBezTo>
                    <a:pt x="1260922" y="66018"/>
                    <a:pt x="1277307" y="66018"/>
                    <a:pt x="1286069" y="72304"/>
                  </a:cubicBezTo>
                  <a:cubicBezTo>
                    <a:pt x="1327790" y="101451"/>
                    <a:pt x="1372560" y="97261"/>
                    <a:pt x="1417899" y="88688"/>
                  </a:cubicBezTo>
                  <a:cubicBezTo>
                    <a:pt x="1424948" y="87354"/>
                    <a:pt x="1433522" y="80114"/>
                    <a:pt x="1436568" y="73448"/>
                  </a:cubicBezTo>
                  <a:cubicBezTo>
                    <a:pt x="1447428" y="49825"/>
                    <a:pt x="1467813" y="41823"/>
                    <a:pt x="1490292" y="35154"/>
                  </a:cubicBezTo>
                  <a:cubicBezTo>
                    <a:pt x="1525727" y="24296"/>
                    <a:pt x="1560588" y="11532"/>
                    <a:pt x="1596213" y="1245"/>
                  </a:cubicBezTo>
                  <a:cubicBezTo>
                    <a:pt x="1604978" y="-1231"/>
                    <a:pt x="1615836" y="293"/>
                    <a:pt x="1624980" y="3150"/>
                  </a:cubicBezTo>
                  <a:cubicBezTo>
                    <a:pt x="1656223" y="12866"/>
                    <a:pt x="1676036" y="37251"/>
                    <a:pt x="1697753" y="59731"/>
                  </a:cubicBezTo>
                  <a:cubicBezTo>
                    <a:pt x="1707279" y="69638"/>
                    <a:pt x="1720423" y="76686"/>
                    <a:pt x="1733188" y="82400"/>
                  </a:cubicBezTo>
                  <a:cubicBezTo>
                    <a:pt x="1766335" y="97071"/>
                    <a:pt x="1800246" y="110215"/>
                    <a:pt x="1833775" y="124121"/>
                  </a:cubicBezTo>
                  <a:cubicBezTo>
                    <a:pt x="1837013" y="125455"/>
                    <a:pt x="1839679" y="128884"/>
                    <a:pt x="1842158" y="131742"/>
                  </a:cubicBezTo>
                  <a:cubicBezTo>
                    <a:pt x="1866922" y="161843"/>
                    <a:pt x="1891497" y="192132"/>
                    <a:pt x="1916454" y="222233"/>
                  </a:cubicBezTo>
                  <a:cubicBezTo>
                    <a:pt x="1921216" y="227947"/>
                    <a:pt x="1928076" y="232139"/>
                    <a:pt x="1933219" y="237663"/>
                  </a:cubicBezTo>
                  <a:cubicBezTo>
                    <a:pt x="1940459" y="245283"/>
                    <a:pt x="1949603" y="252524"/>
                    <a:pt x="1953413" y="261668"/>
                  </a:cubicBezTo>
                  <a:cubicBezTo>
                    <a:pt x="1965224" y="290433"/>
                    <a:pt x="1987894" y="302817"/>
                    <a:pt x="2016469" y="308151"/>
                  </a:cubicBezTo>
                  <a:cubicBezTo>
                    <a:pt x="2042570" y="313104"/>
                    <a:pt x="2068669" y="317296"/>
                    <a:pt x="2094578" y="323010"/>
                  </a:cubicBezTo>
                  <a:cubicBezTo>
                    <a:pt x="2126201" y="329868"/>
                    <a:pt x="2157636" y="337298"/>
                    <a:pt x="2188879" y="345681"/>
                  </a:cubicBezTo>
                  <a:cubicBezTo>
                    <a:pt x="2202404" y="349301"/>
                    <a:pt x="2216692" y="353491"/>
                    <a:pt x="2228314" y="360921"/>
                  </a:cubicBezTo>
                  <a:cubicBezTo>
                    <a:pt x="2260890" y="381496"/>
                    <a:pt x="2295753" y="395402"/>
                    <a:pt x="2334044" y="389878"/>
                  </a:cubicBezTo>
                  <a:cubicBezTo>
                    <a:pt x="2364715" y="385496"/>
                    <a:pt x="2390434" y="396736"/>
                    <a:pt x="2409485" y="414263"/>
                  </a:cubicBezTo>
                  <a:cubicBezTo>
                    <a:pt x="2444158" y="446078"/>
                    <a:pt x="2481305" y="438838"/>
                    <a:pt x="2518264" y="428552"/>
                  </a:cubicBezTo>
                  <a:cubicBezTo>
                    <a:pt x="2537315" y="423217"/>
                    <a:pt x="2552935" y="423979"/>
                    <a:pt x="2571034" y="429122"/>
                  </a:cubicBezTo>
                  <a:cubicBezTo>
                    <a:pt x="2612945" y="441124"/>
                    <a:pt x="2640950" y="473701"/>
                    <a:pt x="2668001" y="502276"/>
                  </a:cubicBezTo>
                  <a:cubicBezTo>
                    <a:pt x="2691054" y="526661"/>
                    <a:pt x="2716963" y="540377"/>
                    <a:pt x="2745348" y="550666"/>
                  </a:cubicBezTo>
                  <a:cubicBezTo>
                    <a:pt x="2781163" y="563810"/>
                    <a:pt x="2809548" y="558858"/>
                    <a:pt x="2826694" y="527233"/>
                  </a:cubicBezTo>
                  <a:cubicBezTo>
                    <a:pt x="2831457" y="518278"/>
                    <a:pt x="2839839" y="507800"/>
                    <a:pt x="2848793" y="505134"/>
                  </a:cubicBezTo>
                  <a:cubicBezTo>
                    <a:pt x="2892037" y="491800"/>
                    <a:pt x="2935854" y="472367"/>
                    <a:pt x="2982148" y="484179"/>
                  </a:cubicBezTo>
                  <a:cubicBezTo>
                    <a:pt x="3046158" y="500372"/>
                    <a:pt x="3108644" y="499420"/>
                    <a:pt x="3172654" y="483417"/>
                  </a:cubicBezTo>
                  <a:cubicBezTo>
                    <a:pt x="3276480" y="457508"/>
                    <a:pt x="3380305" y="430076"/>
                    <a:pt x="3489467" y="435790"/>
                  </a:cubicBezTo>
                  <a:cubicBezTo>
                    <a:pt x="3507563" y="436742"/>
                    <a:pt x="3529090" y="425121"/>
                    <a:pt x="3544713" y="413691"/>
                  </a:cubicBezTo>
                  <a:cubicBezTo>
                    <a:pt x="3574622" y="391974"/>
                    <a:pt x="3573288" y="390258"/>
                    <a:pt x="3606817" y="408167"/>
                  </a:cubicBezTo>
                  <a:cubicBezTo>
                    <a:pt x="3614819" y="412549"/>
                    <a:pt x="3624725" y="415215"/>
                    <a:pt x="3630632" y="421693"/>
                  </a:cubicBezTo>
                  <a:cubicBezTo>
                    <a:pt x="3660731" y="454650"/>
                    <a:pt x="3697880" y="446648"/>
                    <a:pt x="3734837" y="441886"/>
                  </a:cubicBezTo>
                  <a:cubicBezTo>
                    <a:pt x="3741315" y="440934"/>
                    <a:pt x="3749125" y="439600"/>
                    <a:pt x="3754652" y="442268"/>
                  </a:cubicBezTo>
                  <a:cubicBezTo>
                    <a:pt x="3779607" y="454268"/>
                    <a:pt x="3800753" y="450078"/>
                    <a:pt x="3822472" y="433694"/>
                  </a:cubicBezTo>
                  <a:cubicBezTo>
                    <a:pt x="3841331" y="419597"/>
                    <a:pt x="3863049" y="411215"/>
                    <a:pt x="3885338" y="428742"/>
                  </a:cubicBezTo>
                  <a:cubicBezTo>
                    <a:pt x="3934870" y="467605"/>
                    <a:pt x="3987829" y="469509"/>
                    <a:pt x="4043839" y="444934"/>
                  </a:cubicBezTo>
                  <a:cubicBezTo>
                    <a:pt x="4083845" y="427407"/>
                    <a:pt x="4123280" y="423407"/>
                    <a:pt x="4165383" y="441124"/>
                  </a:cubicBezTo>
                  <a:cubicBezTo>
                    <a:pt x="4181576" y="447982"/>
                    <a:pt x="4202531" y="443410"/>
                    <a:pt x="4221391" y="444934"/>
                  </a:cubicBezTo>
                  <a:cubicBezTo>
                    <a:pt x="4232060" y="445696"/>
                    <a:pt x="4243872" y="445886"/>
                    <a:pt x="4253014" y="450650"/>
                  </a:cubicBezTo>
                  <a:cubicBezTo>
                    <a:pt x="4277401" y="462843"/>
                    <a:pt x="4300070" y="478463"/>
                    <a:pt x="4324645" y="490466"/>
                  </a:cubicBezTo>
                  <a:cubicBezTo>
                    <a:pt x="4336457" y="496180"/>
                    <a:pt x="4350554" y="499228"/>
                    <a:pt x="4363890" y="499420"/>
                  </a:cubicBezTo>
                  <a:cubicBezTo>
                    <a:pt x="4403325" y="500372"/>
                    <a:pt x="4442761" y="500372"/>
                    <a:pt x="4482004" y="498658"/>
                  </a:cubicBezTo>
                  <a:cubicBezTo>
                    <a:pt x="4546776" y="495990"/>
                    <a:pt x="4612500" y="495418"/>
                    <a:pt x="4659174" y="438648"/>
                  </a:cubicBezTo>
                  <a:cubicBezTo>
                    <a:pt x="4662986" y="434076"/>
                    <a:pt x="4671176" y="431408"/>
                    <a:pt x="4677655" y="430646"/>
                  </a:cubicBezTo>
                  <a:cubicBezTo>
                    <a:pt x="4707564" y="427027"/>
                    <a:pt x="4738235" y="426645"/>
                    <a:pt x="4767764" y="420739"/>
                  </a:cubicBezTo>
                  <a:cubicBezTo>
                    <a:pt x="4791386" y="415977"/>
                    <a:pt x="4811009" y="417501"/>
                    <a:pt x="4828916" y="434266"/>
                  </a:cubicBezTo>
                  <a:cubicBezTo>
                    <a:pt x="4852348" y="456364"/>
                    <a:pt x="4880925" y="469319"/>
                    <a:pt x="4912168" y="462271"/>
                  </a:cubicBezTo>
                  <a:cubicBezTo>
                    <a:pt x="4943409" y="455412"/>
                    <a:pt x="4963984" y="470271"/>
                    <a:pt x="4987037" y="485703"/>
                  </a:cubicBezTo>
                  <a:cubicBezTo>
                    <a:pt x="5003801" y="496942"/>
                    <a:pt x="5022852" y="511040"/>
                    <a:pt x="5041521" y="512182"/>
                  </a:cubicBezTo>
                  <a:cubicBezTo>
                    <a:pt x="5083814" y="514658"/>
                    <a:pt x="5120201" y="553904"/>
                    <a:pt x="5166113" y="531615"/>
                  </a:cubicBezTo>
                  <a:cubicBezTo>
                    <a:pt x="5169161" y="530091"/>
                    <a:pt x="5174685" y="533901"/>
                    <a:pt x="5179067" y="534853"/>
                  </a:cubicBezTo>
                  <a:cubicBezTo>
                    <a:pt x="5214121" y="542093"/>
                    <a:pt x="5247078" y="535043"/>
                    <a:pt x="5272796" y="511230"/>
                  </a:cubicBezTo>
                  <a:cubicBezTo>
                    <a:pt x="5306516" y="480177"/>
                    <a:pt x="5343855" y="477129"/>
                    <a:pt x="5385384" y="487227"/>
                  </a:cubicBezTo>
                  <a:cubicBezTo>
                    <a:pt x="5398721" y="490466"/>
                    <a:pt x="5412057" y="492752"/>
                    <a:pt x="5425582" y="495418"/>
                  </a:cubicBezTo>
                  <a:cubicBezTo>
                    <a:pt x="5443870" y="499228"/>
                    <a:pt x="5462351" y="503230"/>
                    <a:pt x="5480637" y="507040"/>
                  </a:cubicBezTo>
                  <a:cubicBezTo>
                    <a:pt x="5498356" y="510850"/>
                    <a:pt x="5517979" y="517326"/>
                    <a:pt x="5531693" y="500944"/>
                  </a:cubicBezTo>
                  <a:cubicBezTo>
                    <a:pt x="5543506" y="486845"/>
                    <a:pt x="5551888" y="488179"/>
                    <a:pt x="5562746" y="500372"/>
                  </a:cubicBezTo>
                  <a:cubicBezTo>
                    <a:pt x="5600467" y="543045"/>
                    <a:pt x="5646189" y="569716"/>
                    <a:pt x="5704483" y="571620"/>
                  </a:cubicBezTo>
                  <a:cubicBezTo>
                    <a:pt x="5716485" y="572002"/>
                    <a:pt x="5728678" y="574668"/>
                    <a:pt x="5740488" y="577526"/>
                  </a:cubicBezTo>
                  <a:cubicBezTo>
                    <a:pt x="5747728" y="579241"/>
                    <a:pt x="5756493" y="581147"/>
                    <a:pt x="5760873" y="586291"/>
                  </a:cubicBezTo>
                  <a:cubicBezTo>
                    <a:pt x="5794974" y="625534"/>
                    <a:pt x="5837457" y="652777"/>
                    <a:pt x="5883751" y="674686"/>
                  </a:cubicBezTo>
                  <a:cubicBezTo>
                    <a:pt x="5900323" y="682496"/>
                    <a:pt x="5918042" y="690306"/>
                    <a:pt x="5935949" y="692592"/>
                  </a:cubicBezTo>
                  <a:cubicBezTo>
                    <a:pt x="5954617" y="694878"/>
                    <a:pt x="5974240" y="691068"/>
                    <a:pt x="5993291" y="688972"/>
                  </a:cubicBezTo>
                  <a:cubicBezTo>
                    <a:pt x="6004531" y="687830"/>
                    <a:pt x="6017485" y="688020"/>
                    <a:pt x="6026440" y="682496"/>
                  </a:cubicBezTo>
                  <a:cubicBezTo>
                    <a:pt x="6054825" y="665159"/>
                    <a:pt x="6082258" y="646491"/>
                    <a:pt x="6108738" y="626296"/>
                  </a:cubicBezTo>
                  <a:cubicBezTo>
                    <a:pt x="6131409" y="608960"/>
                    <a:pt x="6135981" y="606483"/>
                    <a:pt x="6155602" y="628202"/>
                  </a:cubicBezTo>
                  <a:cubicBezTo>
                    <a:pt x="6175797" y="650491"/>
                    <a:pt x="6200944" y="662111"/>
                    <a:pt x="6228756" y="666873"/>
                  </a:cubicBezTo>
                  <a:cubicBezTo>
                    <a:pt x="6272764" y="674304"/>
                    <a:pt x="6317151" y="680590"/>
                    <a:pt x="6361539" y="684210"/>
                  </a:cubicBezTo>
                  <a:cubicBezTo>
                    <a:pt x="6401736" y="687448"/>
                    <a:pt x="6420977" y="669922"/>
                    <a:pt x="6428979" y="630106"/>
                  </a:cubicBezTo>
                  <a:cubicBezTo>
                    <a:pt x="6433551" y="608007"/>
                    <a:pt x="6439458" y="584003"/>
                    <a:pt x="6463840" y="578098"/>
                  </a:cubicBezTo>
                  <a:cubicBezTo>
                    <a:pt x="6503658" y="568572"/>
                    <a:pt x="6544997" y="564382"/>
                    <a:pt x="6564620" y="517708"/>
                  </a:cubicBezTo>
                  <a:cubicBezTo>
                    <a:pt x="6575478" y="527995"/>
                    <a:pt x="6582146" y="534091"/>
                    <a:pt x="6588625" y="540187"/>
                  </a:cubicBezTo>
                  <a:cubicBezTo>
                    <a:pt x="6606531" y="557142"/>
                    <a:pt x="6643678" y="564382"/>
                    <a:pt x="6662541" y="549714"/>
                  </a:cubicBezTo>
                  <a:cubicBezTo>
                    <a:pt x="6690354" y="528377"/>
                    <a:pt x="6715883" y="532377"/>
                    <a:pt x="6742552" y="548952"/>
                  </a:cubicBezTo>
                  <a:cubicBezTo>
                    <a:pt x="6764841" y="562668"/>
                    <a:pt x="6788417" y="567954"/>
                    <a:pt x="6812063" y="568430"/>
                  </a:cubicBezTo>
                  <a:lnTo>
                    <a:pt x="6858001" y="562267"/>
                  </a:lnTo>
                  <a:lnTo>
                    <a:pt x="6858001" y="734520"/>
                  </a:lnTo>
                  <a:lnTo>
                    <a:pt x="6815516" y="744220"/>
                  </a:lnTo>
                  <a:cubicBezTo>
                    <a:pt x="6793035" y="749744"/>
                    <a:pt x="6771319" y="759651"/>
                    <a:pt x="6748458" y="763271"/>
                  </a:cubicBezTo>
                  <a:cubicBezTo>
                    <a:pt x="6694164" y="771843"/>
                    <a:pt x="6639488" y="777939"/>
                    <a:pt x="6584812" y="784797"/>
                  </a:cubicBezTo>
                  <a:cubicBezTo>
                    <a:pt x="6528424" y="791846"/>
                    <a:pt x="6472225" y="799276"/>
                    <a:pt x="6415833" y="805562"/>
                  </a:cubicBezTo>
                  <a:cubicBezTo>
                    <a:pt x="6384972" y="808802"/>
                    <a:pt x="6353919" y="809372"/>
                    <a:pt x="6323058" y="812420"/>
                  </a:cubicBezTo>
                  <a:cubicBezTo>
                    <a:pt x="6296005" y="815088"/>
                    <a:pt x="6269144" y="820041"/>
                    <a:pt x="6242093" y="823281"/>
                  </a:cubicBezTo>
                  <a:cubicBezTo>
                    <a:pt x="6218660" y="825947"/>
                    <a:pt x="6195037" y="827471"/>
                    <a:pt x="6171605" y="830139"/>
                  </a:cubicBezTo>
                  <a:cubicBezTo>
                    <a:pt x="6134075" y="834519"/>
                    <a:pt x="6096736" y="839473"/>
                    <a:pt x="6059397" y="844045"/>
                  </a:cubicBezTo>
                  <a:cubicBezTo>
                    <a:pt x="6043776" y="845759"/>
                    <a:pt x="6027392" y="850522"/>
                    <a:pt x="6012723" y="847665"/>
                  </a:cubicBezTo>
                  <a:cubicBezTo>
                    <a:pt x="5975764" y="840425"/>
                    <a:pt x="5939377" y="842521"/>
                    <a:pt x="5902610" y="847473"/>
                  </a:cubicBezTo>
                  <a:cubicBezTo>
                    <a:pt x="5890037" y="849190"/>
                    <a:pt x="5876511" y="848808"/>
                    <a:pt x="5864318" y="845569"/>
                  </a:cubicBezTo>
                  <a:cubicBezTo>
                    <a:pt x="5839361" y="839091"/>
                    <a:pt x="5815169" y="829947"/>
                    <a:pt x="5790592" y="821947"/>
                  </a:cubicBezTo>
                  <a:cubicBezTo>
                    <a:pt x="5787924" y="820995"/>
                    <a:pt x="5784686" y="820803"/>
                    <a:pt x="5781830" y="820233"/>
                  </a:cubicBezTo>
                  <a:cubicBezTo>
                    <a:pt x="5765635" y="816992"/>
                    <a:pt x="5749634" y="813754"/>
                    <a:pt x="5733440" y="810896"/>
                  </a:cubicBezTo>
                  <a:cubicBezTo>
                    <a:pt x="5724678" y="809372"/>
                    <a:pt x="5715723" y="809182"/>
                    <a:pt x="5706959" y="807848"/>
                  </a:cubicBezTo>
                  <a:cubicBezTo>
                    <a:pt x="5673050" y="802514"/>
                    <a:pt x="5635711" y="811468"/>
                    <a:pt x="5606372" y="788417"/>
                  </a:cubicBezTo>
                  <a:cubicBezTo>
                    <a:pt x="5587321" y="773557"/>
                    <a:pt x="5568842" y="776987"/>
                    <a:pt x="5548460" y="779273"/>
                  </a:cubicBezTo>
                  <a:cubicBezTo>
                    <a:pt x="5533027" y="780987"/>
                    <a:pt x="5517215" y="780415"/>
                    <a:pt x="5501594" y="780607"/>
                  </a:cubicBezTo>
                  <a:cubicBezTo>
                    <a:pt x="5474161" y="781177"/>
                    <a:pt x="5446728" y="781369"/>
                    <a:pt x="5419295" y="782321"/>
                  </a:cubicBezTo>
                  <a:cubicBezTo>
                    <a:pt x="5410531" y="782701"/>
                    <a:pt x="5401579" y="787465"/>
                    <a:pt x="5393005" y="786703"/>
                  </a:cubicBezTo>
                  <a:cubicBezTo>
                    <a:pt x="5353379" y="783083"/>
                    <a:pt x="5313754" y="777367"/>
                    <a:pt x="5274129" y="774129"/>
                  </a:cubicBezTo>
                  <a:cubicBezTo>
                    <a:pt x="5251650" y="772225"/>
                    <a:pt x="5228597" y="775843"/>
                    <a:pt x="5206308" y="773177"/>
                  </a:cubicBezTo>
                  <a:cubicBezTo>
                    <a:pt x="5180591" y="770129"/>
                    <a:pt x="5155445" y="762319"/>
                    <a:pt x="5129916" y="757554"/>
                  </a:cubicBezTo>
                  <a:cubicBezTo>
                    <a:pt x="5122867" y="756222"/>
                    <a:pt x="5115057" y="757936"/>
                    <a:pt x="5107627" y="758316"/>
                  </a:cubicBezTo>
                  <a:cubicBezTo>
                    <a:pt x="5099245" y="758699"/>
                    <a:pt x="5091052" y="759461"/>
                    <a:pt x="5082670" y="759651"/>
                  </a:cubicBezTo>
                  <a:cubicBezTo>
                    <a:pt x="5057141" y="760033"/>
                    <a:pt x="5031614" y="759461"/>
                    <a:pt x="5006086" y="760795"/>
                  </a:cubicBezTo>
                  <a:cubicBezTo>
                    <a:pt x="4990465" y="761557"/>
                    <a:pt x="4974082" y="769367"/>
                    <a:pt x="4959602" y="766509"/>
                  </a:cubicBezTo>
                  <a:cubicBezTo>
                    <a:pt x="4930075" y="760985"/>
                    <a:pt x="4900546" y="773367"/>
                    <a:pt x="4871019" y="763081"/>
                  </a:cubicBezTo>
                  <a:cubicBezTo>
                    <a:pt x="4861873" y="760033"/>
                    <a:pt x="4849300" y="767653"/>
                    <a:pt x="4838250" y="768033"/>
                  </a:cubicBezTo>
                  <a:cubicBezTo>
                    <a:pt x="4810627" y="768985"/>
                    <a:pt x="4783004" y="768795"/>
                    <a:pt x="4755381" y="768605"/>
                  </a:cubicBezTo>
                  <a:cubicBezTo>
                    <a:pt x="4730614" y="768415"/>
                    <a:pt x="4704895" y="771081"/>
                    <a:pt x="4681083" y="765747"/>
                  </a:cubicBezTo>
                  <a:cubicBezTo>
                    <a:pt x="4656126" y="760033"/>
                    <a:pt x="4633647" y="760795"/>
                    <a:pt x="4609452" y="767271"/>
                  </a:cubicBezTo>
                  <a:cubicBezTo>
                    <a:pt x="4592878" y="771653"/>
                    <a:pt x="4575351" y="772225"/>
                    <a:pt x="4558207" y="773557"/>
                  </a:cubicBezTo>
                  <a:cubicBezTo>
                    <a:pt x="4539728" y="775081"/>
                    <a:pt x="4519343" y="771081"/>
                    <a:pt x="4502579" y="777367"/>
                  </a:cubicBezTo>
                  <a:cubicBezTo>
                    <a:pt x="4452665" y="796038"/>
                    <a:pt x="4401419" y="800038"/>
                    <a:pt x="4349222" y="800038"/>
                  </a:cubicBezTo>
                  <a:cubicBezTo>
                    <a:pt x="4339695" y="800038"/>
                    <a:pt x="4329979" y="797372"/>
                    <a:pt x="4320837" y="794514"/>
                  </a:cubicBezTo>
                  <a:cubicBezTo>
                    <a:pt x="4267493" y="777367"/>
                    <a:pt x="4213961" y="778891"/>
                    <a:pt x="4159667" y="789370"/>
                  </a:cubicBezTo>
                  <a:cubicBezTo>
                    <a:pt x="4148427" y="791656"/>
                    <a:pt x="4135854" y="792038"/>
                    <a:pt x="4124614" y="789752"/>
                  </a:cubicBezTo>
                  <a:cubicBezTo>
                    <a:pt x="4092989" y="783083"/>
                    <a:pt x="4062318" y="772033"/>
                    <a:pt x="4030503" y="767271"/>
                  </a:cubicBezTo>
                  <a:cubicBezTo>
                    <a:pt x="3977925" y="759461"/>
                    <a:pt x="3932394" y="785749"/>
                    <a:pt x="3885338" y="802896"/>
                  </a:cubicBezTo>
                  <a:cubicBezTo>
                    <a:pt x="3840569" y="819089"/>
                    <a:pt x="3802467" y="855666"/>
                    <a:pt x="3749506" y="847473"/>
                  </a:cubicBezTo>
                  <a:cubicBezTo>
                    <a:pt x="3744173" y="846711"/>
                    <a:pt x="3738267" y="851856"/>
                    <a:pt x="3732361" y="853190"/>
                  </a:cubicBezTo>
                  <a:cubicBezTo>
                    <a:pt x="3716168" y="856810"/>
                    <a:pt x="3699976" y="861190"/>
                    <a:pt x="3683591" y="862906"/>
                  </a:cubicBezTo>
                  <a:cubicBezTo>
                    <a:pt x="3663589" y="865192"/>
                    <a:pt x="3643204" y="864430"/>
                    <a:pt x="3623201" y="866334"/>
                  </a:cubicBezTo>
                  <a:cubicBezTo>
                    <a:pt x="3597482" y="868620"/>
                    <a:pt x="3572146" y="874716"/>
                    <a:pt x="3546617" y="874716"/>
                  </a:cubicBezTo>
                  <a:cubicBezTo>
                    <a:pt x="3526042" y="874716"/>
                    <a:pt x="3505657" y="867668"/>
                    <a:pt x="3485275" y="864238"/>
                  </a:cubicBezTo>
                  <a:cubicBezTo>
                    <a:pt x="3456508" y="859476"/>
                    <a:pt x="3424883" y="860810"/>
                    <a:pt x="3399546" y="848618"/>
                  </a:cubicBezTo>
                  <a:cubicBezTo>
                    <a:pt x="3372495" y="835663"/>
                    <a:pt x="3346776" y="829757"/>
                    <a:pt x="3318771" y="833757"/>
                  </a:cubicBezTo>
                  <a:cubicBezTo>
                    <a:pt x="3309437" y="835091"/>
                    <a:pt x="3297434" y="843093"/>
                    <a:pt x="3293244" y="851284"/>
                  </a:cubicBezTo>
                  <a:cubicBezTo>
                    <a:pt x="3283908" y="869572"/>
                    <a:pt x="3271145" y="872812"/>
                    <a:pt x="3253809" y="866524"/>
                  </a:cubicBezTo>
                  <a:cubicBezTo>
                    <a:pt x="3238758" y="861190"/>
                    <a:pt x="3220280" y="858524"/>
                    <a:pt x="3209993" y="848235"/>
                  </a:cubicBezTo>
                  <a:cubicBezTo>
                    <a:pt x="3180844" y="819089"/>
                    <a:pt x="3143695" y="818136"/>
                    <a:pt x="3107500" y="810326"/>
                  </a:cubicBezTo>
                  <a:cubicBezTo>
                    <a:pt x="3085403" y="805562"/>
                    <a:pt x="3064827" y="805372"/>
                    <a:pt x="3042728" y="808610"/>
                  </a:cubicBezTo>
                  <a:cubicBezTo>
                    <a:pt x="2994722" y="815850"/>
                    <a:pt x="2948047" y="805562"/>
                    <a:pt x="2901943" y="792418"/>
                  </a:cubicBezTo>
                  <a:cubicBezTo>
                    <a:pt x="2871462" y="783655"/>
                    <a:pt x="2840219" y="778321"/>
                    <a:pt x="2809930" y="769367"/>
                  </a:cubicBezTo>
                  <a:cubicBezTo>
                    <a:pt x="2787259" y="762509"/>
                    <a:pt x="2764590" y="754316"/>
                    <a:pt x="2743826" y="743268"/>
                  </a:cubicBezTo>
                  <a:cubicBezTo>
                    <a:pt x="2713723" y="727073"/>
                    <a:pt x="2687436" y="702689"/>
                    <a:pt x="2649143" y="709167"/>
                  </a:cubicBezTo>
                  <a:cubicBezTo>
                    <a:pt x="2615421" y="714881"/>
                    <a:pt x="2584942" y="702881"/>
                    <a:pt x="2554079" y="691450"/>
                  </a:cubicBezTo>
                  <a:cubicBezTo>
                    <a:pt x="2531409" y="683068"/>
                    <a:pt x="2508742" y="674494"/>
                    <a:pt x="2485307" y="669160"/>
                  </a:cubicBezTo>
                  <a:cubicBezTo>
                    <a:pt x="2457492" y="662873"/>
                    <a:pt x="2426059" y="665541"/>
                    <a:pt x="2401292" y="653919"/>
                  </a:cubicBezTo>
                  <a:cubicBezTo>
                    <a:pt x="2375383" y="641727"/>
                    <a:pt x="2353859" y="649919"/>
                    <a:pt x="2330806" y="653349"/>
                  </a:cubicBezTo>
                  <a:cubicBezTo>
                    <a:pt x="2294039" y="658683"/>
                    <a:pt x="2257459" y="668590"/>
                    <a:pt x="2220312" y="656015"/>
                  </a:cubicBezTo>
                  <a:cubicBezTo>
                    <a:pt x="2175163" y="640775"/>
                    <a:pt x="2130393" y="624392"/>
                    <a:pt x="2085054" y="609914"/>
                  </a:cubicBezTo>
                  <a:cubicBezTo>
                    <a:pt x="2067525" y="604387"/>
                    <a:pt x="2048668" y="602101"/>
                    <a:pt x="2030378" y="599625"/>
                  </a:cubicBezTo>
                  <a:cubicBezTo>
                    <a:pt x="2013043" y="597529"/>
                    <a:pt x="1992279" y="602863"/>
                    <a:pt x="1978940" y="594863"/>
                  </a:cubicBezTo>
                  <a:cubicBezTo>
                    <a:pt x="1944649" y="574288"/>
                    <a:pt x="1909408" y="564192"/>
                    <a:pt x="1869780" y="564192"/>
                  </a:cubicBezTo>
                  <a:cubicBezTo>
                    <a:pt x="1854920" y="564192"/>
                    <a:pt x="1840441" y="555618"/>
                    <a:pt x="1825393" y="554094"/>
                  </a:cubicBezTo>
                  <a:cubicBezTo>
                    <a:pt x="1804816" y="552190"/>
                    <a:pt x="1781194" y="547045"/>
                    <a:pt x="1763287" y="554286"/>
                  </a:cubicBezTo>
                  <a:cubicBezTo>
                    <a:pt x="1721185" y="571430"/>
                    <a:pt x="1687086" y="557142"/>
                    <a:pt x="1650317" y="540187"/>
                  </a:cubicBezTo>
                  <a:cubicBezTo>
                    <a:pt x="1614120" y="523423"/>
                    <a:pt x="1576019" y="510088"/>
                    <a:pt x="1537537" y="499038"/>
                  </a:cubicBezTo>
                  <a:cubicBezTo>
                    <a:pt x="1523059" y="495038"/>
                    <a:pt x="1505724" y="501706"/>
                    <a:pt x="1489720" y="503038"/>
                  </a:cubicBezTo>
                  <a:cubicBezTo>
                    <a:pt x="1484004" y="503420"/>
                    <a:pt x="1477717" y="503992"/>
                    <a:pt x="1472575" y="502086"/>
                  </a:cubicBezTo>
                  <a:cubicBezTo>
                    <a:pt x="1422854" y="483797"/>
                    <a:pt x="1372368" y="469891"/>
                    <a:pt x="1318456" y="479415"/>
                  </a:cubicBezTo>
                  <a:cubicBezTo>
                    <a:pt x="1313504" y="480369"/>
                    <a:pt x="1307978" y="478273"/>
                    <a:pt x="1303024" y="476939"/>
                  </a:cubicBezTo>
                  <a:cubicBezTo>
                    <a:pt x="1278829" y="470081"/>
                    <a:pt x="1255206" y="459223"/>
                    <a:pt x="1230633" y="456746"/>
                  </a:cubicBezTo>
                  <a:cubicBezTo>
                    <a:pt x="1170051" y="450650"/>
                    <a:pt x="1109091" y="448172"/>
                    <a:pt x="1048125" y="444172"/>
                  </a:cubicBezTo>
                  <a:cubicBezTo>
                    <a:pt x="1044315" y="443982"/>
                    <a:pt x="1040315" y="443982"/>
                    <a:pt x="1036887" y="442648"/>
                  </a:cubicBezTo>
                  <a:cubicBezTo>
                    <a:pt x="1014406" y="434456"/>
                    <a:pt x="994785" y="437124"/>
                    <a:pt x="975733" y="452744"/>
                  </a:cubicBezTo>
                  <a:cubicBezTo>
                    <a:pt x="967350" y="459603"/>
                    <a:pt x="955920" y="463223"/>
                    <a:pt x="945444" y="467033"/>
                  </a:cubicBezTo>
                  <a:cubicBezTo>
                    <a:pt x="930011" y="472749"/>
                    <a:pt x="914200" y="478273"/>
                    <a:pt x="898198" y="481893"/>
                  </a:cubicBezTo>
                  <a:cubicBezTo>
                    <a:pt x="882384" y="485321"/>
                    <a:pt x="865430" y="490084"/>
                    <a:pt x="850189" y="487417"/>
                  </a:cubicBezTo>
                  <a:cubicBezTo>
                    <a:pt x="822756" y="482655"/>
                    <a:pt x="796655" y="471987"/>
                    <a:pt x="769605" y="464937"/>
                  </a:cubicBezTo>
                  <a:cubicBezTo>
                    <a:pt x="760270" y="462461"/>
                    <a:pt x="749982" y="462843"/>
                    <a:pt x="740268" y="462651"/>
                  </a:cubicBezTo>
                  <a:cubicBezTo>
                    <a:pt x="717977" y="462081"/>
                    <a:pt x="695116" y="467605"/>
                    <a:pt x="674923" y="451792"/>
                  </a:cubicBezTo>
                  <a:cubicBezTo>
                    <a:pt x="656255" y="436934"/>
                    <a:pt x="637392" y="441314"/>
                    <a:pt x="617772" y="452554"/>
                  </a:cubicBezTo>
                  <a:cubicBezTo>
                    <a:pt x="603673" y="460557"/>
                    <a:pt x="587672" y="466843"/>
                    <a:pt x="571860" y="469891"/>
                  </a:cubicBezTo>
                  <a:cubicBezTo>
                    <a:pt x="550141" y="474081"/>
                    <a:pt x="528615" y="475797"/>
                    <a:pt x="505182" y="473319"/>
                  </a:cubicBezTo>
                  <a:cubicBezTo>
                    <a:pt x="488607" y="471605"/>
                    <a:pt x="475081" y="470843"/>
                    <a:pt x="462126" y="460747"/>
                  </a:cubicBezTo>
                  <a:cubicBezTo>
                    <a:pt x="460032" y="459223"/>
                    <a:pt x="456222" y="458841"/>
                    <a:pt x="453364" y="459033"/>
                  </a:cubicBezTo>
                  <a:cubicBezTo>
                    <a:pt x="415835" y="462271"/>
                    <a:pt x="378686" y="460557"/>
                    <a:pt x="340774" y="458268"/>
                  </a:cubicBezTo>
                  <a:cubicBezTo>
                    <a:pt x="292579" y="455222"/>
                    <a:pt x="241901" y="464175"/>
                    <a:pt x="200182" y="496180"/>
                  </a:cubicBezTo>
                  <a:cubicBezTo>
                    <a:pt x="194085" y="500944"/>
                    <a:pt x="184941" y="503038"/>
                    <a:pt x="176939" y="504182"/>
                  </a:cubicBezTo>
                  <a:cubicBezTo>
                    <a:pt x="139219" y="509134"/>
                    <a:pt x="101308" y="512564"/>
                    <a:pt x="63587" y="518088"/>
                  </a:cubicBezTo>
                  <a:cubicBezTo>
                    <a:pt x="43012" y="521137"/>
                    <a:pt x="21486" y="523805"/>
                    <a:pt x="2817" y="532187"/>
                  </a:cubicBezTo>
                  <a:lnTo>
                    <a:pt x="0" y="533314"/>
                  </a:lnTo>
                  <a:close/>
                </a:path>
              </a:pathLst>
            </a:custGeom>
            <a:blipFill dpi="0" rotWithShape="1">
              <a:blip r:embed="rId3">
                <a:alphaModFix amt="57000"/>
              </a:blip>
              <a:srcRect/>
              <a:tile tx="0" ty="0" sx="100000" sy="100000" flip="none" algn="tl"/>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Tree>
    <p:extLst>
      <p:ext uri="{BB962C8B-B14F-4D97-AF65-F5344CB8AC3E}">
        <p14:creationId xmlns:p14="http://schemas.microsoft.com/office/powerpoint/2010/main" val="935034047"/>
      </p:ext>
    </p:extLst>
  </p:cSld>
  <p:clrMapOvr>
    <a:masterClrMapping/>
  </p:clrMapOvr>
  <p:transition spd="slow">
    <p:wipe/>
  </p:transition>
</p:sld>
</file>

<file path=ppt/theme/theme1.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Riksidrottsförbundet_utan Sisu">
  <a:themeElements>
    <a:clrScheme name="Riksidrottsförbundet">
      <a:dk1>
        <a:sysClr val="windowText" lastClr="000000"/>
      </a:dk1>
      <a:lt1>
        <a:sysClr val="window" lastClr="FFFFFF"/>
      </a:lt1>
      <a:dk2>
        <a:srgbClr val="575756"/>
      </a:dk2>
      <a:lt2>
        <a:srgbClr val="B2B2B2"/>
      </a:lt2>
      <a:accent1>
        <a:srgbClr val="00A7E0"/>
      </a:accent1>
      <a:accent2>
        <a:srgbClr val="006BB1"/>
      </a:accent2>
      <a:accent3>
        <a:srgbClr val="1EAFA0"/>
      </a:accent3>
      <a:accent4>
        <a:srgbClr val="007B5E"/>
      </a:accent4>
      <a:accent5>
        <a:srgbClr val="E4352D"/>
      </a:accent5>
      <a:accent6>
        <a:srgbClr val="BE1219"/>
      </a:accent6>
      <a:hlink>
        <a:srgbClr val="006BB1"/>
      </a:hlink>
      <a:folHlink>
        <a:srgbClr val="00A7E0"/>
      </a:folHlink>
    </a:clrScheme>
    <a:fontScheme name="Riksidrottförbundet">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PT-mall RFs distrikt.potx" id="{A5D5521A-10DD-4B11-B43A-34678B85E851}" vid="{6CF4B4FC-0E5C-4C8F-950E-64117CC92970}"/>
    </a:ext>
  </a:extLst>
</a:theme>
</file>

<file path=ppt/theme/theme3.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494</TotalTime>
  <Words>1349</Words>
  <Application>Microsoft Office PowerPoint</Application>
  <PresentationFormat>Bredbild</PresentationFormat>
  <Paragraphs>59</Paragraphs>
  <Slides>21</Slides>
  <Notes>1</Notes>
  <HiddenSlides>0</HiddenSlides>
  <MMClips>0</MMClips>
  <ScaleCrop>false</ScaleCrop>
  <HeadingPairs>
    <vt:vector size="6" baseType="variant">
      <vt:variant>
        <vt:lpstr>Använt teckensnitt</vt:lpstr>
      </vt:variant>
      <vt:variant>
        <vt:i4>5</vt:i4>
      </vt:variant>
      <vt:variant>
        <vt:lpstr>Tema</vt:lpstr>
      </vt:variant>
      <vt:variant>
        <vt:i4>2</vt:i4>
      </vt:variant>
      <vt:variant>
        <vt:lpstr>Bildrubriker</vt:lpstr>
      </vt:variant>
      <vt:variant>
        <vt:i4>21</vt:i4>
      </vt:variant>
    </vt:vector>
  </HeadingPairs>
  <TitlesOfParts>
    <vt:vector size="28" baseType="lpstr">
      <vt:lpstr>Arial</vt:lpstr>
      <vt:lpstr>Arial Black</vt:lpstr>
      <vt:lpstr>Calibri</vt:lpstr>
      <vt:lpstr>Calibri Light</vt:lpstr>
      <vt:lpstr>Cambria</vt:lpstr>
      <vt:lpstr>Office-tema</vt:lpstr>
      <vt:lpstr>Riksidrottsförbundet_utan Sisu</vt:lpstr>
      <vt:lpstr>Välkomna till ordförandekonferensen 2021-12-15</vt:lpstr>
      <vt:lpstr>  1.   Inledning                                                      RR 2.   Hockeykontor                                            HL/PÄ 3.   Utbildningskommittén                                 MA 4.   Tävlingskommittén                                       MFA 5.   Utvecklingskommittén                                  JE       - Distriktslagsverksamheten                                                   JE         - Anpassade Spelformer/Hemmaplansmodellen         - Leksands IF:s tjej-dag 6.   Funktionärskommittén                               CM                     7.   Disciplinnämnden                                         RR   8.   RF/SISU                                                          EI 9.   Covid-situationen                                       RR     10. DIF Årsmöte 2022                                      RR 11. 12. Övriga frågor:</vt:lpstr>
      <vt:lpstr>                                  Hockeykontor  Chef: Henrik Löfsäter  Föreningsutvecklare: Norr: Per Ängvald  Syd: Lisa Ahlström Tävlingskonsulent:   Rekrytering av Funktionärskonsulent pågår  Tävlingsansvarig P-A Johansson, Karlskoga börjar i april    RegionFörbundet Ishockey Väst/RFIV -inrättades som juridisk förening 2020-02-06  Styrelsen består de 6 distriktens ordföranden, 2 SHL representanter adjungerad kassör och adjungerad sekreterare  Ordförande är Lars Nilsson, Värmland-Sätet för RFIV är Karlstad       </vt:lpstr>
      <vt:lpstr>Tävlingskommittén Jyrki Sivenius (Maria F Andersson)    Utbildningskommittén Malin Andersson  </vt:lpstr>
      <vt:lpstr>        BU1     -   14-16 januari Falun  BU2    – 12-13 februari Furudal  Grundkurs – Leksand ?  Träningslära         Västmanland (Våren)  Distriktsinstruktörs-utbildning i April          </vt:lpstr>
      <vt:lpstr>       Utvecklingskommittén Jan Eljas – Lars Jansson  Distriktslagsverksamheten  Anders Eriksson, Pojkar Jan-Erik Olsson, Flickor       </vt:lpstr>
      <vt:lpstr>       Distriktslagsverksamheten Flickor  Rapport TV-Pucken  Kommande aktiviteter       </vt:lpstr>
      <vt:lpstr>   </vt:lpstr>
      <vt:lpstr>       Distriktslagsverksamheten Pojkar  Rapport TV-Pucken  Kommande aktiviteter       </vt:lpstr>
      <vt:lpstr>       Anpassade Spelformer  David Holst har valt att avsluta uppdraget - Jan Eljas tar vid tills vidare  Rekrytering av ny projektledare pågår  Enkät till klubbarna har skickats ut  Avrapportering av pilotprojektet mot SIF   Nytt spelschema efter årsskiftet med nya grupper är på gång   https://hemmaplansmodellen.se/ </vt:lpstr>
      <vt:lpstr>       Utvecklingsersättningar, Stipendier &amp; Anläggningsstöd  Stipendier  www.swehockey.se/Svenskishockey/svenskaishockeyforbundet/Stipendier/  Anläggningsstöd hos RF  https://www.rf.se/bidragochstod/Idrottslyftet/stodtillanlaggningarochidrottsmiljoer    </vt:lpstr>
      <vt:lpstr>Funktionärskommittén Conny Midér   </vt:lpstr>
      <vt:lpstr>Disciplinnämnden Rolf Rickmo                       Sören Haga Sven-Åke Petters        Joakim “Jochen” Olsson   Div 3:     2 ärenden  U 16:     7 ärenden  U 14:       1 ärende  ABUSE:           1           (U 16) PH-ABUSA:    1           (Div. 3) CHARGING:   1           (U 16) CHE-B:           1           (U 16) FIGTH:           1           (U 16) KICKING:       1           (U 14) SLASH:          1            (U 16) UN-SP:          3            (U16 + Div 3)  Totalt 10 ärenden varav 7 ärenden inkommit I dec     </vt:lpstr>
      <vt:lpstr>Disciplinnämnden  I samband med yttranden kan det vara bra att man lämnar med en uppgift att aktuell spelare som är för utredning också spelar regelmässigt i ytterligare lag.  Efter fattat beslut har inte vi möjlighet att korta tiden.  Det kan därför bli oönskat många antal matchers avstängning…          </vt:lpstr>
      <vt:lpstr>Covid 19 Regeringens har på inrådan av FHM:s beslutat införa uppvisande av giltigt vaccinationsbevis vid alla allmänna sammankomster och offentliga tillställningar från den 1 december 2021   Dalarnas Ishockeyförbund rekommenderar starkt och önskar att ni föreningar kontrollerar vaccinationsbevis även om det är under 100 åskådare. Detta för att tillsammans hjälpas åt att stoppa smittspridning och undvika att människor i riskgrupper blir sjuka.     I vissa hallar blir det trångt även med deltagare under 100 personer i publiken, och eftersom man då inte kontrollerar vaccinationsbevis måste man hålla avstånd och undvika trängsel och då går det inte in så många.   SIF:s Hemsidan och Krav på EU:s vaccinationsbevis   </vt:lpstr>
      <vt:lpstr>RF/SISU – Elin Ivarsson  Dagmar och Bertil Wåghälls Ungdomsfond   Nominera en ungdom i er förening till stipendiet. Stipendiets ändamål är att stimulera ungdomars idrottande.  Avkastningen från fonden skall gå till idrottsutövande ungdomars idrottande i form av stöd till exempelvis läger eller material.  Stipendiesumman är 5 000 kr.  Ansökan ska vara RF-SISU Dalarna tillhanda senast  31 december     </vt:lpstr>
      <vt:lpstr>PowerPoint-presentation</vt:lpstr>
      <vt:lpstr>PowerPoint-presentation</vt:lpstr>
      <vt:lpstr>Årsmöte 2022 Planeras till vecka vecka 23 onsdag 8 juni Förhoppningsullt fyiskt I Falun  Ledarmöter vars mandatstid går ut:   Rolf Rickmo (ordf. 1 år)                  Lars Jansson (Utvecklingskommitté)     Jonas Källman   (Ekonomi)         Kajsa Rosén (Marknad)                Valberedning: Rolf Laki, Ann-Christin Östlund-Bäckehag Ulrika Gärdesback och Lars Lisspers  </vt:lpstr>
      <vt:lpstr>Övriga frågor/Inkomna frågor  Nästa möte? </vt:lpstr>
      <vt:lpstr>RF/SISU – Elin Ivarsson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Välkomna till ordförandekonferensen 2021-02-14</dc:title>
  <dc:creator>Rolf Rickmo</dc:creator>
  <cp:lastModifiedBy>Rolf Rickmo</cp:lastModifiedBy>
  <cp:revision>30</cp:revision>
  <dcterms:created xsi:type="dcterms:W3CDTF">2021-02-13T10:42:04Z</dcterms:created>
  <dcterms:modified xsi:type="dcterms:W3CDTF">2021-12-15T17:01:02Z</dcterms:modified>
</cp:coreProperties>
</file>