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notesMasterIdLst>
    <p:notesMasterId r:id="rId6"/>
  </p:notesMasterIdLst>
  <p:sldIdLst>
    <p:sldId id="278" r:id="rId2"/>
    <p:sldId id="275" r:id="rId3"/>
    <p:sldId id="276" r:id="rId4"/>
    <p:sldId id="277" r:id="rId5"/>
  </p:sldIdLst>
  <p:sldSz cx="10288588" cy="10288588"/>
  <p:notesSz cx="6858000" cy="9144000"/>
  <p:embeddedFontLst>
    <p:embeddedFont>
      <p:font typeface="Flex 70" panose="00000500000000000000" pitchFamily="50" charset="0"/>
      <p:regular r:id="rId7"/>
      <p:italic r:id="rId8"/>
    </p:embeddedFont>
    <p:embeddedFont>
      <p:font typeface="Flex Display 100 Black" panose="00000A06000000000000" pitchFamily="50" charset="0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0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AA2EC-31F7-4C17-9C46-9CAE9988C494}" v="14" dt="2024-11-05T09:19:48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950" y="-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karias Granlund" userId="14d66b73-abca-425f-a54a-35543031d163" providerId="ADAL" clId="{0A8AA2EC-31F7-4C17-9C46-9CAE9988C494}"/>
    <pc:docChg chg="undo custSel addSld delSld modSld sldOrd modMainMaster">
      <pc:chgData name="Zakarias Granlund" userId="14d66b73-abca-425f-a54a-35543031d163" providerId="ADAL" clId="{0A8AA2EC-31F7-4C17-9C46-9CAE9988C494}" dt="2024-11-05T09:19:48.997" v="1520"/>
      <pc:docMkLst>
        <pc:docMk/>
      </pc:docMkLst>
      <pc:sldChg chg="del">
        <pc:chgData name="Zakarias Granlund" userId="14d66b73-abca-425f-a54a-35543031d163" providerId="ADAL" clId="{0A8AA2EC-31F7-4C17-9C46-9CAE9988C494}" dt="2024-10-31T12:39:34.754" v="374" actId="47"/>
        <pc:sldMkLst>
          <pc:docMk/>
          <pc:sldMk cId="2589273111" sldId="263"/>
        </pc:sldMkLst>
      </pc:sldChg>
      <pc:sldChg chg="del">
        <pc:chgData name="Zakarias Granlund" userId="14d66b73-abca-425f-a54a-35543031d163" providerId="ADAL" clId="{0A8AA2EC-31F7-4C17-9C46-9CAE9988C494}" dt="2024-10-31T12:39:32.405" v="373" actId="47"/>
        <pc:sldMkLst>
          <pc:docMk/>
          <pc:sldMk cId="1116171904" sldId="274"/>
        </pc:sldMkLst>
      </pc:sldChg>
      <pc:sldChg chg="new">
        <pc:chgData name="Zakarias Granlund" userId="14d66b73-abca-425f-a54a-35543031d163" providerId="ADAL" clId="{0A8AA2EC-31F7-4C17-9C46-9CAE9988C494}" dt="2024-10-31T12:28:17.342" v="0" actId="680"/>
        <pc:sldMkLst>
          <pc:docMk/>
          <pc:sldMk cId="902710940" sldId="275"/>
        </pc:sldMkLst>
      </pc:sldChg>
      <pc:sldChg chg="new mod modClrScheme chgLayout">
        <pc:chgData name="Zakarias Granlund" userId="14d66b73-abca-425f-a54a-35543031d163" providerId="ADAL" clId="{0A8AA2EC-31F7-4C17-9C46-9CAE9988C494}" dt="2024-10-31T12:39:50.360" v="376" actId="700"/>
        <pc:sldMkLst>
          <pc:docMk/>
          <pc:sldMk cId="1811929455" sldId="276"/>
        </pc:sldMkLst>
      </pc:sldChg>
      <pc:sldChg chg="new mod modClrScheme chgLayout">
        <pc:chgData name="Zakarias Granlund" userId="14d66b73-abca-425f-a54a-35543031d163" providerId="ADAL" clId="{0A8AA2EC-31F7-4C17-9C46-9CAE9988C494}" dt="2024-10-31T12:40:02.762" v="378" actId="700"/>
        <pc:sldMkLst>
          <pc:docMk/>
          <pc:sldMk cId="3736491273" sldId="277"/>
        </pc:sldMkLst>
      </pc:sldChg>
      <pc:sldChg chg="addSp modSp new mod ord modClrScheme chgLayout">
        <pc:chgData name="Zakarias Granlund" userId="14d66b73-abca-425f-a54a-35543031d163" providerId="ADAL" clId="{0A8AA2EC-31F7-4C17-9C46-9CAE9988C494}" dt="2024-10-31T12:49:57.359" v="935" actId="1036"/>
        <pc:sldMkLst>
          <pc:docMk/>
          <pc:sldMk cId="3879289183" sldId="278"/>
        </pc:sldMkLst>
        <pc:spChg chg="add mod">
          <ac:chgData name="Zakarias Granlund" userId="14d66b73-abca-425f-a54a-35543031d163" providerId="ADAL" clId="{0A8AA2EC-31F7-4C17-9C46-9CAE9988C494}" dt="2024-10-31T12:49:57.359" v="935" actId="1036"/>
          <ac:spMkLst>
            <pc:docMk/>
            <pc:sldMk cId="3879289183" sldId="278"/>
            <ac:spMk id="2" creationId="{18FDD6E6-68D7-CDDE-A14F-8D4832E7EEBC}"/>
          </ac:spMkLst>
        </pc:spChg>
        <pc:spChg chg="add mod">
          <ac:chgData name="Zakarias Granlund" userId="14d66b73-abca-425f-a54a-35543031d163" providerId="ADAL" clId="{0A8AA2EC-31F7-4C17-9C46-9CAE9988C494}" dt="2024-10-31T12:49:57.359" v="935" actId="1036"/>
          <ac:spMkLst>
            <pc:docMk/>
            <pc:sldMk cId="3879289183" sldId="278"/>
            <ac:spMk id="3" creationId="{D3738B27-66DE-D3E9-8BBF-7147C441F3B3}"/>
          </ac:spMkLst>
        </pc:spChg>
      </pc:sldChg>
      <pc:sldMasterChg chg="modSldLayout">
        <pc:chgData name="Zakarias Granlund" userId="14d66b73-abca-425f-a54a-35543031d163" providerId="ADAL" clId="{0A8AA2EC-31F7-4C17-9C46-9CAE9988C494}" dt="2024-11-05T09:19:48.997" v="1520"/>
        <pc:sldMasterMkLst>
          <pc:docMk/>
          <pc:sldMasterMk cId="2538954617" sldId="2147483672"/>
        </pc:sldMasterMkLst>
        <pc:sldLayoutChg chg="addSp delSp modSp mod">
          <pc:chgData name="Zakarias Granlund" userId="14d66b73-abca-425f-a54a-35543031d163" providerId="ADAL" clId="{0A8AA2EC-31F7-4C17-9C46-9CAE9988C494}" dt="2024-11-05T09:19:48.997" v="1520"/>
          <pc:sldLayoutMkLst>
            <pc:docMk/>
            <pc:sldMasterMk cId="2538954617" sldId="2147483672"/>
            <pc:sldLayoutMk cId="2677701966" sldId="2147483689"/>
          </pc:sldLayoutMkLst>
          <pc:spChg chg="add del mod">
            <ac:chgData name="Zakarias Granlund" userId="14d66b73-abca-425f-a54a-35543031d163" providerId="ADAL" clId="{0A8AA2EC-31F7-4C17-9C46-9CAE9988C494}" dt="2024-10-31T12:40:25.662" v="379" actId="478"/>
            <ac:spMkLst>
              <pc:docMk/>
              <pc:sldMasterMk cId="2538954617" sldId="2147483672"/>
              <pc:sldLayoutMk cId="2677701966" sldId="2147483689"/>
              <ac:spMk id="2" creationId="{8446B79C-DF24-9F88-6BA1-8904BCD1175A}"/>
            </ac:spMkLst>
          </pc:spChg>
          <pc:spChg chg="add mod ord">
            <ac:chgData name="Zakarias Granlund" userId="14d66b73-abca-425f-a54a-35543031d163" providerId="ADAL" clId="{0A8AA2EC-31F7-4C17-9C46-9CAE9988C494}" dt="2024-10-31T12:41:10.663" v="387" actId="1076"/>
            <ac:spMkLst>
              <pc:docMk/>
              <pc:sldMasterMk cId="2538954617" sldId="2147483672"/>
              <pc:sldLayoutMk cId="2677701966" sldId="2147483689"/>
              <ac:spMk id="4" creationId="{1CF570D5-2A9D-EF5D-BDA2-0DE0EBE812C7}"/>
            </ac:spMkLst>
          </pc:spChg>
          <pc:spChg chg="add del mod">
            <ac:chgData name="Zakarias Granlund" userId="14d66b73-abca-425f-a54a-35543031d163" providerId="ADAL" clId="{0A8AA2EC-31F7-4C17-9C46-9CAE9988C494}" dt="2024-11-05T09:19:46.312" v="1518" actId="478"/>
            <ac:spMkLst>
              <pc:docMk/>
              <pc:sldMasterMk cId="2538954617" sldId="2147483672"/>
              <pc:sldLayoutMk cId="2677701966" sldId="2147483689"/>
              <ac:spMk id="5" creationId="{A93DF7F5-B64D-6A25-60D9-02632234CD06}"/>
            </ac:spMkLst>
          </pc:spChg>
          <pc:spChg chg="add mod">
            <ac:chgData name="Zakarias Granlund" userId="14d66b73-abca-425f-a54a-35543031d163" providerId="ADAL" clId="{0A8AA2EC-31F7-4C17-9C46-9CAE9988C494}" dt="2024-11-05T09:19:48.997" v="1520"/>
            <ac:spMkLst>
              <pc:docMk/>
              <pc:sldMasterMk cId="2538954617" sldId="2147483672"/>
              <pc:sldLayoutMk cId="2677701966" sldId="2147483689"/>
              <ac:spMk id="6" creationId="{3046DB32-AFB0-A852-E5AE-E9048B479781}"/>
            </ac:spMkLst>
          </pc:spChg>
          <pc:spChg chg="add mod">
            <ac:chgData name="Zakarias Granlund" userId="14d66b73-abca-425f-a54a-35543031d163" providerId="ADAL" clId="{0A8AA2EC-31F7-4C17-9C46-9CAE9988C494}" dt="2024-11-05T09:19:48.997" v="1520"/>
            <ac:spMkLst>
              <pc:docMk/>
              <pc:sldMasterMk cId="2538954617" sldId="2147483672"/>
              <pc:sldLayoutMk cId="2677701966" sldId="2147483689"/>
              <ac:spMk id="7" creationId="{ECF386FB-8B42-6D43-7503-685AFE097175}"/>
            </ac:spMkLst>
          </pc:spChg>
          <pc:picChg chg="add mod">
            <ac:chgData name="Zakarias Granlund" userId="14d66b73-abca-425f-a54a-35543031d163" providerId="ADAL" clId="{0A8AA2EC-31F7-4C17-9C46-9CAE9988C494}" dt="2024-11-05T09:19:48.997" v="1520"/>
            <ac:picMkLst>
              <pc:docMk/>
              <pc:sldMasterMk cId="2538954617" sldId="2147483672"/>
              <pc:sldLayoutMk cId="2677701966" sldId="2147483689"/>
              <ac:picMk id="2" creationId="{AD4D5B04-9D50-4D7A-681E-A341861A07F9}"/>
            </ac:picMkLst>
          </pc:picChg>
          <pc:picChg chg="add del mod">
            <ac:chgData name="Zakarias Granlund" userId="14d66b73-abca-425f-a54a-35543031d163" providerId="ADAL" clId="{0A8AA2EC-31F7-4C17-9C46-9CAE9988C494}" dt="2024-11-05T09:19:47.897" v="1519" actId="478"/>
            <ac:picMkLst>
              <pc:docMk/>
              <pc:sldMasterMk cId="2538954617" sldId="2147483672"/>
              <pc:sldLayoutMk cId="2677701966" sldId="2147483689"/>
              <ac:picMk id="3" creationId="{DA4DD17D-922F-DE6F-004C-B9574F4CEA05}"/>
            </ac:picMkLst>
          </pc:picChg>
        </pc:sldLayoutChg>
        <pc:sldLayoutChg chg="addSp delSp modSp mod">
          <pc:chgData name="Zakarias Granlund" userId="14d66b73-abca-425f-a54a-35543031d163" providerId="ADAL" clId="{0A8AA2EC-31F7-4C17-9C46-9CAE9988C494}" dt="2024-11-05T09:19:39.307" v="1517"/>
          <pc:sldLayoutMkLst>
            <pc:docMk/>
            <pc:sldMasterMk cId="2538954617" sldId="2147483672"/>
            <pc:sldLayoutMk cId="2533125191" sldId="2147483695"/>
          </pc:sldLayoutMkLst>
          <pc:spChg chg="add del mod">
            <ac:chgData name="Zakarias Granlund" userId="14d66b73-abca-425f-a54a-35543031d163" providerId="ADAL" clId="{0A8AA2EC-31F7-4C17-9C46-9CAE9988C494}" dt="2024-11-04T13:26:21.478" v="1420" actId="478"/>
            <ac:spMkLst>
              <pc:docMk/>
              <pc:sldMasterMk cId="2538954617" sldId="2147483672"/>
              <pc:sldLayoutMk cId="2533125191" sldId="2147483695"/>
              <ac:spMk id="2" creationId="{7F2DE4EA-0A75-5C9F-8805-12FE858F4F79}"/>
            </ac:spMkLst>
          </pc:spChg>
          <pc:spChg chg="add del mod">
            <ac:chgData name="Zakarias Granlund" userId="14d66b73-abca-425f-a54a-35543031d163" providerId="ADAL" clId="{0A8AA2EC-31F7-4C17-9C46-9CAE9988C494}" dt="2024-11-05T09:19:25.513" v="1516" actId="478"/>
            <ac:spMkLst>
              <pc:docMk/>
              <pc:sldMasterMk cId="2538954617" sldId="2147483672"/>
              <pc:sldLayoutMk cId="2533125191" sldId="2147483695"/>
              <ac:spMk id="3" creationId="{ED2EACAE-8E56-67AF-4A03-B364A24CBBCA}"/>
            </ac:spMkLst>
          </pc:spChg>
          <pc:spChg chg="del">
            <ac:chgData name="Zakarias Granlund" userId="14d66b73-abca-425f-a54a-35543031d163" providerId="ADAL" clId="{0A8AA2EC-31F7-4C17-9C46-9CAE9988C494}" dt="2024-10-31T12:39:06.937" v="371" actId="478"/>
            <ac:spMkLst>
              <pc:docMk/>
              <pc:sldMasterMk cId="2538954617" sldId="2147483672"/>
              <pc:sldLayoutMk cId="2533125191" sldId="2147483695"/>
              <ac:spMk id="3" creationId="{F2BEBF78-71F9-D103-8E1F-AC4C9C8E3612}"/>
            </ac:spMkLst>
          </pc:spChg>
          <pc:spChg chg="add mod">
            <ac:chgData name="Zakarias Granlund" userId="14d66b73-abca-425f-a54a-35543031d163" providerId="ADAL" clId="{0A8AA2EC-31F7-4C17-9C46-9CAE9988C494}" dt="2024-11-05T09:19:39.307" v="1517"/>
            <ac:spMkLst>
              <pc:docMk/>
              <pc:sldMasterMk cId="2538954617" sldId="2147483672"/>
              <pc:sldLayoutMk cId="2533125191" sldId="2147483695"/>
              <ac:spMk id="5" creationId="{34B674A6-38B6-851C-6AD4-FA4AA8BC3C35}"/>
            </ac:spMkLst>
          </pc:spChg>
          <pc:spChg chg="add mod">
            <ac:chgData name="Zakarias Granlund" userId="14d66b73-abca-425f-a54a-35543031d163" providerId="ADAL" clId="{0A8AA2EC-31F7-4C17-9C46-9CAE9988C494}" dt="2024-11-05T09:19:39.307" v="1517"/>
            <ac:spMkLst>
              <pc:docMk/>
              <pc:sldMasterMk cId="2538954617" sldId="2147483672"/>
              <pc:sldLayoutMk cId="2533125191" sldId="2147483695"/>
              <ac:spMk id="7" creationId="{0C35DB33-BA9C-0CCB-D614-1A7E44A41DED}"/>
            </ac:spMkLst>
          </pc:spChg>
          <pc:spChg chg="add del mod">
            <ac:chgData name="Zakarias Granlund" userId="14d66b73-abca-425f-a54a-35543031d163" providerId="ADAL" clId="{0A8AA2EC-31F7-4C17-9C46-9CAE9988C494}" dt="2024-11-05T09:19:21.003" v="1514" actId="478"/>
            <ac:spMkLst>
              <pc:docMk/>
              <pc:sldMasterMk cId="2538954617" sldId="2147483672"/>
              <pc:sldLayoutMk cId="2533125191" sldId="2147483695"/>
              <ac:spMk id="10" creationId="{6740C9D3-234C-5D65-3EFF-DF2581D9FABA}"/>
            </ac:spMkLst>
          </pc:spChg>
          <pc:picChg chg="add mod">
            <ac:chgData name="Zakarias Granlund" userId="14d66b73-abca-425f-a54a-35543031d163" providerId="ADAL" clId="{0A8AA2EC-31F7-4C17-9C46-9CAE9988C494}" dt="2024-11-05T09:19:39.307" v="1517"/>
            <ac:picMkLst>
              <pc:docMk/>
              <pc:sldMasterMk cId="2538954617" sldId="2147483672"/>
              <pc:sldLayoutMk cId="2533125191" sldId="2147483695"/>
              <ac:picMk id="2" creationId="{5CD2D772-2731-B228-388F-785CCA007B39}"/>
            </ac:picMkLst>
          </pc:picChg>
          <pc:picChg chg="add del mod">
            <ac:chgData name="Zakarias Granlund" userId="14d66b73-abca-425f-a54a-35543031d163" providerId="ADAL" clId="{0A8AA2EC-31F7-4C17-9C46-9CAE9988C494}" dt="2024-11-04T13:26:18.757" v="1419" actId="478"/>
            <ac:picMkLst>
              <pc:docMk/>
              <pc:sldMasterMk cId="2538954617" sldId="2147483672"/>
              <pc:sldLayoutMk cId="2533125191" sldId="2147483695"/>
              <ac:picMk id="5" creationId="{04696A3B-7730-5BE1-ADF1-0B8005E027C9}"/>
            </ac:picMkLst>
          </pc:picChg>
          <pc:picChg chg="add del mod">
            <ac:chgData name="Zakarias Granlund" userId="14d66b73-abca-425f-a54a-35543031d163" providerId="ADAL" clId="{0A8AA2EC-31F7-4C17-9C46-9CAE9988C494}" dt="2024-11-05T09:19:22.808" v="1515" actId="478"/>
            <ac:picMkLst>
              <pc:docMk/>
              <pc:sldMasterMk cId="2538954617" sldId="2147483672"/>
              <pc:sldLayoutMk cId="2533125191" sldId="2147483695"/>
              <ac:picMk id="6" creationId="{AA4E10EB-4C2B-FF00-9EC3-DE35552B9908}"/>
            </ac:picMkLst>
          </pc:picChg>
        </pc:sldLayoutChg>
        <pc:sldLayoutChg chg="modSp mod">
          <pc:chgData name="Zakarias Granlund" userId="14d66b73-abca-425f-a54a-35543031d163" providerId="ADAL" clId="{0A8AA2EC-31F7-4C17-9C46-9CAE9988C494}" dt="2024-10-31T12:29:12.498" v="1" actId="14100"/>
          <pc:sldLayoutMkLst>
            <pc:docMk/>
            <pc:sldMasterMk cId="2538954617" sldId="2147483672"/>
            <pc:sldLayoutMk cId="325695184" sldId="2147483696"/>
          </pc:sldLayoutMkLst>
          <pc:picChg chg="mod">
            <ac:chgData name="Zakarias Granlund" userId="14d66b73-abca-425f-a54a-35543031d163" providerId="ADAL" clId="{0A8AA2EC-31F7-4C17-9C46-9CAE9988C494}" dt="2024-10-31T12:29:12.498" v="1" actId="14100"/>
            <ac:picMkLst>
              <pc:docMk/>
              <pc:sldMasterMk cId="2538954617" sldId="2147483672"/>
              <pc:sldLayoutMk cId="325695184" sldId="2147483696"/>
              <ac:picMk id="2" creationId="{63DD0893-F62E-0FDE-FA55-83B26D85F9E9}"/>
            </ac:picMkLst>
          </pc:picChg>
        </pc:sldLayoutChg>
        <pc:sldLayoutChg chg="addSp delSp modSp mod">
          <pc:chgData name="Zakarias Granlund" userId="14d66b73-abca-425f-a54a-35543031d163" providerId="ADAL" clId="{0A8AA2EC-31F7-4C17-9C46-9CAE9988C494}" dt="2024-11-05T09:19:02.929" v="1512" actId="207"/>
          <pc:sldLayoutMkLst>
            <pc:docMk/>
            <pc:sldMasterMk cId="2538954617" sldId="2147483672"/>
            <pc:sldLayoutMk cId="1645775333" sldId="2147483698"/>
          </pc:sldLayoutMkLst>
          <pc:spChg chg="add del mod">
            <ac:chgData name="Zakarias Granlund" userId="14d66b73-abca-425f-a54a-35543031d163" providerId="ADAL" clId="{0A8AA2EC-31F7-4C17-9C46-9CAE9988C494}" dt="2024-11-05T09:14:32.577" v="1422" actId="478"/>
            <ac:spMkLst>
              <pc:docMk/>
              <pc:sldMasterMk cId="2538954617" sldId="2147483672"/>
              <pc:sldLayoutMk cId="1645775333" sldId="2147483698"/>
              <ac:spMk id="2" creationId="{8743BC41-BAE9-4EF6-1CF6-5A3CA8F48007}"/>
            </ac:spMkLst>
          </pc:spChg>
          <pc:spChg chg="add mod ord">
            <ac:chgData name="Zakarias Granlund" userId="14d66b73-abca-425f-a54a-35543031d163" providerId="ADAL" clId="{0A8AA2EC-31F7-4C17-9C46-9CAE9988C494}" dt="2024-11-05T09:16:44.797" v="1448" actId="1076"/>
            <ac:spMkLst>
              <pc:docMk/>
              <pc:sldMasterMk cId="2538954617" sldId="2147483672"/>
              <pc:sldLayoutMk cId="1645775333" sldId="2147483698"/>
              <ac:spMk id="3" creationId="{A22CCB53-CA97-4FD0-A1D1-259F157118DB}"/>
            </ac:spMkLst>
          </pc:spChg>
          <pc:spChg chg="add mod ord">
            <ac:chgData name="Zakarias Granlund" userId="14d66b73-abca-425f-a54a-35543031d163" providerId="ADAL" clId="{0A8AA2EC-31F7-4C17-9C46-9CAE9988C494}" dt="2024-11-05T09:19:02.929" v="1512" actId="207"/>
            <ac:spMkLst>
              <pc:docMk/>
              <pc:sldMasterMk cId="2538954617" sldId="2147483672"/>
              <pc:sldLayoutMk cId="1645775333" sldId="2147483698"/>
              <ac:spMk id="5" creationId="{2DD72132-C7F5-D071-FA65-B4EC57AE02F8}"/>
            </ac:spMkLst>
          </pc:spChg>
          <pc:spChg chg="add mod">
            <ac:chgData name="Zakarias Granlund" userId="14d66b73-abca-425f-a54a-35543031d163" providerId="ADAL" clId="{0A8AA2EC-31F7-4C17-9C46-9CAE9988C494}" dt="2024-11-05T09:18:30.265" v="1508" actId="1036"/>
            <ac:spMkLst>
              <pc:docMk/>
              <pc:sldMasterMk cId="2538954617" sldId="2147483672"/>
              <pc:sldLayoutMk cId="1645775333" sldId="2147483698"/>
              <ac:spMk id="6" creationId="{F4E453A7-3E2E-9652-DB1C-426A439C137B}"/>
            </ac:spMkLst>
          </pc:spChg>
          <pc:spChg chg="add mod">
            <ac:chgData name="Zakarias Granlund" userId="14d66b73-abca-425f-a54a-35543031d163" providerId="ADAL" clId="{0A8AA2EC-31F7-4C17-9C46-9CAE9988C494}" dt="2024-11-05T09:18:30.265" v="1508" actId="1036"/>
            <ac:spMkLst>
              <pc:docMk/>
              <pc:sldMasterMk cId="2538954617" sldId="2147483672"/>
              <pc:sldLayoutMk cId="1645775333" sldId="2147483698"/>
              <ac:spMk id="7" creationId="{884C8B61-686C-5644-C2B9-94BA690B507B}"/>
            </ac:spMkLst>
          </pc:spChg>
          <pc:spChg chg="del">
            <ac:chgData name="Zakarias Granlund" userId="14d66b73-abca-425f-a54a-35543031d163" providerId="ADAL" clId="{0A8AA2EC-31F7-4C17-9C46-9CAE9988C494}" dt="2024-10-31T12:36:48.672" v="340" actId="478"/>
            <ac:spMkLst>
              <pc:docMk/>
              <pc:sldMasterMk cId="2538954617" sldId="2147483672"/>
              <pc:sldLayoutMk cId="1645775333" sldId="2147483698"/>
              <ac:spMk id="7" creationId="{CA3FDCA9-EA83-FC8B-0BEC-10FD1835C3FB}"/>
            </ac:spMkLst>
          </pc:spChg>
          <pc:picChg chg="del mod">
            <ac:chgData name="Zakarias Granlund" userId="14d66b73-abca-425f-a54a-35543031d163" providerId="ADAL" clId="{0A8AA2EC-31F7-4C17-9C46-9CAE9988C494}" dt="2024-10-31T12:51:07.711" v="941" actId="478"/>
            <ac:picMkLst>
              <pc:docMk/>
              <pc:sldMasterMk cId="2538954617" sldId="2147483672"/>
              <pc:sldLayoutMk cId="1645775333" sldId="2147483698"/>
              <ac:picMk id="3" creationId="{BFC70A9D-555F-0851-1251-DB3879592B3F}"/>
            </ac:picMkLst>
          </pc:picChg>
          <pc:picChg chg="add mod">
            <ac:chgData name="Zakarias Granlund" userId="14d66b73-abca-425f-a54a-35543031d163" providerId="ADAL" clId="{0A8AA2EC-31F7-4C17-9C46-9CAE9988C494}" dt="2024-11-05T09:18:38.308" v="1509" actId="1076"/>
            <ac:picMkLst>
              <pc:docMk/>
              <pc:sldMasterMk cId="2538954617" sldId="2147483672"/>
              <pc:sldLayoutMk cId="1645775333" sldId="2147483698"/>
              <ac:picMk id="4" creationId="{A05E40CB-B8B6-6940-4E5F-EEB7015042D0}"/>
            </ac:picMkLst>
          </pc:picChg>
          <pc:picChg chg="add del mod">
            <ac:chgData name="Zakarias Granlund" userId="14d66b73-abca-425f-a54a-35543031d163" providerId="ADAL" clId="{0A8AA2EC-31F7-4C17-9C46-9CAE9988C494}" dt="2024-11-04T13:07:52.965" v="1416" actId="478"/>
            <ac:picMkLst>
              <pc:docMk/>
              <pc:sldMasterMk cId="2538954617" sldId="2147483672"/>
              <pc:sldLayoutMk cId="1645775333" sldId="2147483698"/>
              <ac:picMk id="6" creationId="{90DE5292-4CC1-68D6-0E50-C50EE2E92F5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E8C07-8736-594E-BE4B-4FA1D3CBCCDE}" type="datetimeFigureOut">
              <a:rPr lang="sv-SE" smtClean="0"/>
              <a:t>2024-11-05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5E7EA-1EF3-1A48-9571-70FB58B3F9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31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kel-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1644" y="2131276"/>
            <a:ext cx="8745300" cy="3581953"/>
          </a:xfrm>
        </p:spPr>
        <p:txBody>
          <a:bodyPr anchor="b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/>
              <a:t>Text på en till två rader här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6074" y="5851363"/>
            <a:ext cx="7716441" cy="2484026"/>
          </a:xfrm>
        </p:spPr>
        <p:txBody>
          <a:bodyPr>
            <a:normAutofit/>
          </a:bodyPr>
          <a:lstStyle>
            <a:lvl1pPr marL="0" indent="0" algn="ctr">
              <a:buNone/>
              <a:defRPr sz="3500"/>
            </a:lvl1pPr>
            <a:lvl2pPr marL="514441" indent="0" algn="ctr">
              <a:buNone/>
              <a:defRPr sz="2250"/>
            </a:lvl2pPr>
            <a:lvl3pPr marL="1028883" indent="0" algn="ctr">
              <a:buNone/>
              <a:defRPr sz="2025"/>
            </a:lvl3pPr>
            <a:lvl4pPr marL="1543324" indent="0" algn="ctr">
              <a:buNone/>
              <a:defRPr sz="1800"/>
            </a:lvl4pPr>
            <a:lvl5pPr marL="2057766" indent="0" algn="ctr">
              <a:buNone/>
              <a:defRPr sz="1800"/>
            </a:lvl5pPr>
            <a:lvl6pPr marL="2572207" indent="0" algn="ctr">
              <a:buNone/>
              <a:defRPr sz="1800"/>
            </a:lvl6pPr>
            <a:lvl7pPr marL="3086649" indent="0" algn="ctr">
              <a:buNone/>
              <a:defRPr sz="1800"/>
            </a:lvl7pPr>
            <a:lvl8pPr marL="3601090" indent="0" algn="ctr">
              <a:buNone/>
              <a:defRPr sz="1800"/>
            </a:lvl8pPr>
            <a:lvl9pPr marL="4115532" indent="0" algn="ctr">
              <a:buNone/>
              <a:defRPr sz="1800"/>
            </a:lvl9pPr>
          </a:lstStyle>
          <a:p>
            <a:r>
              <a:rPr lang="sv-SE"/>
              <a:t>Här finns plats för mer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56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CF570D5-2A9D-EF5D-BDA2-0DE0EBE812C7}"/>
              </a:ext>
            </a:extLst>
          </p:cNvPr>
          <p:cNvSpPr/>
          <p:nvPr userDrawn="1"/>
        </p:nvSpPr>
        <p:spPr>
          <a:xfrm>
            <a:off x="-1" y="-19455"/>
            <a:ext cx="10327499" cy="10327498"/>
          </a:xfrm>
          <a:prstGeom prst="rect">
            <a:avLst/>
          </a:prstGeom>
          <a:gradFill>
            <a:gsLst>
              <a:gs pos="35000">
                <a:schemeClr val="tx1">
                  <a:alpha val="0"/>
                </a:schemeClr>
              </a:gs>
              <a:gs pos="67000">
                <a:schemeClr val="bg1">
                  <a:alpha val="41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 descr="En bild som visar text, logotyp, Teckensnitt, emblem&#10;&#10;Automatiskt genererad beskrivning">
            <a:extLst>
              <a:ext uri="{FF2B5EF4-FFF2-40B4-BE49-F238E27FC236}">
                <a16:creationId xmlns:a16="http://schemas.microsoft.com/office/drawing/2014/main" id="{AD4D5B04-9D50-4D7A-681E-A341861A07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3732" y="9074824"/>
            <a:ext cx="3065204" cy="1137689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3046DB32-AFB0-A852-E5AE-E9048B479781}"/>
              </a:ext>
            </a:extLst>
          </p:cNvPr>
          <p:cNvSpPr txBox="1">
            <a:spLocks/>
          </p:cNvSpPr>
          <p:nvPr userDrawn="1"/>
        </p:nvSpPr>
        <p:spPr>
          <a:xfrm>
            <a:off x="573082" y="9161180"/>
            <a:ext cx="14658356" cy="1604492"/>
          </a:xfrm>
          <a:prstGeom prst="rect">
            <a:avLst/>
          </a:prstGeom>
        </p:spPr>
        <p:txBody>
          <a:bodyPr/>
          <a:lstStyle>
            <a:lvl1pPr algn="l" defTabSz="10288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1" b="1" i="0" kern="1200">
                <a:solidFill>
                  <a:schemeClr val="tx1"/>
                </a:solidFill>
                <a:latin typeface="Flex Display 100 Black" pitchFamily="2" charset="0"/>
                <a:ea typeface="+mj-ea"/>
                <a:cs typeface="+mj-cs"/>
              </a:defRPr>
            </a:lvl1pPr>
          </a:lstStyle>
          <a:p>
            <a:r>
              <a:rPr lang="sv-SE" sz="4020" dirty="0">
                <a:ln>
                  <a:solidFill>
                    <a:schemeClr val="tx1"/>
                  </a:solidFill>
                </a:ln>
                <a:noFill/>
              </a:rPr>
              <a:t>HOCKEYVECKAN 11-17 NOVEMBER</a:t>
            </a:r>
            <a:br>
              <a:rPr lang="sv-SE" sz="4000" dirty="0">
                <a:ln>
                  <a:solidFill>
                    <a:schemeClr val="tx1"/>
                  </a:solidFill>
                </a:ln>
                <a:noFill/>
              </a:rPr>
            </a:br>
            <a:endParaRPr lang="sv-SE" sz="4000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CF386FB-8B42-6D43-7503-685AFE097175}"/>
              </a:ext>
            </a:extLst>
          </p:cNvPr>
          <p:cNvSpPr txBox="1">
            <a:spLocks/>
          </p:cNvSpPr>
          <p:nvPr userDrawn="1"/>
        </p:nvSpPr>
        <p:spPr>
          <a:xfrm>
            <a:off x="573082" y="9635674"/>
            <a:ext cx="9883156" cy="1604492"/>
          </a:xfrm>
          <a:prstGeom prst="rect">
            <a:avLst/>
          </a:prstGeom>
        </p:spPr>
        <p:txBody>
          <a:bodyPr/>
          <a:lstStyle>
            <a:lvl1pPr algn="l" defTabSz="10288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1" b="1" i="0" kern="1200">
                <a:solidFill>
                  <a:schemeClr val="tx1"/>
                </a:solidFill>
                <a:latin typeface="Flex Display 100 Black" pitchFamily="2" charset="0"/>
                <a:ea typeface="+mj-ea"/>
                <a:cs typeface="+mj-cs"/>
              </a:defRPr>
            </a:lvl1pPr>
          </a:lstStyle>
          <a:p>
            <a:r>
              <a:rPr lang="sv-SE" sz="2850" dirty="0">
                <a:ln>
                  <a:solidFill>
                    <a:schemeClr val="tx1"/>
                  </a:solidFill>
                </a:ln>
              </a:rPr>
              <a:t>TILLSAMMANS GÖR VI HOCKEY ÄNNU ROLIGARE</a:t>
            </a:r>
            <a:br>
              <a:rPr lang="sv-SE" sz="2850" dirty="0">
                <a:ln>
                  <a:solidFill>
                    <a:schemeClr val="tx1"/>
                  </a:solidFill>
                </a:ln>
                <a:noFill/>
              </a:rPr>
            </a:br>
            <a:endParaRPr lang="sv-SE" sz="2850" dirty="0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77701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_element_text_1"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22CCB53-CA97-4FD0-A1D1-259F157118DB}"/>
              </a:ext>
            </a:extLst>
          </p:cNvPr>
          <p:cNvSpPr/>
          <p:nvPr userDrawn="1"/>
        </p:nvSpPr>
        <p:spPr>
          <a:xfrm>
            <a:off x="-1" y="-19455"/>
            <a:ext cx="10327499" cy="10327498"/>
          </a:xfrm>
          <a:prstGeom prst="rect">
            <a:avLst/>
          </a:prstGeom>
          <a:gradFill>
            <a:gsLst>
              <a:gs pos="35000">
                <a:schemeClr val="tx1">
                  <a:alpha val="0"/>
                </a:schemeClr>
              </a:gs>
              <a:gs pos="67000">
                <a:schemeClr val="bg1">
                  <a:alpha val="41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DD72132-C7F5-D071-FA65-B4EC57AE02F8}"/>
              </a:ext>
            </a:extLst>
          </p:cNvPr>
          <p:cNvSpPr/>
          <p:nvPr userDrawn="1"/>
        </p:nvSpPr>
        <p:spPr>
          <a:xfrm>
            <a:off x="0" y="8998750"/>
            <a:ext cx="10288588" cy="1289838"/>
          </a:xfrm>
          <a:prstGeom prst="rect">
            <a:avLst/>
          </a:prstGeom>
          <a:solidFill>
            <a:srgbClr val="0028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En bild som visar text, logotyp, Teckensnitt, emblem&#10;&#10;Automatiskt genererad beskrivning">
            <a:extLst>
              <a:ext uri="{FF2B5EF4-FFF2-40B4-BE49-F238E27FC236}">
                <a16:creationId xmlns:a16="http://schemas.microsoft.com/office/drawing/2014/main" id="{A05E40CB-B8B6-6940-4E5F-EEB701504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3732" y="9074824"/>
            <a:ext cx="3065204" cy="1137689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F4E453A7-3E2E-9652-DB1C-426A439C137B}"/>
              </a:ext>
            </a:extLst>
          </p:cNvPr>
          <p:cNvSpPr txBox="1">
            <a:spLocks/>
          </p:cNvSpPr>
          <p:nvPr userDrawn="1"/>
        </p:nvSpPr>
        <p:spPr>
          <a:xfrm>
            <a:off x="573082" y="9161180"/>
            <a:ext cx="14658356" cy="1604492"/>
          </a:xfrm>
          <a:prstGeom prst="rect">
            <a:avLst/>
          </a:prstGeom>
        </p:spPr>
        <p:txBody>
          <a:bodyPr/>
          <a:lstStyle>
            <a:lvl1pPr algn="l" defTabSz="10288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1" b="1" i="0" kern="1200">
                <a:solidFill>
                  <a:schemeClr val="tx1"/>
                </a:solidFill>
                <a:latin typeface="Flex Display 100 Black" pitchFamily="2" charset="0"/>
                <a:ea typeface="+mj-ea"/>
                <a:cs typeface="+mj-cs"/>
              </a:defRPr>
            </a:lvl1pPr>
          </a:lstStyle>
          <a:p>
            <a:r>
              <a:rPr lang="sv-SE" sz="4020" dirty="0">
                <a:ln>
                  <a:solidFill>
                    <a:schemeClr val="tx1"/>
                  </a:solidFill>
                </a:ln>
                <a:noFill/>
              </a:rPr>
              <a:t>HOCKEYVECKAN 11-17 NOVEMBER</a:t>
            </a:r>
            <a:br>
              <a:rPr lang="sv-SE" sz="4000" dirty="0">
                <a:ln>
                  <a:solidFill>
                    <a:schemeClr val="tx1"/>
                  </a:solidFill>
                </a:ln>
                <a:noFill/>
              </a:rPr>
            </a:br>
            <a:endParaRPr lang="sv-SE" sz="4000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84C8B61-686C-5644-C2B9-94BA690B507B}"/>
              </a:ext>
            </a:extLst>
          </p:cNvPr>
          <p:cNvSpPr txBox="1">
            <a:spLocks/>
          </p:cNvSpPr>
          <p:nvPr userDrawn="1"/>
        </p:nvSpPr>
        <p:spPr>
          <a:xfrm>
            <a:off x="573082" y="9635674"/>
            <a:ext cx="9883156" cy="1604492"/>
          </a:xfrm>
          <a:prstGeom prst="rect">
            <a:avLst/>
          </a:prstGeom>
        </p:spPr>
        <p:txBody>
          <a:bodyPr/>
          <a:lstStyle>
            <a:lvl1pPr algn="l" defTabSz="10288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1" b="1" i="0" kern="1200">
                <a:solidFill>
                  <a:schemeClr val="tx1"/>
                </a:solidFill>
                <a:latin typeface="Flex Display 100 Black" pitchFamily="2" charset="0"/>
                <a:ea typeface="+mj-ea"/>
                <a:cs typeface="+mj-cs"/>
              </a:defRPr>
            </a:lvl1pPr>
          </a:lstStyle>
          <a:p>
            <a:r>
              <a:rPr lang="sv-SE" sz="2850" dirty="0">
                <a:ln>
                  <a:solidFill>
                    <a:schemeClr val="tx1"/>
                  </a:solidFill>
                </a:ln>
              </a:rPr>
              <a:t>TILLSAMMANS GÖR VI HOCKEY ÄNNU ROLIGARE</a:t>
            </a:r>
            <a:br>
              <a:rPr lang="sv-SE" sz="2850" dirty="0">
                <a:ln>
                  <a:solidFill>
                    <a:schemeClr val="tx1"/>
                  </a:solidFill>
                </a:ln>
                <a:noFill/>
              </a:rPr>
            </a:br>
            <a:endParaRPr lang="sv-SE" sz="2850" dirty="0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4577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_element_text_2"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740C9D3-234C-5D65-3EFF-DF2581D9FABA}"/>
              </a:ext>
            </a:extLst>
          </p:cNvPr>
          <p:cNvSpPr/>
          <p:nvPr userDrawn="1"/>
        </p:nvSpPr>
        <p:spPr>
          <a:xfrm>
            <a:off x="-1" y="-19455"/>
            <a:ext cx="10327499" cy="10327498"/>
          </a:xfrm>
          <a:prstGeom prst="rect">
            <a:avLst/>
          </a:prstGeom>
          <a:gradFill>
            <a:gsLst>
              <a:gs pos="35000">
                <a:schemeClr val="tx1">
                  <a:alpha val="0"/>
                </a:schemeClr>
              </a:gs>
              <a:gs pos="67000">
                <a:schemeClr val="bg1">
                  <a:alpha val="41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609F234-0DEB-257D-9A86-687EB7E50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5113" y="817123"/>
            <a:ext cx="1632385" cy="9490920"/>
          </a:xfrm>
          <a:prstGeom prst="rect">
            <a:avLst/>
          </a:prstGeom>
        </p:spPr>
      </p:pic>
      <p:pic>
        <p:nvPicPr>
          <p:cNvPr id="2" name="Bildobjekt 1" descr="En bild som visar text, logotyp, Teckensnitt, emblem&#10;&#10;Automatiskt genererad beskrivning">
            <a:extLst>
              <a:ext uri="{FF2B5EF4-FFF2-40B4-BE49-F238E27FC236}">
                <a16:creationId xmlns:a16="http://schemas.microsoft.com/office/drawing/2014/main" id="{5CD2D772-2731-B228-388F-785CCA007B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3732" y="9074824"/>
            <a:ext cx="3065204" cy="113768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4B674A6-38B6-851C-6AD4-FA4AA8BC3C35}"/>
              </a:ext>
            </a:extLst>
          </p:cNvPr>
          <p:cNvSpPr txBox="1">
            <a:spLocks/>
          </p:cNvSpPr>
          <p:nvPr userDrawn="1"/>
        </p:nvSpPr>
        <p:spPr>
          <a:xfrm>
            <a:off x="573082" y="9161180"/>
            <a:ext cx="14658356" cy="1604492"/>
          </a:xfrm>
          <a:prstGeom prst="rect">
            <a:avLst/>
          </a:prstGeom>
        </p:spPr>
        <p:txBody>
          <a:bodyPr/>
          <a:lstStyle>
            <a:lvl1pPr algn="l" defTabSz="10288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1" b="1" i="0" kern="1200">
                <a:solidFill>
                  <a:schemeClr val="tx1"/>
                </a:solidFill>
                <a:latin typeface="Flex Display 100 Black" pitchFamily="2" charset="0"/>
                <a:ea typeface="+mj-ea"/>
                <a:cs typeface="+mj-cs"/>
              </a:defRPr>
            </a:lvl1pPr>
          </a:lstStyle>
          <a:p>
            <a:r>
              <a:rPr lang="sv-SE" sz="4020" dirty="0">
                <a:ln>
                  <a:solidFill>
                    <a:schemeClr val="tx1"/>
                  </a:solidFill>
                </a:ln>
                <a:noFill/>
              </a:rPr>
              <a:t>HOCKEYVECKAN 11-17 NOVEMBER</a:t>
            </a:r>
            <a:br>
              <a:rPr lang="sv-SE" sz="4000" dirty="0">
                <a:ln>
                  <a:solidFill>
                    <a:schemeClr val="tx1"/>
                  </a:solidFill>
                </a:ln>
                <a:noFill/>
              </a:rPr>
            </a:br>
            <a:endParaRPr lang="sv-SE" sz="4000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0C35DB33-BA9C-0CCB-D614-1A7E44A41DED}"/>
              </a:ext>
            </a:extLst>
          </p:cNvPr>
          <p:cNvSpPr txBox="1">
            <a:spLocks/>
          </p:cNvSpPr>
          <p:nvPr userDrawn="1"/>
        </p:nvSpPr>
        <p:spPr>
          <a:xfrm>
            <a:off x="573082" y="9635674"/>
            <a:ext cx="9883156" cy="1604492"/>
          </a:xfrm>
          <a:prstGeom prst="rect">
            <a:avLst/>
          </a:prstGeom>
        </p:spPr>
        <p:txBody>
          <a:bodyPr/>
          <a:lstStyle>
            <a:lvl1pPr algn="l" defTabSz="10288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1" b="1" i="0" kern="1200">
                <a:solidFill>
                  <a:schemeClr val="tx1"/>
                </a:solidFill>
                <a:latin typeface="Flex Display 100 Black" pitchFamily="2" charset="0"/>
                <a:ea typeface="+mj-ea"/>
                <a:cs typeface="+mj-cs"/>
              </a:defRPr>
            </a:lvl1pPr>
          </a:lstStyle>
          <a:p>
            <a:r>
              <a:rPr lang="sv-SE" sz="2850" dirty="0">
                <a:ln>
                  <a:solidFill>
                    <a:schemeClr val="tx1"/>
                  </a:solidFill>
                </a:ln>
              </a:rPr>
              <a:t>TILLSAMMANS GÖR VI HOCKEY ÄNNU ROLIGARE</a:t>
            </a:r>
            <a:br>
              <a:rPr lang="sv-SE" sz="2850" dirty="0">
                <a:ln>
                  <a:solidFill>
                    <a:schemeClr val="tx1"/>
                  </a:solidFill>
                </a:ln>
                <a:noFill/>
              </a:rPr>
            </a:br>
            <a:endParaRPr lang="sv-SE" sz="2850" dirty="0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33125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341" y="547775"/>
            <a:ext cx="8873907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341" y="2738860"/>
            <a:ext cx="8873907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9" r:id="rId2"/>
    <p:sldLayoutId id="2147483698" r:id="rId3"/>
    <p:sldLayoutId id="2147483695" r:id="rId4"/>
  </p:sldLayoutIdLst>
  <p:txStyles>
    <p:titleStyle>
      <a:lvl1pPr algn="l" defTabSz="1028883" rtl="0" eaLnBrk="1" latinLnBrk="0" hangingPunct="1">
        <a:lnSpc>
          <a:spcPct val="90000"/>
        </a:lnSpc>
        <a:spcBef>
          <a:spcPct val="0"/>
        </a:spcBef>
        <a:buNone/>
        <a:defRPr sz="4951" b="1" i="0" kern="1200">
          <a:solidFill>
            <a:schemeClr val="tx1"/>
          </a:solidFill>
          <a:latin typeface="Flex Display 100 Black" pitchFamily="2" charset="0"/>
          <a:ea typeface="+mj-ea"/>
          <a:cs typeface="+mj-cs"/>
        </a:defRPr>
      </a:lvl1pPr>
    </p:titleStyle>
    <p:bodyStyle>
      <a:lvl1pPr marL="257221" indent="-257221" algn="l" defTabSz="102888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1" b="0" i="0" kern="1200">
          <a:solidFill>
            <a:schemeClr val="tx1"/>
          </a:solidFill>
          <a:latin typeface="Flex 70" pitchFamily="2" charset="0"/>
          <a:ea typeface="+mn-ea"/>
          <a:cs typeface="+mn-cs"/>
        </a:defRPr>
      </a:lvl1pPr>
      <a:lvl2pPr marL="77166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b="0" i="0" kern="1200">
          <a:solidFill>
            <a:schemeClr val="tx1"/>
          </a:solidFill>
          <a:latin typeface="Flex 70" pitchFamily="2" charset="0"/>
          <a:ea typeface="+mn-ea"/>
          <a:cs typeface="+mn-cs"/>
        </a:defRPr>
      </a:lvl2pPr>
      <a:lvl3pPr marL="1286104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b="0" i="0" kern="1200">
          <a:solidFill>
            <a:schemeClr val="tx1"/>
          </a:solidFill>
          <a:latin typeface="Flex 70" pitchFamily="2" charset="0"/>
          <a:ea typeface="+mn-ea"/>
          <a:cs typeface="+mn-cs"/>
        </a:defRPr>
      </a:lvl3pPr>
      <a:lvl4pPr marL="1800545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b="0" i="0" kern="1200">
          <a:solidFill>
            <a:schemeClr val="tx1"/>
          </a:solidFill>
          <a:latin typeface="Flex 70" pitchFamily="2" charset="0"/>
          <a:ea typeface="+mn-ea"/>
          <a:cs typeface="+mn-cs"/>
        </a:defRPr>
      </a:lvl4pPr>
      <a:lvl5pPr marL="2314986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b="0" i="0" kern="1200">
          <a:solidFill>
            <a:schemeClr val="tx1"/>
          </a:solidFill>
          <a:latin typeface="Flex 70" pitchFamily="2" charset="0"/>
          <a:ea typeface="+mn-ea"/>
          <a:cs typeface="+mn-cs"/>
        </a:defRPr>
      </a:lvl5pPr>
      <a:lvl6pPr marL="2829428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869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8311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75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FDD6E6-68D7-CDDE-A14F-8D4832E7E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44" y="425300"/>
            <a:ext cx="8745300" cy="3581953"/>
          </a:xfrm>
        </p:spPr>
        <p:txBody>
          <a:bodyPr/>
          <a:lstStyle/>
          <a:p>
            <a:r>
              <a:rPr lang="sv-SE" dirty="0"/>
              <a:t>Mall till sociala medier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3738B27-66DE-D3E9-8BBF-7147C441F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4814136"/>
            <a:ext cx="7716441" cy="2484026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AutoNum type="arabicPeriod"/>
            </a:pPr>
            <a:r>
              <a:rPr lang="sv-SE" dirty="0"/>
              <a:t>Välj den mall ni vill använda</a:t>
            </a:r>
          </a:p>
          <a:p>
            <a:pPr marL="514350" indent="-514350" algn="l">
              <a:buAutoNum type="arabicPeriod"/>
            </a:pPr>
            <a:r>
              <a:rPr lang="sv-SE" dirty="0"/>
              <a:t>Klicka på design – formatera bakgrund – Bildkälla och infoga den bild ni själva har tagit</a:t>
            </a:r>
          </a:p>
          <a:p>
            <a:pPr marL="514350" indent="-514350" algn="l">
              <a:buAutoNum type="arabicPeriod"/>
            </a:pPr>
            <a:r>
              <a:rPr lang="sv-SE" dirty="0"/>
              <a:t>Arkiv – exportera – ändra filtyp – välj PNG eller JPG. Välj spara och ”bara den här”</a:t>
            </a:r>
          </a:p>
          <a:p>
            <a:pPr marL="514350" indent="-514350" algn="l">
              <a:buAutoNum type="arabicPeriod"/>
            </a:pPr>
            <a:r>
              <a:rPr lang="sv-SE" dirty="0"/>
              <a:t>Färdig att använda i era egna kanaler</a:t>
            </a:r>
          </a:p>
          <a:p>
            <a:pPr algn="l"/>
            <a:endParaRPr lang="sv-SE" dirty="0"/>
          </a:p>
          <a:p>
            <a:pPr marL="514350" indent="-514350" algn="l"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928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1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2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49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IF">
      <a:dk1>
        <a:srgbClr val="000000"/>
      </a:dk1>
      <a:lt1>
        <a:srgbClr val="FFFFFF"/>
      </a:lt1>
      <a:dk2>
        <a:srgbClr val="002850"/>
      </a:dk2>
      <a:lt2>
        <a:srgbClr val="FFD200"/>
      </a:lt2>
      <a:accent1>
        <a:srgbClr val="0F59EB"/>
      </a:accent1>
      <a:accent2>
        <a:srgbClr val="7DE1EB"/>
      </a:accent2>
      <a:accent3>
        <a:srgbClr val="FF4600"/>
      </a:accent3>
      <a:accent4>
        <a:srgbClr val="19DC82"/>
      </a:accent4>
      <a:accent5>
        <a:srgbClr val="002850"/>
      </a:accent5>
      <a:accent6>
        <a:srgbClr val="FFD200"/>
      </a:accent6>
      <a:hlink>
        <a:srgbClr val="002850"/>
      </a:hlink>
      <a:folHlink>
        <a:srgbClr val="0E5AEB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53</Words>
  <Application>Microsoft Office PowerPoint</Application>
  <PresentationFormat>Anpassad</PresentationFormat>
  <Paragraphs>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Flex 70</vt:lpstr>
      <vt:lpstr>Flex Display 100 Black</vt:lpstr>
      <vt:lpstr>Arial</vt:lpstr>
      <vt:lpstr>Calibri</vt:lpstr>
      <vt:lpstr>Office-tema</vt:lpstr>
      <vt:lpstr>Mall till sociala medier 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Amanda Billing</dc:creator>
  <cp:lastModifiedBy>Zakarias Granlund</cp:lastModifiedBy>
  <cp:revision>6</cp:revision>
  <dcterms:created xsi:type="dcterms:W3CDTF">2023-06-30T09:22:23Z</dcterms:created>
  <dcterms:modified xsi:type="dcterms:W3CDTF">2024-11-05T09:19:58Z</dcterms:modified>
</cp:coreProperties>
</file>