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75" r:id="rId5"/>
    <p:sldId id="276" r:id="rId6"/>
    <p:sldId id="274" r:id="rId7"/>
    <p:sldId id="27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95"/>
  </p:normalViewPr>
  <p:slideViewPr>
    <p:cSldViewPr snapToGrid="0" snapToObjects="1">
      <p:cViewPr>
        <p:scale>
          <a:sx n="63" d="100"/>
          <a:sy n="63" d="100"/>
        </p:scale>
        <p:origin x="2208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926F8-39AB-0A42-A8CF-36BF87DEA036}" type="datetimeFigureOut">
              <a:rPr lang="sv-SE" smtClean="0"/>
              <a:t>2018-02-01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2BD0C-8114-CF42-B583-DDB3D650C24E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599" y="2414588"/>
            <a:ext cx="9144000" cy="2387600"/>
          </a:xfrm>
        </p:spPr>
        <p:txBody>
          <a:bodyPr anchor="ctr">
            <a:normAutofit/>
          </a:bodyPr>
          <a:lstStyle/>
          <a:p>
            <a:r>
              <a:rPr lang="sv-SE" sz="7200" b="1" dirty="0" smtClean="0">
                <a:solidFill>
                  <a:schemeClr val="accent5">
                    <a:lumMod val="75000"/>
                  </a:schemeClr>
                </a:solidFill>
              </a:rPr>
              <a:t>2018</a:t>
            </a:r>
            <a:endParaRPr lang="sv-SE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5611721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353265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599" y="1928813"/>
            <a:ext cx="9144000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Årskull: 2003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Förutsättningar 2018 Dalarna: Kvalspel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Troliga motståndare: 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Norrbotten, Medelpad, 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Hälsingland, Jämtland, Västmanland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" y="5605860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49" y="5403896"/>
            <a:ext cx="2900364" cy="14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599" y="1928813"/>
            <a:ext cx="9144000" cy="2387600"/>
          </a:xfrm>
        </p:spPr>
        <p:txBody>
          <a:bodyPr anchor="ctr">
            <a:normAutofit/>
          </a:bodyPr>
          <a:lstStyle/>
          <a:p>
            <a:pPr algn="l"/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Nuvarande upplägg: 6 + 6 Kvalande Distrikt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16 Distriktslag i huvudturneringen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5605860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49" y="5403896"/>
            <a:ext cx="2900364" cy="14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43023" y="585788"/>
            <a:ext cx="10001251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Dalarnas IHF förslag till SIF: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Återgå till Gruppspel &amp; slutspel för alla lag &amp; skippa kvalet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24 lag som spelar turneringen under ett och samma tillfälle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Fördelar: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5562996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49" y="5403896"/>
            <a:ext cx="2900364" cy="1450182"/>
          </a:xfrm>
          <a:prstGeom prst="rect">
            <a:avLst/>
          </a:prstGeom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343023" y="2708115"/>
            <a:ext cx="1000125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Fler spelare får uppleva huvudturneringen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Mindre tid till förberedelser – MER tid till klubblagen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Mindre kostnader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Färre resor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5562996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49" y="5403896"/>
            <a:ext cx="2900364" cy="1450182"/>
          </a:xfrm>
          <a:prstGeom prst="rect">
            <a:avLst/>
          </a:prstGeom>
        </p:spPr>
      </p:pic>
      <p:sp>
        <p:nvSpPr>
          <p:cNvPr id="6" name="Rubrik 1"/>
          <p:cNvSpPr txBox="1">
            <a:spLocks/>
          </p:cNvSpPr>
          <p:nvPr/>
        </p:nvSpPr>
        <p:spPr>
          <a:xfrm>
            <a:off x="1343022" y="2265052"/>
            <a:ext cx="1000125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Större intresse för ishockey i distriktet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Fler besökare till länet</a:t>
            </a:r>
          </a:p>
          <a:p>
            <a:pPr marL="457200" indent="-457200" algn="l">
              <a:buFont typeface="Arial" charset="0"/>
              <a:buChar char="•"/>
            </a:pP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Marknadsföring av Dalarna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ubrik 1"/>
          <p:cNvSpPr>
            <a:spLocks noGrp="1"/>
          </p:cNvSpPr>
          <p:nvPr>
            <p:ph type="ctrTitle"/>
          </p:nvPr>
        </p:nvSpPr>
        <p:spPr>
          <a:xfrm>
            <a:off x="1343023" y="585788"/>
            <a:ext cx="10001251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Spin off effekter: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599" y="1928813"/>
            <a:ext cx="9144000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Ansökan om kvalspel 2018 tillsammans med Falu IF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nsökan även att arrangera gruppspel/slutspel 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>2018 och 2019</a:t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sv-SE" sz="32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sv-SE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5605860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49" y="5403896"/>
            <a:ext cx="2900364" cy="14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65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371599" y="2414588"/>
            <a:ext cx="9144000" cy="2387600"/>
          </a:xfrm>
        </p:spPr>
        <p:txBody>
          <a:bodyPr anchor="ctr">
            <a:normAutofit/>
          </a:bodyPr>
          <a:lstStyle/>
          <a:p>
            <a:r>
              <a:rPr lang="sv-SE" sz="7200" b="1" dirty="0" smtClean="0">
                <a:solidFill>
                  <a:schemeClr val="accent5">
                    <a:lumMod val="75000"/>
                  </a:schemeClr>
                </a:solidFill>
              </a:rPr>
              <a:t>2018</a:t>
            </a:r>
            <a:endParaRPr lang="sv-SE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5626009"/>
            <a:ext cx="6657975" cy="104625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987" y="353265"/>
            <a:ext cx="5486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52</Words>
  <Application>Microsoft Macintosh PowerPoint</Application>
  <PresentationFormat>Bredbild</PresentationFormat>
  <Paragraphs>14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2018</vt:lpstr>
      <vt:lpstr>Årskull: 2003  Förutsättningar 2018 Dalarna: Kvalspel  Troliga motståndare:  Norrbotten, Medelpad,  Hälsingland, Jämtland, Västmanland  </vt:lpstr>
      <vt:lpstr>Nuvarande upplägg: 6 + 6 Kvalande Distrikt  16 Distriktslag i huvudturneringen  </vt:lpstr>
      <vt:lpstr>    Dalarnas IHF förslag till SIF: Återgå till Gruppspel &amp; slutspel för alla lag &amp; skippa kvalet 24 lag som spelar turneringen under ett och samma tillfälle  Fördelar:    </vt:lpstr>
      <vt:lpstr>    Spin off effekter:    </vt:lpstr>
      <vt:lpstr>Ansökan om kvalspel 2018 tillsammans med Falu IF  Ansökan även att arrangera gruppspel/slutspel  2018 och 2019   </vt:lpstr>
      <vt:lpstr>2018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</dc:title>
  <dc:creator>Microsoft Office-användare</dc:creator>
  <cp:lastModifiedBy>Microsoft Office-användare</cp:lastModifiedBy>
  <cp:revision>13</cp:revision>
  <dcterms:created xsi:type="dcterms:W3CDTF">2018-01-19T23:11:31Z</dcterms:created>
  <dcterms:modified xsi:type="dcterms:W3CDTF">2018-02-01T10:26:41Z</dcterms:modified>
</cp:coreProperties>
</file>