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4" r:id="rId2"/>
    <p:sldId id="289" r:id="rId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5C44CDBC-D17E-427A-ADC0-7A6ED3E690C4}">
          <p14:sldIdLst>
            <p14:sldId id="264"/>
            <p14:sldId id="2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60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 Bredberg" userId="19b6f7ee825b408c" providerId="LiveId" clId="{BDADBA2F-C9AA-4F31-9CE3-393C9B66BD0F}"/>
    <pc:docChg chg="delSld modSld modSection">
      <pc:chgData name="Johan Bredberg" userId="19b6f7ee825b408c" providerId="LiveId" clId="{BDADBA2F-C9AA-4F31-9CE3-393C9B66BD0F}" dt="2023-06-15T16:15:34.540" v="100" actId="47"/>
      <pc:docMkLst>
        <pc:docMk/>
      </pc:docMkLst>
      <pc:sldChg chg="del">
        <pc:chgData name="Johan Bredberg" userId="19b6f7ee825b408c" providerId="LiveId" clId="{BDADBA2F-C9AA-4F31-9CE3-393C9B66BD0F}" dt="2023-06-15T16:11:16.037" v="33" actId="2696"/>
        <pc:sldMkLst>
          <pc:docMk/>
          <pc:sldMk cId="3612679412" sldId="263"/>
        </pc:sldMkLst>
      </pc:sldChg>
      <pc:sldChg chg="modSp mod">
        <pc:chgData name="Johan Bredberg" userId="19b6f7ee825b408c" providerId="LiveId" clId="{BDADBA2F-C9AA-4F31-9CE3-393C9B66BD0F}" dt="2023-06-15T16:10:16.898" v="30" actId="1076"/>
        <pc:sldMkLst>
          <pc:docMk/>
          <pc:sldMk cId="1533668747" sldId="264"/>
        </pc:sldMkLst>
        <pc:spChg chg="mod">
          <ac:chgData name="Johan Bredberg" userId="19b6f7ee825b408c" providerId="LiveId" clId="{BDADBA2F-C9AA-4F31-9CE3-393C9B66BD0F}" dt="2023-06-15T16:10:16.898" v="30" actId="1076"/>
          <ac:spMkLst>
            <pc:docMk/>
            <pc:sldMk cId="1533668747" sldId="264"/>
            <ac:spMk id="2" creationId="{00000000-0000-0000-0000-000000000000}"/>
          </ac:spMkLst>
        </pc:spChg>
      </pc:sldChg>
      <pc:sldChg chg="modSp del mod">
        <pc:chgData name="Johan Bredberg" userId="19b6f7ee825b408c" providerId="LiveId" clId="{BDADBA2F-C9AA-4F31-9CE3-393C9B66BD0F}" dt="2023-06-15T16:15:34.540" v="100" actId="47"/>
        <pc:sldMkLst>
          <pc:docMk/>
          <pc:sldMk cId="610790727" sldId="272"/>
        </pc:sldMkLst>
        <pc:spChg chg="mod">
          <ac:chgData name="Johan Bredberg" userId="19b6f7ee825b408c" providerId="LiveId" clId="{BDADBA2F-C9AA-4F31-9CE3-393C9B66BD0F}" dt="2023-06-15T16:10:44.182" v="32" actId="20577"/>
          <ac:spMkLst>
            <pc:docMk/>
            <pc:sldMk cId="610790727" sldId="272"/>
            <ac:spMk id="3" creationId="{00000000-0000-0000-0000-000000000000}"/>
          </ac:spMkLst>
        </pc:spChg>
      </pc:sldChg>
      <pc:sldChg chg="modSp mod">
        <pc:chgData name="Johan Bredberg" userId="19b6f7ee825b408c" providerId="LiveId" clId="{BDADBA2F-C9AA-4F31-9CE3-393C9B66BD0F}" dt="2023-06-15T16:12:07.610" v="99" actId="20577"/>
        <pc:sldMkLst>
          <pc:docMk/>
          <pc:sldMk cId="2349277673" sldId="289"/>
        </pc:sldMkLst>
        <pc:spChg chg="mod">
          <ac:chgData name="Johan Bredberg" userId="19b6f7ee825b408c" providerId="LiveId" clId="{BDADBA2F-C9AA-4F31-9CE3-393C9B66BD0F}" dt="2023-06-15T16:12:07.610" v="99" actId="20577"/>
          <ac:spMkLst>
            <pc:docMk/>
            <pc:sldMk cId="2349277673" sldId="289"/>
            <ac:spMk id="4" creationId="{00000000-0000-0000-0000-000000000000}"/>
          </ac:spMkLst>
        </pc:spChg>
      </pc:sldChg>
    </pc:docChg>
  </pc:docChgLst>
  <pc:docChgLst>
    <pc:chgData name="Johan Bredberg" userId="19b6f7ee825b408c" providerId="LiveId" clId="{3BD99BC3-8218-4ABA-8D9B-01D701D9C914}"/>
    <pc:docChg chg="custSel modSld">
      <pc:chgData name="Johan Bredberg" userId="19b6f7ee825b408c" providerId="LiveId" clId="{3BD99BC3-8218-4ABA-8D9B-01D701D9C914}" dt="2022-01-30T09:54:58.739" v="120" actId="20577"/>
      <pc:docMkLst>
        <pc:docMk/>
      </pc:docMkLst>
      <pc:sldChg chg="modSp mod">
        <pc:chgData name="Johan Bredberg" userId="19b6f7ee825b408c" providerId="LiveId" clId="{3BD99BC3-8218-4ABA-8D9B-01D701D9C914}" dt="2022-01-30T09:54:58.739" v="120" actId="20577"/>
        <pc:sldMkLst>
          <pc:docMk/>
          <pc:sldMk cId="610790727" sldId="272"/>
        </pc:sldMkLst>
        <pc:spChg chg="mod">
          <ac:chgData name="Johan Bredberg" userId="19b6f7ee825b408c" providerId="LiveId" clId="{3BD99BC3-8218-4ABA-8D9B-01D701D9C914}" dt="2022-01-30T09:54:58.739" v="120" actId="20577"/>
          <ac:spMkLst>
            <pc:docMk/>
            <pc:sldMk cId="610790727" sldId="272"/>
            <ac:spMk id="3" creationId="{00000000-0000-0000-0000-000000000000}"/>
          </ac:spMkLst>
        </pc:spChg>
      </pc:sldChg>
      <pc:sldChg chg="modSp mod">
        <pc:chgData name="Johan Bredberg" userId="19b6f7ee825b408c" providerId="LiveId" clId="{3BD99BC3-8218-4ABA-8D9B-01D701D9C914}" dt="2022-01-30T09:54:07.014" v="87" actId="20577"/>
        <pc:sldMkLst>
          <pc:docMk/>
          <pc:sldMk cId="2349277673" sldId="289"/>
        </pc:sldMkLst>
        <pc:spChg chg="mod">
          <ac:chgData name="Johan Bredberg" userId="19b6f7ee825b408c" providerId="LiveId" clId="{3BD99BC3-8218-4ABA-8D9B-01D701D9C914}" dt="2022-01-30T09:54:07.014" v="87" actId="20577"/>
          <ac:spMkLst>
            <pc:docMk/>
            <pc:sldMk cId="2349277673" sldId="289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57C1C-DCBC-48A6-89FF-F89866BD31A9}" type="datetimeFigureOut">
              <a:rPr lang="sv-SE" smtClean="0"/>
              <a:t>2023-06-15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24D9B9-E7FD-4562-93B3-891F5974E01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438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894095"/>
            <a:ext cx="7772400" cy="675897"/>
          </a:xfrm>
          <a:prstGeom prst="rect">
            <a:avLst/>
          </a:prstGeom>
        </p:spPr>
        <p:txBody>
          <a:bodyPr/>
          <a:lstStyle>
            <a:lvl1pPr algn="l">
              <a:defRPr sz="3200" b="1" i="0" baseline="0">
                <a:solidFill>
                  <a:schemeClr val="tx1"/>
                </a:solidFill>
                <a:latin typeface="Arial Bold"/>
                <a:cs typeface="Arial Bold"/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85800" y="1817646"/>
            <a:ext cx="7772400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8193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800079" y="894095"/>
            <a:ext cx="3884775" cy="675897"/>
          </a:xfrm>
          <a:prstGeom prst="rect">
            <a:avLst/>
          </a:prstGeom>
        </p:spPr>
        <p:txBody>
          <a:bodyPr/>
          <a:lstStyle>
            <a:lvl1pPr algn="l">
              <a:defRPr sz="3200" b="1" i="0" baseline="0">
                <a:solidFill>
                  <a:schemeClr val="tx1"/>
                </a:solidFill>
                <a:latin typeface="Arial Bold"/>
                <a:cs typeface="Arial Bold"/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800079" y="1817646"/>
            <a:ext cx="3884775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innehåll 2"/>
          <p:cNvSpPr>
            <a:spLocks noGrp="1"/>
          </p:cNvSpPr>
          <p:nvPr>
            <p:ph sz="half" idx="10"/>
          </p:nvPr>
        </p:nvSpPr>
        <p:spPr>
          <a:xfrm>
            <a:off x="457200" y="894097"/>
            <a:ext cx="4038600" cy="4525963"/>
          </a:xfrm>
          <a:prstGeom prst="rect">
            <a:avLst/>
          </a:prstGeom>
        </p:spPr>
        <p:txBody>
          <a:bodyPr/>
          <a:lstStyle>
            <a:lvl1pPr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46871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Rubrik, innehåll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30308487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800079" y="894095"/>
            <a:ext cx="3884775" cy="675897"/>
          </a:xfrm>
          <a:prstGeom prst="rect">
            <a:avLst/>
          </a:prstGeom>
        </p:spPr>
        <p:txBody>
          <a:bodyPr/>
          <a:lstStyle>
            <a:lvl1pPr algn="l">
              <a:defRPr sz="3200" b="1" i="0" baseline="0">
                <a:solidFill>
                  <a:schemeClr val="tx1"/>
                </a:solidFill>
                <a:latin typeface="Arial Bold"/>
                <a:cs typeface="Arial Bold"/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800079" y="1817646"/>
            <a:ext cx="3884775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innehåll 2"/>
          <p:cNvSpPr>
            <a:spLocks noGrp="1"/>
          </p:cNvSpPr>
          <p:nvPr>
            <p:ph sz="half" idx="10"/>
          </p:nvPr>
        </p:nvSpPr>
        <p:spPr>
          <a:xfrm>
            <a:off x="457200" y="894097"/>
            <a:ext cx="4038600" cy="4525963"/>
          </a:xfrm>
          <a:prstGeom prst="rect">
            <a:avLst/>
          </a:prstGeom>
        </p:spPr>
        <p:txBody>
          <a:bodyPr/>
          <a:lstStyle>
            <a:lvl1pPr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AB9E9CCF-380B-424A-9C7C-497E690C4EBD}" type="datetimeFigureOut">
              <a:rPr lang="sv-SE" smtClean="0"/>
              <a:t>2023-06-15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34C90BF-84FA-4778-ABAC-010E93EFE4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7322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AB9E9CCF-380B-424A-9C7C-497E690C4EBD}" type="datetimeFigureOut">
              <a:rPr lang="sv-SE" smtClean="0"/>
              <a:t>2023-06-15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34C90BF-84FA-4778-ABAC-010E93EFE4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667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objekt 6" descr="Bakgrund_SvIHF_2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41"/>
          <a:stretch>
            <a:fillRect/>
          </a:stretch>
        </p:blipFill>
        <p:spPr bwMode="auto">
          <a:xfrm>
            <a:off x="1" y="17465"/>
            <a:ext cx="9151939" cy="684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Bildobjekt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992814"/>
            <a:ext cx="1071739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slow">
    <p:fade/>
  </p:transition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xprDtBRNUpg" TargetMode="External"/><Relationship Id="rId2" Type="http://schemas.openxmlformats.org/officeDocument/2006/relationships/hyperlink" Target="https://youtu.be/UcfS_4zB1Zg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adm.swehockey.se/" TargetMode="External"/><Relationship Id="rId4" Type="http://schemas.openxmlformats.org/officeDocument/2006/relationships/hyperlink" Target="https://youtu.be/XaKRKcC7Zc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88911" y="428868"/>
            <a:ext cx="7764313" cy="589264"/>
          </a:xfrm>
        </p:spPr>
        <p:txBody>
          <a:bodyPr/>
          <a:lstStyle/>
          <a:p>
            <a:r>
              <a:rPr lang="sv-SE" dirty="0"/>
              <a:t> Grunder i TSM-OVR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7545" y="1430778"/>
            <a:ext cx="4176464" cy="4446494"/>
          </a:xfrm>
        </p:spPr>
        <p:txBody>
          <a:bodyPr/>
          <a:lstStyle/>
          <a:p>
            <a:r>
              <a:rPr lang="sv-SE" dirty="0"/>
              <a:t>En genomgång  för resultatrapportörer.</a:t>
            </a:r>
          </a:p>
          <a:p>
            <a:r>
              <a:rPr lang="sv-SE" dirty="0"/>
              <a:t>Det är du som protokollförare som har huvudansvar i sekretariatet.</a:t>
            </a: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82" r="11324"/>
          <a:stretch/>
        </p:blipFill>
        <p:spPr>
          <a:xfrm>
            <a:off x="4767927" y="0"/>
            <a:ext cx="4376073" cy="6813769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887" y="3717032"/>
            <a:ext cx="2880320" cy="286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668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Videolänkar för utbildning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467544" y="1412776"/>
            <a:ext cx="8312468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b="1" dirty="0"/>
              <a:t>Logga in i TSM-OVR </a:t>
            </a:r>
            <a:r>
              <a:rPr lang="sv-SE" sz="2000" b="1" dirty="0">
                <a:hlinkClick r:id="rId2"/>
              </a:rPr>
              <a:t>https://youtu.be/UcfS_4zB1Zg</a:t>
            </a:r>
            <a:endParaRPr lang="sv-SE" sz="2000" b="1" dirty="0"/>
          </a:p>
          <a:p>
            <a:endParaRPr lang="sv-SE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b="1" dirty="0"/>
              <a:t>TSM- OVR matchförberedelser </a:t>
            </a:r>
            <a:r>
              <a:rPr lang="sv-SE" sz="2000" b="1" dirty="0">
                <a:hlinkClick r:id="rId3"/>
              </a:rPr>
              <a:t>https://youtu.be/xprDtBRNUpg</a:t>
            </a:r>
            <a:endParaRPr lang="sv-SE" sz="2000" b="1" dirty="0"/>
          </a:p>
          <a:p>
            <a:pPr lvl="1"/>
            <a:endParaRPr lang="sv-SE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b="1" dirty="0"/>
              <a:t>TSM-OVR Matchrapportering </a:t>
            </a:r>
            <a:r>
              <a:rPr lang="sv-SE" sz="2000" b="1" dirty="0">
                <a:hlinkClick r:id="rId4"/>
              </a:rPr>
              <a:t>https://youtu.be/XaKRKcC7Zc0</a:t>
            </a:r>
            <a:endParaRPr lang="sv-SE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För att komma åt manualer mm så använd denna länk </a:t>
            </a:r>
            <a:r>
              <a:rPr lang="sv-SE" b="1" dirty="0">
                <a:hlinkClick r:id="rId5"/>
              </a:rPr>
              <a:t>https://adm.swehockey.se </a:t>
            </a:r>
            <a:br>
              <a:rPr lang="sv-SE" b="1" dirty="0"/>
            </a:br>
            <a:r>
              <a:rPr lang="sv-SE" b="1" dirty="0"/>
              <a:t>du använder samma användarnamn och lösenord som till TSM-OVR. Här hittar du </a:t>
            </a:r>
            <a:br>
              <a:rPr lang="sv-SE" b="1" dirty="0"/>
            </a:br>
            <a:r>
              <a:rPr lang="sv-SE" b="1" dirty="0"/>
              <a:t>också programmet TSM-OVR för nedladdning till din dator.</a:t>
            </a:r>
            <a:br>
              <a:rPr lang="sv-SE" b="1" dirty="0"/>
            </a:br>
            <a:r>
              <a:rPr lang="sv-SE" b="1" dirty="0"/>
              <a:t>Du tilldelas login av er TSM- administratör i föreningen.</a:t>
            </a:r>
          </a:p>
        </p:txBody>
      </p:sp>
    </p:spTree>
    <p:extLst>
      <p:ext uri="{BB962C8B-B14F-4D97-AF65-F5344CB8AC3E}">
        <p14:creationId xmlns:p14="http://schemas.microsoft.com/office/powerpoint/2010/main" val="2349277673"/>
      </p:ext>
    </p:extLst>
  </p:cSld>
  <p:clrMapOvr>
    <a:masterClrMapping/>
  </p:clrMapOvr>
</p:sld>
</file>

<file path=ppt/theme/theme1.xml><?xml version="1.0" encoding="utf-8"?>
<a:theme xmlns:a="http://schemas.openxmlformats.org/drawingml/2006/main" name="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4a. Agerande linjedomare</Template>
  <TotalTime>357</TotalTime>
  <Words>107</Words>
  <Application>Microsoft Office PowerPoint</Application>
  <PresentationFormat>Bildspel på skärmen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Arial Bold</vt:lpstr>
      <vt:lpstr>Calibri</vt:lpstr>
      <vt:lpstr>PPT</vt:lpstr>
      <vt:lpstr> Grunder i TSM-OVR</vt:lpstr>
      <vt:lpstr>Videolänkar för utbildning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Utbildning TSM OVR</dc:title>
  <dc:creator>Johan Bredberg</dc:creator>
  <cp:lastModifiedBy>Johan Bredberg</cp:lastModifiedBy>
  <cp:revision>33</cp:revision>
  <dcterms:created xsi:type="dcterms:W3CDTF">2020-09-04T14:10:37Z</dcterms:created>
  <dcterms:modified xsi:type="dcterms:W3CDTF">2023-06-15T16:15:44Z</dcterms:modified>
</cp:coreProperties>
</file>